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58" r:id="rId5"/>
    <p:sldId id="259" r:id="rId6"/>
    <p:sldId id="264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2088" autoAdjust="0"/>
  </p:normalViewPr>
  <p:slideViewPr>
    <p:cSldViewPr snapToGrid="0">
      <p:cViewPr varScale="1">
        <p:scale>
          <a:sx n="84" d="100"/>
          <a:sy n="84" d="100"/>
        </p:scale>
        <p:origin x="8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4D2-A7C7-488F-BBBA-7F71421BDBE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2953-4931-4294-84E4-D4C8E0E07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各位评委好，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我们是来自上海交通大学的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FracGames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团队。我们团队共有三名成员，分别是盛恩睿（队长）杨啸（队员）赵悟（队员）。我们提交的项目名称为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，是一款通过控制重力方向进行操控的冒险解密类游戏。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本次演示文档的结构分为游戏介绍与可行性分析。对于游戏的介绍，我将从游戏主题、玩法介绍、视觉效果进行介绍。最后进行</a:t>
            </a:r>
            <a:r>
              <a:rPr lang="en-US" altLang="zh-CN" dirty="0" smtClean="0"/>
              <a:t>Demo </a:t>
            </a:r>
            <a:r>
              <a:rPr lang="zh-CN" altLang="en-US" dirty="0" smtClean="0"/>
              <a:t>的演示。接下来，我将对游戏的可行性进行分析，并介绍我们的市场推广计划。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长久以来，我们都是从一个仰视的角度去观察这个世界。在这个游戏中，我们大胆的假设重力的方向可以改变，那么我们眼中的世界又会有什么样的改变呢？因此我们从这个角度入手，设计了这款旋转视角的游戏，并用重力去表现这个主题。具体为利用重力去收集一些线索，并通过各种机关陷阱。而人物单独的旋转太过单一，因此我们引入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。它是一个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笨呼呼的树种，只能借助重力的影响才能移动。人物不仅需要自己过关，并需要将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带至指定地点。这就为游戏增添了许多变数与乐趣。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我们的游戏还融入了探险的元素，我们设计了四个风格迥异的场景，包括荆棘丛生的上古森林、神秘莫测的黑色沙漠、接连天际的幽深海洋、隐匿曲折的黑暗洞穴。玩家在每一关都会有不同的体验。而且随意旋转的角度，使得玩家可以深入探索到地图的各个角落。当然，正如那句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而世之奇伟瑰怪非常之观，常在于险远而人之所罕至焉，故非有志者不能至也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”所说的那样，世间最美丽的风景多在于难以到达的地方，而在我们的游戏中，玩家可以摆脱物理世界的束缚，用一种全新的角度去体验这个世界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dirty="0" smtClean="0"/>
              <a:t>左右移动，用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空格控制</a:t>
            </a:r>
            <a:r>
              <a:rPr lang="zh-CN" altLang="en-US" dirty="0" smtClean="0"/>
              <a:t>跳跃，我们来看一下操作的演示视频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在游戏中，人物可以通过方向左键与右键控制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重力顺时针旋转与逆时针旋转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zh-CN" altLang="en-US" dirty="0" smtClean="0"/>
              <a:t>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在视频中可以看到，每次旋转会有短暂的停顿，这是为了防止旋转过快造成玩家的眩晕感，提升游戏体验。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而且每次旋转只会影响当前视野内的物品，避免了解密与操作过于复杂。</a:t>
            </a:r>
            <a:endParaRPr lang="en-US" altLang="zh-CN" dirty="0" smtClean="0"/>
          </a:p>
          <a:p>
            <a:r>
              <a:rPr lang="zh-CN" altLang="en-US" dirty="0" smtClean="0"/>
              <a:t>通过选择重力，人物可以跨越无法跨过的鸿沟，还能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坚硬的外壳去消灭敌人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5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这是我们的第一关的整体渲染图，可以看到。我们的地图细节十分清晰。。。。色彩。。。。。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3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我们的主角是一个穿着百褶裙的小姑娘，她对外面的世界充满了好奇与向往。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下面，我给大家展示一下我们的教学关卡的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。首先，主人公</a:t>
            </a:r>
            <a:r>
              <a:rPr lang="en-US" altLang="zh-CN" dirty="0" smtClean="0"/>
              <a:t>Eda</a:t>
            </a:r>
            <a:r>
              <a:rPr lang="zh-CN" altLang="en-US" dirty="0" smtClean="0"/>
              <a:t>无意中改变了重力的方向，救出了被困住的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，于是一段神奇的冒险旅程就此开启。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2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前快节奏的生活中，人们的压力越来越大。而通过户外活动进行放松的时间成本又太大。于是我们的游戏就针对这一现象，设置为短巧精密的冒险解密类游戏，主要是针对休闲玩家这一目标群体。以改变观察世界的视角为切入点，赋予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横版闯关这类游戏更多的灵活性与自由度。以萌妹子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为游戏主角会带给玩家更多的治愈感，用宏大的场景图带给玩家足够的神秘感。在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对地图的探索中，用一些精妙的机关帮助玩家切换思维获得充足的放松。并通过引入笨笨的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将游戏的解密难度进行提升，对玩家的脑洞进一步进行开发。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总的来说，游戏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的整体画风采用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Low-Poly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，适合玩家在休憩时释放压力，放松心情。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而且游戏的解密要素与探索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要素能够活跃玩家的思维，让玩家在轻松愉悦的节奏中舒缓日常生活中的压力。而且本项目中设置了多个存盘点，方便玩家在零碎的时间内进行简单的放松。这便大大提高了本款游戏对休闲玩家的贴合程度。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本款游戏的创新点主要表现在游戏创意的新颖，和操作方式的灵活。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6AA-6927-4B30-9E39-3F4E335FC8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11512"/>
            <a:ext cx="9144000" cy="2693987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smtClean="0">
                <a:solidFill>
                  <a:schemeClr val="accent5">
                    <a:lumMod val="75000"/>
                  </a:schemeClr>
                </a:solidFill>
              </a:rPr>
              <a:t>Seeder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					</a:t>
            </a:r>
            <a:r>
              <a:rPr lang="en-US" altLang="zh-CN" dirty="0" err="1" smtClean="0">
                <a:solidFill>
                  <a:srgbClr val="00B0F0"/>
                </a:solidFill>
              </a:rPr>
              <a:t>FracGames</a:t>
            </a:r>
            <a:r>
              <a:rPr lang="zh-CN" altLang="en-US" dirty="0">
                <a:solidFill>
                  <a:srgbClr val="00B0F0"/>
                </a:solidFill>
              </a:rPr>
              <a:t>团队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57136" y="1490960"/>
            <a:ext cx="467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项目名称</a:t>
            </a:r>
          </a:p>
        </p:txBody>
      </p:sp>
    </p:spTree>
    <p:extLst>
      <p:ext uri="{BB962C8B-B14F-4D97-AF65-F5344CB8AC3E}">
        <p14:creationId xmlns:p14="http://schemas.microsoft.com/office/powerpoint/2010/main" val="13340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1750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ppt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玩</a:t>
            </a:r>
            <a:r>
              <a:rPr lang="zh-CN" altLang="en-US" dirty="0"/>
              <a:t>法</a:t>
            </a:r>
            <a:r>
              <a:rPr lang="zh-CN" altLang="en-US" dirty="0" smtClean="0"/>
              <a:t>介绍           （加上翻转</a:t>
            </a:r>
            <a:r>
              <a:rPr lang="en-US" altLang="zh-CN" dirty="0" smtClean="0"/>
              <a:t>GIF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惊艳的视觉效果（</a:t>
            </a:r>
            <a:r>
              <a:rPr lang="en-US" altLang="zh-CN" dirty="0" smtClean="0"/>
              <a:t>background graph display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</a:t>
            </a:r>
            <a:r>
              <a:rPr lang="zh-CN" altLang="en-US" dirty="0" smtClean="0"/>
              <a:t>展示         （一到两个关卡的视频）</a:t>
            </a:r>
            <a:endParaRPr lang="en-US" altLang="zh-CN" dirty="0" smtClean="0"/>
          </a:p>
          <a:p>
            <a:r>
              <a:rPr lang="zh-CN" altLang="en-US" dirty="0" smtClean="0"/>
              <a:t>游戏可行性分析及市场推广</a:t>
            </a:r>
            <a:endParaRPr lang="en-US" altLang="zh-CN" dirty="0"/>
          </a:p>
          <a:p>
            <a:pPr lvl="1"/>
            <a:r>
              <a:rPr lang="zh-CN" altLang="en-US" dirty="0" smtClean="0"/>
              <a:t>市场受众分析</a:t>
            </a:r>
            <a:endParaRPr lang="en-US" altLang="zh-CN" dirty="0"/>
          </a:p>
          <a:p>
            <a:pPr lvl="1"/>
            <a:r>
              <a:rPr lang="zh-CN" altLang="en-US" dirty="0" smtClean="0"/>
              <a:t>游戏</a:t>
            </a:r>
            <a:r>
              <a:rPr lang="en-US" altLang="zh-CN" dirty="0" smtClean="0"/>
              <a:t>hit</a:t>
            </a:r>
            <a:r>
              <a:rPr lang="zh-CN" altLang="en-US" dirty="0" smtClean="0"/>
              <a:t>点分析</a:t>
            </a:r>
            <a:endParaRPr lang="en-US" altLang="zh-CN" dirty="0"/>
          </a:p>
          <a:p>
            <a:pPr lvl="1"/>
            <a:r>
              <a:rPr lang="zh-CN" altLang="en-US" dirty="0" smtClean="0"/>
              <a:t>市场推广计划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游戏主题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重力旋转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探险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479266"/>
            <a:ext cx="1698171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00" y="4466431"/>
            <a:ext cx="2391569" cy="23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玩法介绍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人物可以左右</a:t>
            </a:r>
            <a:r>
              <a:rPr lang="zh-CN" altLang="en-US" dirty="0"/>
              <a:t>移动</a:t>
            </a:r>
          </a:p>
          <a:p>
            <a:endParaRPr lang="zh-CN" altLang="en-US" dirty="0"/>
          </a:p>
          <a:p>
            <a:r>
              <a:rPr lang="en-US" altLang="zh-CN" dirty="0"/>
              <a:t> </a:t>
            </a:r>
            <a:r>
              <a:rPr lang="zh-CN" altLang="en-US" dirty="0" smtClean="0"/>
              <a:t>人物可以顺时针与逆时针旋转世界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人物发动特殊能力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每个关卡的任务是将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送至指定位置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场景渲染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Show </a:t>
            </a:r>
            <a:r>
              <a:rPr lang="zh-CN" altLang="en-US" dirty="0" smtClean="0"/>
              <a:t>背景图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Show </a:t>
            </a:r>
            <a:r>
              <a:rPr lang="zh-CN" altLang="en-US" dirty="0" smtClean="0"/>
              <a:t>人物模型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3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人物模型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受众分析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贴合型分析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创新点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805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我们项目的推广准备首先推出手游平台</a:t>
            </a:r>
            <a:r>
              <a:rPr lang="en-US" altLang="zh-CN" dirty="0"/>
              <a:t>,</a:t>
            </a:r>
            <a:r>
              <a:rPr lang="zh-CN" altLang="en-US" dirty="0"/>
              <a:t>利用手机的普及型与便携性迅速打开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在一线游戏媒体进行宣传投放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微信微博平台进行</a:t>
            </a:r>
            <a:r>
              <a:rPr lang="zh-CN" altLang="en-US" dirty="0" smtClean="0"/>
              <a:t>宣传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826</Words>
  <Application>Microsoft Office PowerPoint</Application>
  <PresentationFormat>宽屏</PresentationFormat>
  <Paragraphs>77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Calibri</vt:lpstr>
      <vt:lpstr>Office 主题​​</vt:lpstr>
      <vt:lpstr>PowerPoint 演示文稿</vt:lpstr>
      <vt:lpstr>ppt结构</vt:lpstr>
      <vt:lpstr>游戏介绍-游戏主题</vt:lpstr>
      <vt:lpstr>游戏介绍——玩法介绍</vt:lpstr>
      <vt:lpstr>游戏介绍——场景渲染</vt:lpstr>
      <vt:lpstr>游戏介绍——人物模型</vt:lpstr>
      <vt:lpstr>游戏介绍——Demo演示</vt:lpstr>
      <vt:lpstr>游戏可行性分析</vt:lpstr>
      <vt:lpstr>市场推广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Abner Charles</dc:creator>
  <cp:lastModifiedBy>xiao baicen</cp:lastModifiedBy>
  <cp:revision>26</cp:revision>
  <dcterms:created xsi:type="dcterms:W3CDTF">2017-04-03T10:22:29Z</dcterms:created>
  <dcterms:modified xsi:type="dcterms:W3CDTF">2017-04-07T05:22:46Z</dcterms:modified>
</cp:coreProperties>
</file>