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3040" y="3823920"/>
            <a:ext cx="3156120" cy="2517840"/>
          </a:xfrm>
          <a:prstGeom prst="rect">
            <a:avLst/>
          </a:prstGeom>
          <a:ln>
            <a:noFill/>
          </a:ln>
        </p:spPr>
      </p:pic>
      <p:pic>
        <p:nvPicPr>
          <p:cNvPr descr="" id="3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2160" y="3823920"/>
            <a:ext cx="3156120" cy="2517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23640" y="1066680"/>
            <a:ext cx="8471880" cy="5279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07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23640" y="1066680"/>
            <a:ext cx="8471880" cy="5279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16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3040" y="3823920"/>
            <a:ext cx="3156120" cy="2517840"/>
          </a:xfrm>
          <a:prstGeom prst="rect">
            <a:avLst/>
          </a:prstGeom>
          <a:ln>
            <a:noFill/>
          </a:ln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2160" y="3823920"/>
            <a:ext cx="3156120" cy="2517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23640" y="1066680"/>
            <a:ext cx="8471880" cy="5279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07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16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3040" y="3823920"/>
            <a:ext cx="3156120" cy="2517840"/>
          </a:xfrm>
          <a:prstGeom prst="rect">
            <a:avLst/>
          </a:prstGeom>
          <a:ln>
            <a:noFill/>
          </a:ln>
        </p:spPr>
      </p:pic>
      <p:pic>
        <p:nvPicPr>
          <p:cNvPr descr="" id="12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2160" y="3823920"/>
            <a:ext cx="3156120" cy="2517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23640" y="1066680"/>
            <a:ext cx="8471880" cy="5279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07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16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6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3040" y="3823920"/>
            <a:ext cx="3156120" cy="2517840"/>
          </a:xfrm>
          <a:prstGeom prst="rect">
            <a:avLst/>
          </a:prstGeom>
          <a:ln>
            <a:noFill/>
          </a:ln>
        </p:spPr>
      </p:pic>
      <p:pic>
        <p:nvPicPr>
          <p:cNvPr descr="" id="16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2160" y="3823920"/>
            <a:ext cx="3156120" cy="2517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23640" y="1066680"/>
            <a:ext cx="8471880" cy="5279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07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16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07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0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3040" y="3823920"/>
            <a:ext cx="3156120" cy="2517840"/>
          </a:xfrm>
          <a:prstGeom prst="rect">
            <a:avLst/>
          </a:prstGeom>
          <a:ln>
            <a:noFill/>
          </a:ln>
        </p:spPr>
      </p:pic>
      <p:pic>
        <p:nvPicPr>
          <p:cNvPr descr="" id="20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2160" y="3823920"/>
            <a:ext cx="3156120" cy="2517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323640" y="1066680"/>
            <a:ext cx="8471880" cy="5279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07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16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3040" y="3823920"/>
            <a:ext cx="3156120" cy="2517840"/>
          </a:xfrm>
          <a:prstGeom prst="rect">
            <a:avLst/>
          </a:prstGeom>
          <a:ln>
            <a:noFill/>
          </a:ln>
        </p:spPr>
      </p:pic>
      <p:pic>
        <p:nvPicPr>
          <p:cNvPr descr="" id="24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2160" y="3823920"/>
            <a:ext cx="3156120" cy="2517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323640" y="1066680"/>
            <a:ext cx="8471880" cy="5279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6072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5279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16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6452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323640" y="382392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3040" y="3823920"/>
            <a:ext cx="3156120" cy="2517840"/>
          </a:xfrm>
          <a:prstGeom prst="rect">
            <a:avLst/>
          </a:prstGeom>
          <a:ln>
            <a:noFill/>
          </a:ln>
        </p:spPr>
      </p:pic>
      <p:pic>
        <p:nvPicPr>
          <p:cNvPr descr="" id="28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2160" y="3823920"/>
            <a:ext cx="3156120" cy="2517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4520" y="1066680"/>
            <a:ext cx="413388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23640" y="3823920"/>
            <a:ext cx="8471160" cy="251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9640" cy="6368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79640" y="2493000"/>
            <a:ext cx="8784720" cy="1944000"/>
          </a:xfrm>
          <a:prstGeom prst="roundRect">
            <a:avLst>
              <a:gd fmla="val 10110" name="adj"/>
            </a:avLst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  <a:ln w="25560">
            <a:noFill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903960" y="2637000"/>
            <a:ext cx="7772040" cy="1270800"/>
          </a:xfrm>
          <a:prstGeom prst="rect">
            <a:avLst/>
          </a:prstGeom>
        </p:spPr>
        <p:txBody>
          <a:bodyPr anchor="b"/>
          <a:p>
            <a:pPr algn="r">
              <a:lnSpc>
                <a:spcPts val="1341"/>
              </a:lnSpc>
            </a:pPr>
            <a:r>
              <a:rPr b="1" lang="pl-PL" sz="4400">
                <a:solidFill>
                  <a:srgbClr val="bfbfbf"/>
                </a:solidFill>
                <a:latin typeface="Candara"/>
              </a:rPr>
              <a:t>Click to edit the title text formatTemat projektu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9640" cy="6368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45880" y="935640"/>
            <a:ext cx="8634600" cy="5502960"/>
          </a:xfrm>
          <a:prstGeom prst="rect">
            <a:avLst/>
          </a:prstGeom>
          <a:noFill/>
          <a:ln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Seventh Outline LevelOpis projektu w kilku zdaniach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162F1824-E824-43E7-B9AA-ADBC338BAAD2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245880" y="215640"/>
            <a:ext cx="8634600" cy="503640"/>
          </a:xfrm>
          <a:prstGeom prst="roundRect">
            <a:avLst>
              <a:gd fmla="val 10110" name="adj"/>
            </a:avLst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  <a:ln w="25560">
            <a:noFill/>
          </a:ln>
        </p:spPr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6168240" y="160560"/>
            <a:ext cx="2067840" cy="65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2da2bf"/>
                </a:solidFill>
                <a:latin typeface="Candara"/>
              </a:rPr>
              <a:t>Opis projektu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0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9640" cy="6368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45880" y="935640"/>
            <a:ext cx="8634600" cy="5502960"/>
          </a:xfrm>
          <a:prstGeom prst="rect">
            <a:avLst/>
          </a:prstGeom>
          <a:noFill/>
          <a:ln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Seventh Outline LevelLista wymagań funkcjonalnych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z podziałem na wymagania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obowiązkowe i opcjonalne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63E4ADB1-F1C6-431F-9CBE-BFEDB4FFE5B5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245880" y="215640"/>
            <a:ext cx="8634600" cy="503640"/>
          </a:xfrm>
          <a:prstGeom prst="roundRect">
            <a:avLst>
              <a:gd fmla="val 10110" name="adj"/>
            </a:avLst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  <a:ln w="25560">
            <a:noFill/>
          </a:ln>
        </p:spPr>
      </p:sp>
      <p:sp>
        <p:nvSpPr>
          <p:cNvPr id="85" name="PlaceHolder 5"/>
          <p:cNvSpPr>
            <a:spLocks noGrp="1"/>
          </p:cNvSpPr>
          <p:nvPr>
            <p:ph type="dt"/>
          </p:nvPr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6468480" y="160560"/>
            <a:ext cx="1827000" cy="65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2da2bf"/>
                </a:solidFill>
                <a:latin typeface="Candara"/>
              </a:rPr>
              <a:t>Wymagania</a:t>
            </a:r>
            <a:endParaRPr/>
          </a:p>
        </p:txBody>
      </p:sp>
      <p:sp>
        <p:nvSpPr>
          <p:cNvPr id="8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9640" cy="6368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245880" y="935640"/>
            <a:ext cx="8634600" cy="5502960"/>
          </a:xfrm>
          <a:prstGeom prst="rect">
            <a:avLst/>
          </a:prstGeom>
          <a:noFill/>
          <a:ln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Seventh Outline LevelOpis początkowej koncepcji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realizacji projektu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F0D48D4B-8D69-48BE-9F06-BC651E821E3F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245880" y="215640"/>
            <a:ext cx="8634600" cy="503640"/>
          </a:xfrm>
          <a:prstGeom prst="roundRect">
            <a:avLst>
              <a:gd fmla="val 10110" name="adj"/>
            </a:avLst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  <a:ln w="25560">
            <a:noFill/>
          </a:ln>
        </p:spPr>
      </p:sp>
      <p:sp>
        <p:nvSpPr>
          <p:cNvPr id="127" name="PlaceHolder 5"/>
          <p:cNvSpPr>
            <a:spLocks noGrp="1"/>
          </p:cNvSpPr>
          <p:nvPr>
            <p:ph type="dt"/>
          </p:nvPr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  <p:sp>
        <p:nvSpPr>
          <p:cNvPr id="128" name="CustomShape 6"/>
          <p:cNvSpPr/>
          <p:nvPr/>
        </p:nvSpPr>
        <p:spPr>
          <a:xfrm>
            <a:off x="5164200" y="160560"/>
            <a:ext cx="2895480" cy="65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2da2bf"/>
                </a:solidFill>
                <a:latin typeface="Candara"/>
              </a:rPr>
              <a:t>Koncepcja realizacji</a:t>
            </a:r>
            <a:endParaRPr/>
          </a:p>
        </p:txBody>
      </p:sp>
      <p:sp>
        <p:nvSpPr>
          <p:cNvPr id="12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4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9640" cy="6368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245880" y="272160"/>
            <a:ext cx="8634600" cy="6166440"/>
          </a:xfrm>
          <a:prstGeom prst="rect">
            <a:avLst/>
          </a:prstGeom>
          <a:noFill/>
          <a:ln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23640" y="424440"/>
            <a:ext cx="8471880" cy="5921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Seventh Outline LevelTutaj wklej schemat koncepcyjny</a:t>
            </a:r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sldNum"/>
          </p:nvPr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3FAAD85D-7604-4FCD-9706-69ABA10E7BFB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4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9640" cy="63684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245880" y="935640"/>
            <a:ext cx="8634600" cy="5502960"/>
          </a:xfrm>
          <a:prstGeom prst="rect">
            <a:avLst/>
          </a:prstGeom>
          <a:noFill/>
          <a:ln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Seventh Outline Leveltechnologie,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narzędzia,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biblioteki,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etc …</a:t>
            </a:r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sldNum"/>
          </p:nvPr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F131D000-7492-4E29-B0EE-52750F310A4B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245880" y="215640"/>
            <a:ext cx="8634600" cy="503640"/>
          </a:xfrm>
          <a:prstGeom prst="roundRect">
            <a:avLst>
              <a:gd fmla="val 10110" name="adj"/>
            </a:avLst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  <a:ln w="25560">
            <a:noFill/>
          </a:ln>
        </p:spPr>
      </p:sp>
      <p:sp>
        <p:nvSpPr>
          <p:cNvPr id="209" name="PlaceHolder 5"/>
          <p:cNvSpPr>
            <a:spLocks noGrp="1"/>
          </p:cNvSpPr>
          <p:nvPr>
            <p:ph type="dt"/>
          </p:nvPr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6393600" y="160560"/>
            <a:ext cx="1898640" cy="65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2da2bf"/>
                </a:solidFill>
                <a:latin typeface="Candara"/>
              </a:rPr>
              <a:t>Technologie</a:t>
            </a:r>
            <a:endParaRPr/>
          </a:p>
        </p:txBody>
      </p:sp>
      <p:sp>
        <p:nvSpPr>
          <p:cNvPr id="21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46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9640" cy="63684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245880" y="935640"/>
            <a:ext cx="8634600" cy="5502960"/>
          </a:xfrm>
          <a:prstGeom prst="rect">
            <a:avLst/>
          </a:prstGeom>
          <a:noFill/>
          <a:ln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2800">
                <a:solidFill>
                  <a:srgbClr val="16515f"/>
                </a:solidFill>
                <a:latin typeface="Candara"/>
              </a:rPr>
              <a:t>Seventh Outline LevelWWW (+ adres http),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książki, 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
</a:t>
            </a:r>
            <a:r>
              <a:rPr lang="pl-PL" sz="2800">
                <a:solidFill>
                  <a:srgbClr val="16515f"/>
                </a:solidFill>
                <a:latin typeface="Candara"/>
              </a:rPr>
              <a:t>artykuły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sldNum"/>
          </p:nvPr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55306587-CCB4-4E3E-946E-90DD31DA01AF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45880" y="215640"/>
            <a:ext cx="8634600" cy="503640"/>
          </a:xfrm>
          <a:prstGeom prst="roundRect">
            <a:avLst>
              <a:gd fmla="val 10110" name="adj"/>
            </a:avLst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  <a:ln w="25560">
            <a:noFill/>
          </a:ln>
        </p:spPr>
      </p:sp>
      <p:sp>
        <p:nvSpPr>
          <p:cNvPr id="251" name="PlaceHolder 5"/>
          <p:cNvSpPr>
            <a:spLocks noGrp="1"/>
          </p:cNvSpPr>
          <p:nvPr>
            <p:ph type="dt"/>
          </p:nvPr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5223600" y="160560"/>
            <a:ext cx="2733840" cy="65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2da2bf"/>
                </a:solidFill>
                <a:latin typeface="Candara"/>
              </a:rPr>
              <a:t>Materiały źródłowe</a:t>
            </a:r>
            <a:endParaRPr/>
          </a:p>
        </p:txBody>
      </p:sp>
      <p:sp>
        <p:nvSpPr>
          <p:cNvPr id="253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openshift.com/" TargetMode="External"/><Relationship Id="rId2" Type="http://schemas.openxmlformats.org/officeDocument/2006/relationships/hyperlink" Target="https://www.djangoproject.com/" TargetMode="External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903960" y="2637000"/>
            <a:ext cx="7772040" cy="1270800"/>
          </a:xfrm>
          <a:prstGeom prst="rect">
            <a:avLst/>
          </a:prstGeom>
        </p:spPr>
        <p:txBody>
          <a:bodyPr anchor="b"/>
          <a:p>
            <a:r>
              <a:rPr lang="pl-PL"/>
              <a:t>Serwis RESTowy do przechowywania oraz</a:t>
            </a:r>
            <a:r>
              <a:rPr lang="pl-PL"/>
              <a:t>
</a:t>
            </a:r>
            <a:r>
              <a:rPr lang="pl-PL"/>
              <a:t>wybiórczego udostępniania wyników badań</a:t>
            </a:r>
            <a:r>
              <a:rPr lang="pl-PL"/>
              <a:t>
</a:t>
            </a:r>
            <a:r>
              <a:rPr lang="pl-PL"/>
              <a:t>lekarskich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2275560" y="3814200"/>
            <a:ext cx="6400440" cy="539640"/>
          </a:xfrm>
          <a:prstGeom prst="rect">
            <a:avLst/>
          </a:prstGeom>
        </p:spPr>
        <p:txBody>
          <a:bodyPr/>
          <a:p>
            <a:r>
              <a:rPr lang="en-US"/>
              <a:t>Filip Rachwalak</a:t>
            </a:r>
            <a:endParaRPr/>
          </a:p>
        </p:txBody>
      </p:sp>
    </p:spTree>
  </p:cSld>
  <p:transition spd="slow">
    <p:fade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/>
              <a:t>Aplikacja umożliwiająca szybki i kontrolowany (pod względem udostępnianych danych) dostęp do wyników badań medycznych pacjenta przez lekarzy.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86564D91-9346-4514-8F72-84390DCB2771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/>
              <a:t>Obowiązkowe: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Dodawanie/modyfikacja/usuwanie wyników badań pacjenta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Dodawanie/modyfikacja/usuwanie uprawnień dla lekarza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Generowanie danych logowanie lekarzy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Tworzenie zestawień oraz ich drukowanie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Kalendarz wizyt + przypominanie o nich (email)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Opcjonalne: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Rysowanie wykresów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Unifikacja jednostek wyników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Przypominanie o nadchodzących badaniach profilaktycznych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BFBD42E3-1CBF-49D4-B3D0-39D369D998D8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295" name="TextShape 3"/>
          <p:cNvSpPr txBox="1"/>
          <p:nvPr/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/>
              <a:t>RESTowy serwis HTTP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Baza danych MySQL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Połączenie szyfrowane SSL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3F4F135A-C6A1-484B-AFEC-7AE591E8BFAA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298" name="TextShape 3"/>
          <p:cNvSpPr txBox="1"/>
          <p:nvPr/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/>
              <a:t>Django (Python Web Framework)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MySQL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SSL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OpenShift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9DB58322-0F9F-4C8E-82B7-51F66E4FEF92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301" name="TextShape 3"/>
          <p:cNvSpPr txBox="1"/>
          <p:nvPr/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23640" y="1066680"/>
            <a:ext cx="8471880" cy="52790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pl-PL">
                <a:hlinkClick r:id="rId1"/>
              </a:rPr>
              <a:t>https://www.openshift.com/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>
                <a:hlinkClick r:id="rId2"/>
              </a:rPr>
              <a:t>https://www.djangoproject.com/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8452080" y="6514560"/>
            <a:ext cx="431640" cy="2156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831B589E-ABDD-427F-A4CD-81C687EE6D33}" type="slidenum">
              <a:rPr lang="en-US" sz="1200">
                <a:solidFill>
                  <a:srgbClr val="2da2bf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304" name="TextShape 3"/>
          <p:cNvSpPr txBox="1"/>
          <p:nvPr/>
        </p:nvSpPr>
        <p:spPr>
          <a:xfrm>
            <a:off x="665280" y="6553080"/>
            <a:ext cx="6129720" cy="17676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