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1" r:id="rId6"/>
    <p:sldId id="263" r:id="rId7"/>
    <p:sldId id="264" r:id="rId8"/>
    <p:sldId id="259" r:id="rId9"/>
    <p:sldId id="262" r:id="rId10"/>
    <p:sldId id="26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5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65D9F-D0F7-49EE-94AC-C9028CCBBF2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F4B601-A679-4144-AA4D-B7B32FD30E2B}">
      <dgm:prSet phldrT="[Text]"/>
      <dgm:spPr/>
      <dgm:t>
        <a:bodyPr/>
        <a:lstStyle/>
        <a:p>
          <a:r>
            <a:rPr lang="en-GB" dirty="0" smtClean="0"/>
            <a:t>System</a:t>
          </a:r>
          <a:endParaRPr lang="en-GB" dirty="0"/>
        </a:p>
      </dgm:t>
    </dgm:pt>
    <dgm:pt modelId="{C21B7040-578C-48C4-A964-9B748459BE6F}" type="parTrans" cxnId="{452E0BC0-D16F-4F94-9AA9-1BB5E43CD568}">
      <dgm:prSet/>
      <dgm:spPr/>
      <dgm:t>
        <a:bodyPr/>
        <a:lstStyle/>
        <a:p>
          <a:endParaRPr lang="en-GB"/>
        </a:p>
      </dgm:t>
    </dgm:pt>
    <dgm:pt modelId="{F3ABF16C-7235-4E5D-BAA4-2CBF780E02BF}" type="sibTrans" cxnId="{452E0BC0-D16F-4F94-9AA9-1BB5E43CD568}">
      <dgm:prSet/>
      <dgm:spPr/>
      <dgm:t>
        <a:bodyPr/>
        <a:lstStyle/>
        <a:p>
          <a:endParaRPr lang="en-GB"/>
        </a:p>
      </dgm:t>
    </dgm:pt>
    <dgm:pt modelId="{18D44C11-9495-4FC5-8F1D-808D54C9AC11}">
      <dgm:prSet phldrT="[Text]"/>
      <dgm:spPr/>
      <dgm:t>
        <a:bodyPr/>
        <a:lstStyle/>
        <a:p>
          <a:r>
            <a:rPr lang="en-GB" dirty="0" err="1" smtClean="0"/>
            <a:t>DatasetColl</a:t>
          </a:r>
          <a:endParaRPr lang="en-GB" dirty="0"/>
        </a:p>
      </dgm:t>
    </dgm:pt>
    <dgm:pt modelId="{0600A12D-1B26-40DA-8594-3BF471855EF4}" type="parTrans" cxnId="{6972028D-90F0-4014-A8E0-D38592E50EC5}">
      <dgm:prSet/>
      <dgm:spPr/>
      <dgm:t>
        <a:bodyPr/>
        <a:lstStyle/>
        <a:p>
          <a:endParaRPr lang="en-GB"/>
        </a:p>
      </dgm:t>
    </dgm:pt>
    <dgm:pt modelId="{9D72C867-ABE1-494D-BEA2-5F35F6EA6239}" type="sibTrans" cxnId="{6972028D-90F0-4014-A8E0-D38592E50EC5}">
      <dgm:prSet/>
      <dgm:spPr/>
      <dgm:t>
        <a:bodyPr/>
        <a:lstStyle/>
        <a:p>
          <a:endParaRPr lang="en-GB"/>
        </a:p>
      </dgm:t>
    </dgm:pt>
    <dgm:pt modelId="{7FC6317E-931A-47F0-8366-89BF0BE445EC}">
      <dgm:prSet phldrT="[Text]"/>
      <dgm:spPr/>
      <dgm:t>
        <a:bodyPr/>
        <a:lstStyle/>
        <a:p>
          <a:r>
            <a:rPr lang="en-GB" dirty="0" smtClean="0"/>
            <a:t>DAL</a:t>
          </a:r>
        </a:p>
      </dgm:t>
    </dgm:pt>
    <dgm:pt modelId="{9BF3B00A-8625-47A8-B17E-CD326D44F401}" type="parTrans" cxnId="{BC82B18A-32FA-4603-9DE1-A47DA368CF21}">
      <dgm:prSet/>
      <dgm:spPr/>
      <dgm:t>
        <a:bodyPr/>
        <a:lstStyle/>
        <a:p>
          <a:endParaRPr lang="en-GB"/>
        </a:p>
      </dgm:t>
    </dgm:pt>
    <dgm:pt modelId="{5CB2D7CA-F631-427E-9C1F-F5D2845BBCBB}" type="sibTrans" cxnId="{BC82B18A-32FA-4603-9DE1-A47DA368CF21}">
      <dgm:prSet/>
      <dgm:spPr/>
      <dgm:t>
        <a:bodyPr/>
        <a:lstStyle/>
        <a:p>
          <a:endParaRPr lang="en-GB"/>
        </a:p>
      </dgm:t>
    </dgm:pt>
    <dgm:pt modelId="{FEEC9B85-B9B3-4D91-BF81-8704845A1E9C}">
      <dgm:prSet phldrT="[Text]"/>
      <dgm:spPr/>
      <dgm:t>
        <a:bodyPr/>
        <a:lstStyle/>
        <a:p>
          <a:r>
            <a:rPr lang="en-GB" dirty="0"/>
            <a:t>Tools</a:t>
          </a:r>
        </a:p>
      </dgm:t>
    </dgm:pt>
    <dgm:pt modelId="{0AF9BB17-EDC5-43B9-BE5E-A1A5AF3E67AE}" type="parTrans" cxnId="{BE15B60D-BA4A-4B93-A165-984FB5752E71}">
      <dgm:prSet/>
      <dgm:spPr/>
      <dgm:t>
        <a:bodyPr/>
        <a:lstStyle/>
        <a:p>
          <a:endParaRPr lang="en-GB"/>
        </a:p>
      </dgm:t>
    </dgm:pt>
    <dgm:pt modelId="{28BBDB6A-1EBD-4364-89AE-804BC72266B3}" type="sibTrans" cxnId="{BE15B60D-BA4A-4B93-A165-984FB5752E71}">
      <dgm:prSet/>
      <dgm:spPr/>
      <dgm:t>
        <a:bodyPr/>
        <a:lstStyle/>
        <a:p>
          <a:endParaRPr lang="en-GB"/>
        </a:p>
      </dgm:t>
    </dgm:pt>
    <dgm:pt modelId="{83FADF1F-6D90-4B9A-AF9A-279F70F93E41}">
      <dgm:prSet phldrT="[Text]"/>
      <dgm:spPr/>
      <dgm:t>
        <a:bodyPr/>
        <a:lstStyle/>
        <a:p>
          <a:r>
            <a:rPr lang="en-GB" dirty="0" smtClean="0"/>
            <a:t>Dataset</a:t>
          </a:r>
          <a:endParaRPr lang="en-GB" dirty="0"/>
        </a:p>
      </dgm:t>
    </dgm:pt>
    <dgm:pt modelId="{C9EA657F-F79A-4351-B7E8-EA58ABE95F08}" type="parTrans" cxnId="{611EFA4F-27C2-46BB-9DCD-D1F3DF20C33A}">
      <dgm:prSet/>
      <dgm:spPr/>
      <dgm:t>
        <a:bodyPr/>
        <a:lstStyle/>
        <a:p>
          <a:endParaRPr lang="en-GB"/>
        </a:p>
      </dgm:t>
    </dgm:pt>
    <dgm:pt modelId="{64575408-DFD9-4F1E-B393-437FD41FF4C7}" type="sibTrans" cxnId="{611EFA4F-27C2-46BB-9DCD-D1F3DF20C33A}">
      <dgm:prSet/>
      <dgm:spPr/>
      <dgm:t>
        <a:bodyPr/>
        <a:lstStyle/>
        <a:p>
          <a:endParaRPr lang="en-GB"/>
        </a:p>
      </dgm:t>
    </dgm:pt>
    <dgm:pt modelId="{46F79B44-8C3A-4367-9F13-C698E307B37F}">
      <dgm:prSet phldrT="[Text]"/>
      <dgm:spPr/>
      <dgm:t>
        <a:bodyPr/>
        <a:lstStyle/>
        <a:p>
          <a:r>
            <a:rPr lang="en-GB" dirty="0" err="1" smtClean="0"/>
            <a:t>SchoolColl</a:t>
          </a:r>
          <a:endParaRPr lang="en-GB" dirty="0"/>
        </a:p>
      </dgm:t>
    </dgm:pt>
    <dgm:pt modelId="{50550BD4-8E75-4820-8E1B-BB30C71D98E4}" type="parTrans" cxnId="{25B2C181-EFB8-492C-BF5C-F014B9EA64A9}">
      <dgm:prSet/>
      <dgm:spPr/>
      <dgm:t>
        <a:bodyPr/>
        <a:lstStyle/>
        <a:p>
          <a:endParaRPr lang="en-GB"/>
        </a:p>
      </dgm:t>
    </dgm:pt>
    <dgm:pt modelId="{153714C0-076C-45D9-9F64-EADD4C743BC0}" type="sibTrans" cxnId="{25B2C181-EFB8-492C-BF5C-F014B9EA64A9}">
      <dgm:prSet/>
      <dgm:spPr/>
      <dgm:t>
        <a:bodyPr/>
        <a:lstStyle/>
        <a:p>
          <a:endParaRPr lang="en-GB"/>
        </a:p>
      </dgm:t>
    </dgm:pt>
    <dgm:pt modelId="{F3926423-3D21-48E8-ABBF-FED505620205}">
      <dgm:prSet phldrT="[Text]"/>
      <dgm:spPr/>
      <dgm:t>
        <a:bodyPr/>
        <a:lstStyle/>
        <a:p>
          <a:r>
            <a:rPr lang="en-GB" dirty="0" smtClean="0"/>
            <a:t>School</a:t>
          </a:r>
          <a:endParaRPr lang="en-GB" dirty="0"/>
        </a:p>
      </dgm:t>
    </dgm:pt>
    <dgm:pt modelId="{E2F27A9D-90FD-48DF-B2E7-E8C1F9506011}" type="parTrans" cxnId="{5ADD4CFA-AA90-4B9D-89D1-C97D0648D1A6}">
      <dgm:prSet/>
      <dgm:spPr/>
      <dgm:t>
        <a:bodyPr/>
        <a:lstStyle/>
        <a:p>
          <a:endParaRPr lang="en-GB"/>
        </a:p>
      </dgm:t>
    </dgm:pt>
    <dgm:pt modelId="{A24904BD-8605-48F6-A3DD-7887B06D4BBE}" type="sibTrans" cxnId="{5ADD4CFA-AA90-4B9D-89D1-C97D0648D1A6}">
      <dgm:prSet/>
      <dgm:spPr/>
      <dgm:t>
        <a:bodyPr/>
        <a:lstStyle/>
        <a:p>
          <a:endParaRPr lang="en-GB"/>
        </a:p>
      </dgm:t>
    </dgm:pt>
    <dgm:pt modelId="{353EF671-38F4-45A7-AA4F-5E2F945CF268}">
      <dgm:prSet phldrT="[Text]"/>
      <dgm:spPr/>
      <dgm:t>
        <a:bodyPr/>
        <a:lstStyle/>
        <a:p>
          <a:r>
            <a:rPr lang="en-GB" dirty="0" err="1" smtClean="0"/>
            <a:t>StudentColl</a:t>
          </a:r>
          <a:endParaRPr lang="en-GB" dirty="0"/>
        </a:p>
      </dgm:t>
    </dgm:pt>
    <dgm:pt modelId="{0C7558CD-8A02-4F66-A503-9D7DE740256D}" type="parTrans" cxnId="{BD927B69-CD95-4425-A5DE-E392CA64A544}">
      <dgm:prSet/>
      <dgm:spPr/>
      <dgm:t>
        <a:bodyPr/>
        <a:lstStyle/>
        <a:p>
          <a:endParaRPr lang="en-GB"/>
        </a:p>
      </dgm:t>
    </dgm:pt>
    <dgm:pt modelId="{29CF5DCA-F2D5-4F75-A45C-9878F6C57DBE}" type="sibTrans" cxnId="{BD927B69-CD95-4425-A5DE-E392CA64A544}">
      <dgm:prSet/>
      <dgm:spPr/>
      <dgm:t>
        <a:bodyPr/>
        <a:lstStyle/>
        <a:p>
          <a:endParaRPr lang="en-GB"/>
        </a:p>
      </dgm:t>
    </dgm:pt>
    <dgm:pt modelId="{9CAAD630-9B2D-4EFC-AD82-2B25FFC4DD90}">
      <dgm:prSet phldrT="[Text]"/>
      <dgm:spPr/>
      <dgm:t>
        <a:bodyPr/>
        <a:lstStyle/>
        <a:p>
          <a:r>
            <a:rPr lang="en-GB" dirty="0" smtClean="0"/>
            <a:t>Student</a:t>
          </a:r>
          <a:endParaRPr lang="en-GB" dirty="0"/>
        </a:p>
      </dgm:t>
    </dgm:pt>
    <dgm:pt modelId="{B1DD04E9-1331-4026-AEE2-C523ED53F3D7}" type="parTrans" cxnId="{4AF305D9-C903-4E37-8803-848E41F83454}">
      <dgm:prSet/>
      <dgm:spPr/>
      <dgm:t>
        <a:bodyPr/>
        <a:lstStyle/>
        <a:p>
          <a:endParaRPr lang="en-GB"/>
        </a:p>
      </dgm:t>
    </dgm:pt>
    <dgm:pt modelId="{46CF5EE0-9305-45DF-806A-C583EAC24E09}" type="sibTrans" cxnId="{4AF305D9-C903-4E37-8803-848E41F83454}">
      <dgm:prSet/>
      <dgm:spPr/>
      <dgm:t>
        <a:bodyPr/>
        <a:lstStyle/>
        <a:p>
          <a:endParaRPr lang="en-GB"/>
        </a:p>
      </dgm:t>
    </dgm:pt>
    <dgm:pt modelId="{2671E274-1D6C-4406-BE34-3B80158C278A}">
      <dgm:prSet phldrT="[Text]"/>
      <dgm:spPr/>
      <dgm:t>
        <a:bodyPr/>
        <a:lstStyle/>
        <a:p>
          <a:r>
            <a:rPr lang="en-GB" dirty="0" smtClean="0"/>
            <a:t>Results</a:t>
          </a:r>
          <a:endParaRPr lang="en-GB" dirty="0"/>
        </a:p>
      </dgm:t>
    </dgm:pt>
    <dgm:pt modelId="{47FAF7E8-DEF5-40AC-B506-9A475C6EFE9C}" type="parTrans" cxnId="{372E78D4-C712-4665-A16F-5602424B922F}">
      <dgm:prSet/>
      <dgm:spPr/>
      <dgm:t>
        <a:bodyPr/>
        <a:lstStyle/>
        <a:p>
          <a:endParaRPr lang="en-GB"/>
        </a:p>
      </dgm:t>
    </dgm:pt>
    <dgm:pt modelId="{25F10FA5-8CB9-460D-9952-4B952A5B8EAE}" type="sibTrans" cxnId="{372E78D4-C712-4665-A16F-5602424B922F}">
      <dgm:prSet/>
      <dgm:spPr/>
      <dgm:t>
        <a:bodyPr/>
        <a:lstStyle/>
        <a:p>
          <a:endParaRPr lang="en-GB"/>
        </a:p>
      </dgm:t>
    </dgm:pt>
    <dgm:pt modelId="{1D5FCA51-41C5-48F2-989A-6AC5A6ECD787}">
      <dgm:prSet phldrT="[Text]"/>
      <dgm:spPr/>
      <dgm:t>
        <a:bodyPr/>
        <a:lstStyle/>
        <a:p>
          <a:r>
            <a:rPr lang="en-GB" dirty="0" smtClean="0"/>
            <a:t>Result</a:t>
          </a:r>
          <a:endParaRPr lang="en-GB" dirty="0"/>
        </a:p>
      </dgm:t>
    </dgm:pt>
    <dgm:pt modelId="{4BECA181-3E0B-4B54-8BC7-33A6B6F8FC48}" type="parTrans" cxnId="{0404283F-756A-491F-997D-C45B800F0061}">
      <dgm:prSet/>
      <dgm:spPr/>
      <dgm:t>
        <a:bodyPr/>
        <a:lstStyle/>
        <a:p>
          <a:endParaRPr lang="en-GB"/>
        </a:p>
      </dgm:t>
    </dgm:pt>
    <dgm:pt modelId="{55756E6E-9E28-4E53-9F2F-4E4719342B84}" type="sibTrans" cxnId="{0404283F-756A-491F-997D-C45B800F0061}">
      <dgm:prSet/>
      <dgm:spPr/>
      <dgm:t>
        <a:bodyPr/>
        <a:lstStyle/>
        <a:p>
          <a:endParaRPr lang="en-GB"/>
        </a:p>
      </dgm:t>
    </dgm:pt>
    <dgm:pt modelId="{B8C7C667-14F2-4E29-B73E-3B7FCF73B288}">
      <dgm:prSet phldrT="[Text]"/>
      <dgm:spPr/>
      <dgm:t>
        <a:bodyPr/>
        <a:lstStyle/>
        <a:p>
          <a:r>
            <a:rPr lang="en-GB" dirty="0" err="1" smtClean="0"/>
            <a:t>StaffColl</a:t>
          </a:r>
          <a:endParaRPr lang="en-GB" dirty="0"/>
        </a:p>
      </dgm:t>
    </dgm:pt>
    <dgm:pt modelId="{1B7B94DB-D8D3-4F9F-B81A-1FB233E0315E}" type="parTrans" cxnId="{692DCB65-6D20-41CD-B06A-0CA04F332D10}">
      <dgm:prSet/>
      <dgm:spPr/>
      <dgm:t>
        <a:bodyPr/>
        <a:lstStyle/>
        <a:p>
          <a:endParaRPr lang="en-GB"/>
        </a:p>
      </dgm:t>
    </dgm:pt>
    <dgm:pt modelId="{DF32D985-F8E1-49C8-929F-F673D7B25EE9}" type="sibTrans" cxnId="{692DCB65-6D20-41CD-B06A-0CA04F332D10}">
      <dgm:prSet/>
      <dgm:spPr/>
      <dgm:t>
        <a:bodyPr/>
        <a:lstStyle/>
        <a:p>
          <a:endParaRPr lang="en-GB"/>
        </a:p>
      </dgm:t>
    </dgm:pt>
    <dgm:pt modelId="{3F2B302B-A291-4B52-B183-90A4E942A5B7}">
      <dgm:prSet phldrT="[Text]"/>
      <dgm:spPr/>
      <dgm:t>
        <a:bodyPr/>
        <a:lstStyle/>
        <a:p>
          <a:r>
            <a:rPr lang="en-GB" dirty="0" smtClean="0"/>
            <a:t>Staff</a:t>
          </a:r>
          <a:endParaRPr lang="en-GB" dirty="0"/>
        </a:p>
      </dgm:t>
    </dgm:pt>
    <dgm:pt modelId="{6D5AD38F-0AE2-43E0-B1EC-2F3FE8E1482B}" type="parTrans" cxnId="{FC5B0A97-2F2D-4557-983B-681AD45E4190}">
      <dgm:prSet/>
      <dgm:spPr/>
      <dgm:t>
        <a:bodyPr/>
        <a:lstStyle/>
        <a:p>
          <a:endParaRPr lang="en-GB"/>
        </a:p>
      </dgm:t>
    </dgm:pt>
    <dgm:pt modelId="{BC4E5FD7-690E-4BB3-89E0-2AEC33BABF77}" type="sibTrans" cxnId="{FC5B0A97-2F2D-4557-983B-681AD45E4190}">
      <dgm:prSet/>
      <dgm:spPr/>
      <dgm:t>
        <a:bodyPr/>
        <a:lstStyle/>
        <a:p>
          <a:endParaRPr lang="en-GB"/>
        </a:p>
      </dgm:t>
    </dgm:pt>
    <dgm:pt modelId="{6218B3BD-13B9-4002-A317-9DCF4D7A9EE4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Timetable</a:t>
          </a:r>
          <a:endParaRPr lang="en-GB" dirty="0"/>
        </a:p>
      </dgm:t>
    </dgm:pt>
    <dgm:pt modelId="{33971B74-B62B-4CE4-8267-21CD94264BCB}" type="parTrans" cxnId="{74F0E6CD-6CAD-4AF1-A449-A3650947FA67}">
      <dgm:prSet/>
      <dgm:spPr/>
      <dgm:t>
        <a:bodyPr/>
        <a:lstStyle/>
        <a:p>
          <a:endParaRPr lang="en-GB"/>
        </a:p>
      </dgm:t>
    </dgm:pt>
    <dgm:pt modelId="{77E436AA-DBAD-4517-A94E-9A20809AE915}" type="sibTrans" cxnId="{74F0E6CD-6CAD-4AF1-A449-A3650947FA67}">
      <dgm:prSet/>
      <dgm:spPr/>
      <dgm:t>
        <a:bodyPr/>
        <a:lstStyle/>
        <a:p>
          <a:endParaRPr lang="en-GB"/>
        </a:p>
      </dgm:t>
    </dgm:pt>
    <dgm:pt modelId="{2E1069E7-CA14-4BD2-BCD8-785A66B8F873}">
      <dgm:prSet phldrT="[Text]"/>
      <dgm:spPr>
        <a:solidFill>
          <a:schemeClr val="accent2"/>
        </a:solidFill>
      </dgm:spPr>
      <dgm:t>
        <a:bodyPr/>
        <a:lstStyle/>
        <a:p>
          <a:r>
            <a:rPr lang="en-GB" smtClean="0"/>
            <a:t>Timetable</a:t>
          </a:r>
          <a:endParaRPr lang="en-GB" dirty="0"/>
        </a:p>
      </dgm:t>
    </dgm:pt>
    <dgm:pt modelId="{D4C991AB-43ED-4249-91F3-3A9B561187D9}" type="parTrans" cxnId="{CD588442-5583-4516-83AD-8E49CDB87B1D}">
      <dgm:prSet/>
      <dgm:spPr/>
      <dgm:t>
        <a:bodyPr/>
        <a:lstStyle/>
        <a:p>
          <a:endParaRPr lang="en-GB"/>
        </a:p>
      </dgm:t>
    </dgm:pt>
    <dgm:pt modelId="{F037383C-3DD7-44CC-B18D-7A6F0E7F3244}" type="sibTrans" cxnId="{CD588442-5583-4516-83AD-8E49CDB87B1D}">
      <dgm:prSet/>
      <dgm:spPr/>
      <dgm:t>
        <a:bodyPr/>
        <a:lstStyle/>
        <a:p>
          <a:endParaRPr lang="en-GB"/>
        </a:p>
      </dgm:t>
    </dgm:pt>
    <dgm:pt modelId="{DCB1088B-2EFA-4394-A6B8-022E0C19B861}">
      <dgm:prSet phldrT="[Text]"/>
      <dgm:spPr/>
      <dgm:t>
        <a:bodyPr/>
        <a:lstStyle/>
        <a:p>
          <a:r>
            <a:rPr lang="en-GB" dirty="0" err="1" smtClean="0"/>
            <a:t>DataStore</a:t>
          </a:r>
          <a:endParaRPr lang="en-GB" dirty="0" smtClean="0"/>
        </a:p>
      </dgm:t>
    </dgm:pt>
    <dgm:pt modelId="{C313A6FF-6150-4423-8209-A615C659DE1E}" type="parTrans" cxnId="{22514C59-B522-4731-9CEB-8C7B512B2877}">
      <dgm:prSet/>
      <dgm:spPr/>
      <dgm:t>
        <a:bodyPr/>
        <a:lstStyle/>
        <a:p>
          <a:endParaRPr lang="en-GB"/>
        </a:p>
      </dgm:t>
    </dgm:pt>
    <dgm:pt modelId="{9CA81C72-92A8-4E1D-8BB4-134FFCC2BBEF}" type="sibTrans" cxnId="{22514C59-B522-4731-9CEB-8C7B512B2877}">
      <dgm:prSet/>
      <dgm:spPr/>
      <dgm:t>
        <a:bodyPr/>
        <a:lstStyle/>
        <a:p>
          <a:endParaRPr lang="en-GB"/>
        </a:p>
      </dgm:t>
    </dgm:pt>
    <dgm:pt modelId="{021F8C3C-4C55-4E17-B424-771ACA50CC0A}">
      <dgm:prSet phldrT="[Text]"/>
      <dgm:spPr/>
      <dgm:t>
        <a:bodyPr/>
        <a:lstStyle/>
        <a:p>
          <a:r>
            <a:rPr lang="en-GB" dirty="0" smtClean="0"/>
            <a:t>API</a:t>
          </a:r>
        </a:p>
      </dgm:t>
    </dgm:pt>
    <dgm:pt modelId="{5A24F9CD-5417-4C15-9502-839EDCC32BF3}" type="parTrans" cxnId="{31561873-6E34-4142-B43E-91D2EB567516}">
      <dgm:prSet/>
      <dgm:spPr/>
      <dgm:t>
        <a:bodyPr/>
        <a:lstStyle/>
        <a:p>
          <a:endParaRPr lang="en-GB"/>
        </a:p>
      </dgm:t>
    </dgm:pt>
    <dgm:pt modelId="{BB96CEFC-691A-42F7-A880-50F85659D5D6}" type="sibTrans" cxnId="{31561873-6E34-4142-B43E-91D2EB567516}">
      <dgm:prSet/>
      <dgm:spPr/>
      <dgm:t>
        <a:bodyPr/>
        <a:lstStyle/>
        <a:p>
          <a:endParaRPr lang="en-GB"/>
        </a:p>
      </dgm:t>
    </dgm:pt>
    <dgm:pt modelId="{C89B427E-DAFF-4108-9C0E-FAABBFED31E1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Classes</a:t>
          </a:r>
          <a:endParaRPr lang="en-GB" dirty="0"/>
        </a:p>
      </dgm:t>
    </dgm:pt>
    <dgm:pt modelId="{7CB58B43-C212-4551-B7DE-7230F775D0BE}" type="parTrans" cxnId="{3E1036A7-C993-4A5D-BAA4-D81DDA4A6F8B}">
      <dgm:prSet/>
      <dgm:spPr/>
      <dgm:t>
        <a:bodyPr/>
        <a:lstStyle/>
        <a:p>
          <a:endParaRPr lang="en-GB"/>
        </a:p>
      </dgm:t>
    </dgm:pt>
    <dgm:pt modelId="{1EDE21EB-8F63-4751-B1CB-EC8443FB88CF}" type="sibTrans" cxnId="{3E1036A7-C993-4A5D-BAA4-D81DDA4A6F8B}">
      <dgm:prSet/>
      <dgm:spPr/>
      <dgm:t>
        <a:bodyPr/>
        <a:lstStyle/>
        <a:p>
          <a:endParaRPr lang="en-GB"/>
        </a:p>
      </dgm:t>
    </dgm:pt>
    <dgm:pt modelId="{98729EE2-CA26-4B40-81FC-8754CF3009D7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 smtClean="0"/>
            <a:t>Class</a:t>
          </a:r>
          <a:endParaRPr lang="en-GB" dirty="0"/>
        </a:p>
      </dgm:t>
    </dgm:pt>
    <dgm:pt modelId="{7A2627E2-9C4B-47CD-B466-5EE193E77109}" type="parTrans" cxnId="{A1CB3D96-59BE-4217-B0AA-EC9CFBB8563E}">
      <dgm:prSet/>
      <dgm:spPr/>
      <dgm:t>
        <a:bodyPr/>
        <a:lstStyle/>
        <a:p>
          <a:endParaRPr lang="en-GB"/>
        </a:p>
      </dgm:t>
    </dgm:pt>
    <dgm:pt modelId="{F0B50CB9-2E5C-4834-AB7F-87FC5F12473E}" type="sibTrans" cxnId="{A1CB3D96-59BE-4217-B0AA-EC9CFBB8563E}">
      <dgm:prSet/>
      <dgm:spPr/>
      <dgm:t>
        <a:bodyPr/>
        <a:lstStyle/>
        <a:p>
          <a:endParaRPr lang="en-GB"/>
        </a:p>
      </dgm:t>
    </dgm:pt>
    <dgm:pt modelId="{8BC04495-43F7-448C-86AB-AAE96A20CD0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Classes</a:t>
          </a:r>
          <a:endParaRPr lang="en-GB" dirty="0"/>
        </a:p>
      </dgm:t>
    </dgm:pt>
    <dgm:pt modelId="{4883C735-7E12-435C-BE90-18A4644DAFBA}" type="parTrans" cxnId="{5987824E-AF59-4F1C-ACC2-7FF19775F049}">
      <dgm:prSet/>
      <dgm:spPr/>
      <dgm:t>
        <a:bodyPr/>
        <a:lstStyle/>
        <a:p>
          <a:endParaRPr lang="en-GB"/>
        </a:p>
      </dgm:t>
    </dgm:pt>
    <dgm:pt modelId="{0EE887F0-236A-41FF-A1E0-42200E0E5075}" type="sibTrans" cxnId="{5987824E-AF59-4F1C-ACC2-7FF19775F049}">
      <dgm:prSet/>
      <dgm:spPr/>
      <dgm:t>
        <a:bodyPr/>
        <a:lstStyle/>
        <a:p>
          <a:endParaRPr lang="en-GB"/>
        </a:p>
      </dgm:t>
    </dgm:pt>
    <dgm:pt modelId="{FB3A4EF6-28AA-446D-A843-92F554462858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 smtClean="0"/>
            <a:t>Class</a:t>
          </a:r>
          <a:endParaRPr lang="en-GB" dirty="0"/>
        </a:p>
      </dgm:t>
    </dgm:pt>
    <dgm:pt modelId="{6CFD04E3-2D9C-4E3F-88D5-0A32C1380F6A}" type="parTrans" cxnId="{0C88B0A3-A532-4213-87FB-CE19286B3A80}">
      <dgm:prSet/>
      <dgm:spPr/>
      <dgm:t>
        <a:bodyPr/>
        <a:lstStyle/>
        <a:p>
          <a:endParaRPr lang="en-GB"/>
        </a:p>
      </dgm:t>
    </dgm:pt>
    <dgm:pt modelId="{874E1392-AF62-4034-B9B5-84BD335C95AB}" type="sibTrans" cxnId="{0C88B0A3-A532-4213-87FB-CE19286B3A80}">
      <dgm:prSet/>
      <dgm:spPr/>
      <dgm:t>
        <a:bodyPr/>
        <a:lstStyle/>
        <a:p>
          <a:endParaRPr lang="en-GB"/>
        </a:p>
      </dgm:t>
    </dgm:pt>
    <dgm:pt modelId="{1A16C016-7E8B-4264-8638-20025A8F18CF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Timetable</a:t>
          </a:r>
          <a:endParaRPr lang="en-GB" dirty="0"/>
        </a:p>
      </dgm:t>
    </dgm:pt>
    <dgm:pt modelId="{1D910070-87BC-4FEA-A264-8C01C4A795BB}" type="parTrans" cxnId="{6654D74B-D775-437F-BD7C-99380B57B500}">
      <dgm:prSet/>
      <dgm:spPr/>
      <dgm:t>
        <a:bodyPr/>
        <a:lstStyle/>
        <a:p>
          <a:endParaRPr lang="en-GB"/>
        </a:p>
      </dgm:t>
    </dgm:pt>
    <dgm:pt modelId="{0E330E83-FC8F-4A65-B6D6-969E42DB280E}" type="sibTrans" cxnId="{6654D74B-D775-437F-BD7C-99380B57B500}">
      <dgm:prSet/>
      <dgm:spPr/>
      <dgm:t>
        <a:bodyPr/>
        <a:lstStyle/>
        <a:p>
          <a:endParaRPr lang="en-GB"/>
        </a:p>
      </dgm:t>
    </dgm:pt>
    <dgm:pt modelId="{E47FC0EB-0575-4E84-A82A-2E097D614F4F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Timetable</a:t>
          </a:r>
          <a:endParaRPr lang="en-GB" dirty="0"/>
        </a:p>
      </dgm:t>
    </dgm:pt>
    <dgm:pt modelId="{A589566B-7091-467B-BF4D-EC3957C924BA}" type="parTrans" cxnId="{6DC2C0E7-FB82-4FF7-B525-A6B04D968326}">
      <dgm:prSet/>
      <dgm:spPr/>
      <dgm:t>
        <a:bodyPr/>
        <a:lstStyle/>
        <a:p>
          <a:endParaRPr lang="en-GB"/>
        </a:p>
      </dgm:t>
    </dgm:pt>
    <dgm:pt modelId="{CEAE8A67-5047-409E-955A-803018EA9BDD}" type="sibTrans" cxnId="{6DC2C0E7-FB82-4FF7-B525-A6B04D968326}">
      <dgm:prSet/>
      <dgm:spPr/>
      <dgm:t>
        <a:bodyPr/>
        <a:lstStyle/>
        <a:p>
          <a:endParaRPr lang="en-GB"/>
        </a:p>
      </dgm:t>
    </dgm:pt>
    <dgm:pt modelId="{17FF24D1-D9BA-4AC9-B5C0-5E45A79D1E5E}">
      <dgm:prSet phldrT="[Text]"/>
      <dgm:spPr>
        <a:solidFill>
          <a:schemeClr val="accent2"/>
        </a:solidFill>
      </dgm:spPr>
      <dgm:t>
        <a:bodyPr/>
        <a:lstStyle/>
        <a:p>
          <a:r>
            <a:rPr lang="en-GB" smtClean="0"/>
            <a:t>Timetable</a:t>
          </a:r>
          <a:endParaRPr lang="en-GB" dirty="0"/>
        </a:p>
      </dgm:t>
    </dgm:pt>
    <dgm:pt modelId="{D975D849-DA2B-47D2-B372-998667BEABB8}" type="parTrans" cxnId="{9E4AD59D-A2AB-4DF9-B3DD-C006BFB22A37}">
      <dgm:prSet/>
      <dgm:spPr/>
      <dgm:t>
        <a:bodyPr/>
        <a:lstStyle/>
        <a:p>
          <a:endParaRPr lang="en-GB"/>
        </a:p>
      </dgm:t>
    </dgm:pt>
    <dgm:pt modelId="{49688231-0E36-4163-ABF2-0E31C7B23DE6}" type="sibTrans" cxnId="{9E4AD59D-A2AB-4DF9-B3DD-C006BFB22A37}">
      <dgm:prSet/>
      <dgm:spPr/>
      <dgm:t>
        <a:bodyPr/>
        <a:lstStyle/>
        <a:p>
          <a:endParaRPr lang="en-GB"/>
        </a:p>
      </dgm:t>
    </dgm:pt>
    <dgm:pt modelId="{5822E147-BF26-442E-80A2-B0E8546FCDDF}" type="pres">
      <dgm:prSet presAssocID="{EB065D9F-D0F7-49EE-94AC-C9028CCBBF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8763CEF-AE1A-4B5F-9E17-3DC88680DB06}" type="pres">
      <dgm:prSet presAssocID="{F9F4B601-A679-4144-AA4D-B7B32FD30E2B}" presName="hierRoot1" presStyleCnt="0">
        <dgm:presLayoutVars>
          <dgm:hierBranch val="init"/>
        </dgm:presLayoutVars>
      </dgm:prSet>
      <dgm:spPr/>
    </dgm:pt>
    <dgm:pt modelId="{D743D719-5C20-4DB6-B279-4E9860D6E487}" type="pres">
      <dgm:prSet presAssocID="{F9F4B601-A679-4144-AA4D-B7B32FD30E2B}" presName="rootComposite1" presStyleCnt="0"/>
      <dgm:spPr/>
    </dgm:pt>
    <dgm:pt modelId="{5D419170-6A24-438C-B739-B9C866A75B06}" type="pres">
      <dgm:prSet presAssocID="{F9F4B601-A679-4144-AA4D-B7B32FD30E2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AD822CCD-4E28-41B4-926A-78AEBD4B5C0B}" type="pres">
      <dgm:prSet presAssocID="{F9F4B601-A679-4144-AA4D-B7B32FD30E2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55AA3293-BCA5-4AE3-A2BC-AE5FF7E95F42}" type="pres">
      <dgm:prSet presAssocID="{F9F4B601-A679-4144-AA4D-B7B32FD30E2B}" presName="rootConnector1" presStyleLbl="node1" presStyleIdx="0" presStyleCnt="23"/>
      <dgm:spPr/>
      <dgm:t>
        <a:bodyPr/>
        <a:lstStyle/>
        <a:p>
          <a:endParaRPr lang="en-GB"/>
        </a:p>
      </dgm:t>
    </dgm:pt>
    <dgm:pt modelId="{C4FCF000-74F6-4443-9775-ED4900945E9A}" type="pres">
      <dgm:prSet presAssocID="{F9F4B601-A679-4144-AA4D-B7B32FD30E2B}" presName="hierChild2" presStyleCnt="0"/>
      <dgm:spPr/>
    </dgm:pt>
    <dgm:pt modelId="{280EBCB5-458A-47B0-A2A6-5384862836FB}" type="pres">
      <dgm:prSet presAssocID="{0600A12D-1B26-40DA-8594-3BF471855EF4}" presName="Name37" presStyleLbl="parChTrans1D2" presStyleIdx="0" presStyleCnt="3"/>
      <dgm:spPr/>
      <dgm:t>
        <a:bodyPr/>
        <a:lstStyle/>
        <a:p>
          <a:endParaRPr lang="en-GB"/>
        </a:p>
      </dgm:t>
    </dgm:pt>
    <dgm:pt modelId="{26E48D60-92E7-4D00-A6C5-C49671850048}" type="pres">
      <dgm:prSet presAssocID="{18D44C11-9495-4FC5-8F1D-808D54C9AC11}" presName="hierRoot2" presStyleCnt="0">
        <dgm:presLayoutVars>
          <dgm:hierBranch val="init"/>
        </dgm:presLayoutVars>
      </dgm:prSet>
      <dgm:spPr/>
    </dgm:pt>
    <dgm:pt modelId="{AEA4AEA1-FB20-4D0F-AC3D-B2D6546DDD10}" type="pres">
      <dgm:prSet presAssocID="{18D44C11-9495-4FC5-8F1D-808D54C9AC11}" presName="rootComposite" presStyleCnt="0"/>
      <dgm:spPr/>
    </dgm:pt>
    <dgm:pt modelId="{70887B50-7664-4081-9607-0AD6C622D9F6}" type="pres">
      <dgm:prSet presAssocID="{18D44C11-9495-4FC5-8F1D-808D54C9AC11}" presName="rootText" presStyleLbl="node1" presStyleIdx="0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4BE36054-1ED4-4377-BF51-29915E9307DA}" type="pres">
      <dgm:prSet presAssocID="{18D44C11-9495-4FC5-8F1D-808D54C9AC11}" presName="titleText2" presStyleLbl="fgAcc1" presStyleIdx="0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959D086-B68B-4385-A33A-AA709BA62D68}" type="pres">
      <dgm:prSet presAssocID="{18D44C11-9495-4FC5-8F1D-808D54C9AC11}" presName="rootConnector" presStyleLbl="node2" presStyleIdx="0" presStyleCnt="0"/>
      <dgm:spPr/>
      <dgm:t>
        <a:bodyPr/>
        <a:lstStyle/>
        <a:p>
          <a:endParaRPr lang="en-GB"/>
        </a:p>
      </dgm:t>
    </dgm:pt>
    <dgm:pt modelId="{1FEA7E48-2C37-4304-B15A-C8E9DFA438FC}" type="pres">
      <dgm:prSet presAssocID="{18D44C11-9495-4FC5-8F1D-808D54C9AC11}" presName="hierChild4" presStyleCnt="0"/>
      <dgm:spPr/>
    </dgm:pt>
    <dgm:pt modelId="{99FD4918-1C25-44C3-941A-D782495718A0}" type="pres">
      <dgm:prSet presAssocID="{C9EA657F-F79A-4351-B7E8-EA58ABE95F08}" presName="Name37" presStyleLbl="parChTrans1D3" presStyleIdx="0" presStyleCnt="3"/>
      <dgm:spPr/>
      <dgm:t>
        <a:bodyPr/>
        <a:lstStyle/>
        <a:p>
          <a:endParaRPr lang="en-GB"/>
        </a:p>
      </dgm:t>
    </dgm:pt>
    <dgm:pt modelId="{62BE1326-07A1-4E72-A6C7-CAAFE6E4FFE0}" type="pres">
      <dgm:prSet presAssocID="{83FADF1F-6D90-4B9A-AF9A-279F70F93E41}" presName="hierRoot2" presStyleCnt="0">
        <dgm:presLayoutVars>
          <dgm:hierBranch val="init"/>
        </dgm:presLayoutVars>
      </dgm:prSet>
      <dgm:spPr/>
    </dgm:pt>
    <dgm:pt modelId="{C0A87348-3CB9-4363-8C97-FD022AB07542}" type="pres">
      <dgm:prSet presAssocID="{83FADF1F-6D90-4B9A-AF9A-279F70F93E41}" presName="rootComposite" presStyleCnt="0"/>
      <dgm:spPr/>
    </dgm:pt>
    <dgm:pt modelId="{15E690B0-6FAD-4039-BEEC-D1A5C200914F}" type="pres">
      <dgm:prSet presAssocID="{83FADF1F-6D90-4B9A-AF9A-279F70F93E41}" presName="rootText" presStyleLbl="node1" presStyleIdx="1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EB4B62DE-1ADF-40E7-9ECF-00A36077A7A5}" type="pres">
      <dgm:prSet presAssocID="{83FADF1F-6D90-4B9A-AF9A-279F70F93E41}" presName="titleText2" presStyleLbl="fgAcc1" presStyleIdx="1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6395ACB8-1D5B-4074-8AE0-8A49CE3A25BA}" type="pres">
      <dgm:prSet presAssocID="{83FADF1F-6D90-4B9A-AF9A-279F70F93E41}" presName="rootConnector" presStyleLbl="node3" presStyleIdx="0" presStyleCnt="0"/>
      <dgm:spPr/>
      <dgm:t>
        <a:bodyPr/>
        <a:lstStyle/>
        <a:p>
          <a:endParaRPr lang="en-GB"/>
        </a:p>
      </dgm:t>
    </dgm:pt>
    <dgm:pt modelId="{A2D59852-92DB-4450-A220-397C85338622}" type="pres">
      <dgm:prSet presAssocID="{83FADF1F-6D90-4B9A-AF9A-279F70F93E41}" presName="hierChild4" presStyleCnt="0"/>
      <dgm:spPr/>
    </dgm:pt>
    <dgm:pt modelId="{C36DFBE0-DAA8-43D6-8ACE-F2ED0360A41E}" type="pres">
      <dgm:prSet presAssocID="{50550BD4-8E75-4820-8E1B-BB30C71D98E4}" presName="Name37" presStyleLbl="parChTrans1D4" presStyleIdx="0" presStyleCnt="17"/>
      <dgm:spPr/>
      <dgm:t>
        <a:bodyPr/>
        <a:lstStyle/>
        <a:p>
          <a:endParaRPr lang="en-GB"/>
        </a:p>
      </dgm:t>
    </dgm:pt>
    <dgm:pt modelId="{571011FC-ECAD-429F-A375-FD5D49D4B20F}" type="pres">
      <dgm:prSet presAssocID="{46F79B44-8C3A-4367-9F13-C698E307B37F}" presName="hierRoot2" presStyleCnt="0">
        <dgm:presLayoutVars>
          <dgm:hierBranch val="init"/>
        </dgm:presLayoutVars>
      </dgm:prSet>
      <dgm:spPr/>
    </dgm:pt>
    <dgm:pt modelId="{6D008EC3-0461-46D1-95FB-C0D756A810A4}" type="pres">
      <dgm:prSet presAssocID="{46F79B44-8C3A-4367-9F13-C698E307B37F}" presName="rootComposite" presStyleCnt="0"/>
      <dgm:spPr/>
    </dgm:pt>
    <dgm:pt modelId="{D511ACA3-DF9D-49F4-924A-F552E010E2BE}" type="pres">
      <dgm:prSet presAssocID="{46F79B44-8C3A-4367-9F13-C698E307B37F}" presName="rootText" presStyleLbl="node1" presStyleIdx="2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9D87BD12-25B9-4C4F-A71D-955290894982}" type="pres">
      <dgm:prSet presAssocID="{46F79B44-8C3A-4367-9F13-C698E307B37F}" presName="titleText2" presStyleLbl="fgAcc1" presStyleIdx="2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33C4A43-34B4-47E3-AE05-E7EE60710F2F}" type="pres">
      <dgm:prSet presAssocID="{46F79B44-8C3A-4367-9F13-C698E307B37F}" presName="rootConnector" presStyleLbl="node4" presStyleIdx="0" presStyleCnt="0"/>
      <dgm:spPr/>
      <dgm:t>
        <a:bodyPr/>
        <a:lstStyle/>
        <a:p>
          <a:endParaRPr lang="en-GB"/>
        </a:p>
      </dgm:t>
    </dgm:pt>
    <dgm:pt modelId="{E2C7EAEB-927D-41B8-BF9E-AFEB2A0493F3}" type="pres">
      <dgm:prSet presAssocID="{46F79B44-8C3A-4367-9F13-C698E307B37F}" presName="hierChild4" presStyleCnt="0"/>
      <dgm:spPr/>
    </dgm:pt>
    <dgm:pt modelId="{B3A13196-B68A-49F5-8C53-23B5F91F8903}" type="pres">
      <dgm:prSet presAssocID="{E2F27A9D-90FD-48DF-B2E7-E8C1F9506011}" presName="Name37" presStyleLbl="parChTrans1D4" presStyleIdx="1" presStyleCnt="17"/>
      <dgm:spPr/>
      <dgm:t>
        <a:bodyPr/>
        <a:lstStyle/>
        <a:p>
          <a:endParaRPr lang="en-GB"/>
        </a:p>
      </dgm:t>
    </dgm:pt>
    <dgm:pt modelId="{897032DB-6C92-4B16-8845-070D247134E7}" type="pres">
      <dgm:prSet presAssocID="{F3926423-3D21-48E8-ABBF-FED505620205}" presName="hierRoot2" presStyleCnt="0">
        <dgm:presLayoutVars>
          <dgm:hierBranch val="init"/>
        </dgm:presLayoutVars>
      </dgm:prSet>
      <dgm:spPr/>
    </dgm:pt>
    <dgm:pt modelId="{BDD0872B-F330-4840-B33A-4FE9061B19D2}" type="pres">
      <dgm:prSet presAssocID="{F3926423-3D21-48E8-ABBF-FED505620205}" presName="rootComposite" presStyleCnt="0"/>
      <dgm:spPr/>
    </dgm:pt>
    <dgm:pt modelId="{2F4A0A7C-160A-4454-BD6E-58D3BA0E74D0}" type="pres">
      <dgm:prSet presAssocID="{F3926423-3D21-48E8-ABBF-FED505620205}" presName="rootText" presStyleLbl="node1" presStyleIdx="3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60FEEAC8-759F-4210-AFEF-0DF1F9B823EF}" type="pres">
      <dgm:prSet presAssocID="{F3926423-3D21-48E8-ABBF-FED505620205}" presName="titleText2" presStyleLbl="fgAcc1" presStyleIdx="3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B7B1A9DB-2C5F-4E41-B456-3C6F6F126E64}" type="pres">
      <dgm:prSet presAssocID="{F3926423-3D21-48E8-ABBF-FED505620205}" presName="rootConnector" presStyleLbl="node4" presStyleIdx="0" presStyleCnt="0"/>
      <dgm:spPr/>
      <dgm:t>
        <a:bodyPr/>
        <a:lstStyle/>
        <a:p>
          <a:endParaRPr lang="en-GB"/>
        </a:p>
      </dgm:t>
    </dgm:pt>
    <dgm:pt modelId="{703C6C69-5365-4F1E-82B2-503521BD59A4}" type="pres">
      <dgm:prSet presAssocID="{F3926423-3D21-48E8-ABBF-FED505620205}" presName="hierChild4" presStyleCnt="0"/>
      <dgm:spPr/>
    </dgm:pt>
    <dgm:pt modelId="{00BA6971-FE76-496F-AA46-1D478108DCCD}" type="pres">
      <dgm:prSet presAssocID="{D975D849-DA2B-47D2-B372-998667BEABB8}" presName="Name37" presStyleLbl="parChTrans1D4" presStyleIdx="2" presStyleCnt="17"/>
      <dgm:spPr/>
      <dgm:t>
        <a:bodyPr/>
        <a:lstStyle/>
        <a:p>
          <a:endParaRPr lang="en-GB"/>
        </a:p>
      </dgm:t>
    </dgm:pt>
    <dgm:pt modelId="{24A8CC33-E239-47F2-8056-DF5197DE999B}" type="pres">
      <dgm:prSet presAssocID="{17FF24D1-D9BA-4AC9-B5C0-5E45A79D1E5E}" presName="hierRoot2" presStyleCnt="0">
        <dgm:presLayoutVars>
          <dgm:hierBranch val="init"/>
        </dgm:presLayoutVars>
      </dgm:prSet>
      <dgm:spPr/>
    </dgm:pt>
    <dgm:pt modelId="{1F493E25-4B2A-4281-B683-46D78C81FDF8}" type="pres">
      <dgm:prSet presAssocID="{17FF24D1-D9BA-4AC9-B5C0-5E45A79D1E5E}" presName="rootComposite" presStyleCnt="0"/>
      <dgm:spPr/>
    </dgm:pt>
    <dgm:pt modelId="{850DF7A3-31FD-463F-946C-5658C3972692}" type="pres">
      <dgm:prSet presAssocID="{17FF24D1-D9BA-4AC9-B5C0-5E45A79D1E5E}" presName="rootText" presStyleLbl="node1" presStyleIdx="4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7AE1D14E-A7A7-46BD-BCAE-03D8BD7F536B}" type="pres">
      <dgm:prSet presAssocID="{17FF24D1-D9BA-4AC9-B5C0-5E45A79D1E5E}" presName="titleText2" presStyleLbl="fgAcc1" presStyleIdx="4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650D42F2-C5FF-4413-99A3-920CB61E7CA2}" type="pres">
      <dgm:prSet presAssocID="{17FF24D1-D9BA-4AC9-B5C0-5E45A79D1E5E}" presName="rootConnector" presStyleLbl="node4" presStyleIdx="0" presStyleCnt="0"/>
      <dgm:spPr/>
      <dgm:t>
        <a:bodyPr/>
        <a:lstStyle/>
        <a:p>
          <a:endParaRPr lang="en-GB"/>
        </a:p>
      </dgm:t>
    </dgm:pt>
    <dgm:pt modelId="{0BAB8FBC-2A2E-4E47-8338-341B113DDEE5}" type="pres">
      <dgm:prSet presAssocID="{17FF24D1-D9BA-4AC9-B5C0-5E45A79D1E5E}" presName="hierChild4" presStyleCnt="0"/>
      <dgm:spPr/>
    </dgm:pt>
    <dgm:pt modelId="{9505F750-D58D-4C21-B15F-8D703153728A}" type="pres">
      <dgm:prSet presAssocID="{17FF24D1-D9BA-4AC9-B5C0-5E45A79D1E5E}" presName="hierChild5" presStyleCnt="0"/>
      <dgm:spPr/>
    </dgm:pt>
    <dgm:pt modelId="{55F8CFFF-A6A5-4270-941C-0D402FF7F038}" type="pres">
      <dgm:prSet presAssocID="{0C7558CD-8A02-4F66-A503-9D7DE740256D}" presName="Name37" presStyleLbl="parChTrans1D4" presStyleIdx="3" presStyleCnt="17"/>
      <dgm:spPr/>
      <dgm:t>
        <a:bodyPr/>
        <a:lstStyle/>
        <a:p>
          <a:endParaRPr lang="en-GB"/>
        </a:p>
      </dgm:t>
    </dgm:pt>
    <dgm:pt modelId="{45C11D55-7DAE-4E4F-9E33-924E6EEA95E5}" type="pres">
      <dgm:prSet presAssocID="{353EF671-38F4-45A7-AA4F-5E2F945CF268}" presName="hierRoot2" presStyleCnt="0">
        <dgm:presLayoutVars>
          <dgm:hierBranch val="init"/>
        </dgm:presLayoutVars>
      </dgm:prSet>
      <dgm:spPr/>
    </dgm:pt>
    <dgm:pt modelId="{6E02EDFD-34DB-4F1F-9403-08E00310EC8C}" type="pres">
      <dgm:prSet presAssocID="{353EF671-38F4-45A7-AA4F-5E2F945CF268}" presName="rootComposite" presStyleCnt="0"/>
      <dgm:spPr/>
    </dgm:pt>
    <dgm:pt modelId="{9EDECFCB-D459-438F-979D-AB8CE93113DD}" type="pres">
      <dgm:prSet presAssocID="{353EF671-38F4-45A7-AA4F-5E2F945CF268}" presName="rootText" presStyleLbl="node1" presStyleIdx="5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EE38C625-B40C-4082-A0B0-7FC24A6D4EFD}" type="pres">
      <dgm:prSet presAssocID="{353EF671-38F4-45A7-AA4F-5E2F945CF268}" presName="titleText2" presStyleLbl="fgAcc1" presStyleIdx="5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2C2C039-3740-4D3C-B5DE-43A571E028F5}" type="pres">
      <dgm:prSet presAssocID="{353EF671-38F4-45A7-AA4F-5E2F945CF268}" presName="rootConnector" presStyleLbl="node4" presStyleIdx="0" presStyleCnt="0"/>
      <dgm:spPr/>
      <dgm:t>
        <a:bodyPr/>
        <a:lstStyle/>
        <a:p>
          <a:endParaRPr lang="en-GB"/>
        </a:p>
      </dgm:t>
    </dgm:pt>
    <dgm:pt modelId="{586BEE4A-B39A-4596-B5FA-0F7898E1B7C7}" type="pres">
      <dgm:prSet presAssocID="{353EF671-38F4-45A7-AA4F-5E2F945CF268}" presName="hierChild4" presStyleCnt="0"/>
      <dgm:spPr/>
    </dgm:pt>
    <dgm:pt modelId="{CF2C4BB1-5777-4532-BCE6-D0A69F8DA6C7}" type="pres">
      <dgm:prSet presAssocID="{B1DD04E9-1331-4026-AEE2-C523ED53F3D7}" presName="Name37" presStyleLbl="parChTrans1D4" presStyleIdx="4" presStyleCnt="17"/>
      <dgm:spPr/>
      <dgm:t>
        <a:bodyPr/>
        <a:lstStyle/>
        <a:p>
          <a:endParaRPr lang="en-GB"/>
        </a:p>
      </dgm:t>
    </dgm:pt>
    <dgm:pt modelId="{EFEC1D3B-C0D6-4361-9CAF-5B686E8C248B}" type="pres">
      <dgm:prSet presAssocID="{9CAAD630-9B2D-4EFC-AD82-2B25FFC4DD90}" presName="hierRoot2" presStyleCnt="0">
        <dgm:presLayoutVars>
          <dgm:hierBranch val="init"/>
        </dgm:presLayoutVars>
      </dgm:prSet>
      <dgm:spPr/>
    </dgm:pt>
    <dgm:pt modelId="{5F3B7CD1-0437-471D-AC24-2FAF63DE8B7B}" type="pres">
      <dgm:prSet presAssocID="{9CAAD630-9B2D-4EFC-AD82-2B25FFC4DD90}" presName="rootComposite" presStyleCnt="0"/>
      <dgm:spPr/>
    </dgm:pt>
    <dgm:pt modelId="{E6120069-8357-404A-8171-60B12F10740F}" type="pres">
      <dgm:prSet presAssocID="{9CAAD630-9B2D-4EFC-AD82-2B25FFC4DD90}" presName="rootText" presStyleLbl="node1" presStyleIdx="6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3BE6D5D8-E125-409B-B086-B1FEB446E8D1}" type="pres">
      <dgm:prSet presAssocID="{9CAAD630-9B2D-4EFC-AD82-2B25FFC4DD90}" presName="titleText2" presStyleLbl="fgAcc1" presStyleIdx="6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3B65268-5765-4339-9936-9D8C2CFED869}" type="pres">
      <dgm:prSet presAssocID="{9CAAD630-9B2D-4EFC-AD82-2B25FFC4DD90}" presName="rootConnector" presStyleLbl="node4" presStyleIdx="0" presStyleCnt="0"/>
      <dgm:spPr/>
      <dgm:t>
        <a:bodyPr/>
        <a:lstStyle/>
        <a:p>
          <a:endParaRPr lang="en-GB"/>
        </a:p>
      </dgm:t>
    </dgm:pt>
    <dgm:pt modelId="{39145B73-3A65-4F2E-B6F2-DDFF0847C544}" type="pres">
      <dgm:prSet presAssocID="{9CAAD630-9B2D-4EFC-AD82-2B25FFC4DD90}" presName="hierChild4" presStyleCnt="0"/>
      <dgm:spPr/>
    </dgm:pt>
    <dgm:pt modelId="{D00FF623-F8F4-426C-A383-D5C44C10A970}" type="pres">
      <dgm:prSet presAssocID="{7CB58B43-C212-4551-B7DE-7230F775D0BE}" presName="Name37" presStyleLbl="parChTrans1D4" presStyleIdx="5" presStyleCnt="17"/>
      <dgm:spPr/>
      <dgm:t>
        <a:bodyPr/>
        <a:lstStyle/>
        <a:p>
          <a:endParaRPr lang="en-GB"/>
        </a:p>
      </dgm:t>
    </dgm:pt>
    <dgm:pt modelId="{606E5506-DCA8-450C-8EE8-4D7EA9196FDA}" type="pres">
      <dgm:prSet presAssocID="{C89B427E-DAFF-4108-9C0E-FAABBFED31E1}" presName="hierRoot2" presStyleCnt="0">
        <dgm:presLayoutVars>
          <dgm:hierBranch val="init"/>
        </dgm:presLayoutVars>
      </dgm:prSet>
      <dgm:spPr/>
    </dgm:pt>
    <dgm:pt modelId="{D34C30BA-8B67-486B-A48F-D6DDDE42900F}" type="pres">
      <dgm:prSet presAssocID="{C89B427E-DAFF-4108-9C0E-FAABBFED31E1}" presName="rootComposite" presStyleCnt="0"/>
      <dgm:spPr/>
    </dgm:pt>
    <dgm:pt modelId="{BF463C30-D76C-4ED6-AB5F-73EA02998CC5}" type="pres">
      <dgm:prSet presAssocID="{C89B427E-DAFF-4108-9C0E-FAABBFED31E1}" presName="rootText" presStyleLbl="node1" presStyleIdx="7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CE5C8CA2-2E12-44FC-AA84-F21AC39C8E51}" type="pres">
      <dgm:prSet presAssocID="{C89B427E-DAFF-4108-9C0E-FAABBFED31E1}" presName="titleText2" presStyleLbl="fgAcc1" presStyleIdx="7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5BC5974B-6774-4E50-A723-0391CD27F8F8}" type="pres">
      <dgm:prSet presAssocID="{C89B427E-DAFF-4108-9C0E-FAABBFED31E1}" presName="rootConnector" presStyleLbl="node4" presStyleIdx="0" presStyleCnt="0"/>
      <dgm:spPr/>
      <dgm:t>
        <a:bodyPr/>
        <a:lstStyle/>
        <a:p>
          <a:endParaRPr lang="en-GB"/>
        </a:p>
      </dgm:t>
    </dgm:pt>
    <dgm:pt modelId="{8D96EA5E-ED89-4E83-967D-58A464FA92DE}" type="pres">
      <dgm:prSet presAssocID="{C89B427E-DAFF-4108-9C0E-FAABBFED31E1}" presName="hierChild4" presStyleCnt="0"/>
      <dgm:spPr/>
    </dgm:pt>
    <dgm:pt modelId="{0C0B25A1-4000-41D1-A086-1622A0EDC14F}" type="pres">
      <dgm:prSet presAssocID="{7A2627E2-9C4B-47CD-B466-5EE193E77109}" presName="Name37" presStyleLbl="parChTrans1D4" presStyleIdx="6" presStyleCnt="17"/>
      <dgm:spPr/>
      <dgm:t>
        <a:bodyPr/>
        <a:lstStyle/>
        <a:p>
          <a:endParaRPr lang="en-GB"/>
        </a:p>
      </dgm:t>
    </dgm:pt>
    <dgm:pt modelId="{330A2555-9833-4A3E-96F0-A295FDCB0D1D}" type="pres">
      <dgm:prSet presAssocID="{98729EE2-CA26-4B40-81FC-8754CF3009D7}" presName="hierRoot2" presStyleCnt="0">
        <dgm:presLayoutVars>
          <dgm:hierBranch val="init"/>
        </dgm:presLayoutVars>
      </dgm:prSet>
      <dgm:spPr/>
    </dgm:pt>
    <dgm:pt modelId="{98258AA3-6A11-436B-8919-668E8EC9B859}" type="pres">
      <dgm:prSet presAssocID="{98729EE2-CA26-4B40-81FC-8754CF3009D7}" presName="rootComposite" presStyleCnt="0"/>
      <dgm:spPr/>
    </dgm:pt>
    <dgm:pt modelId="{0E482655-DC89-49F5-9D43-CD7CE98A3D56}" type="pres">
      <dgm:prSet presAssocID="{98729EE2-CA26-4B40-81FC-8754CF3009D7}" presName="rootText" presStyleLbl="node1" presStyleIdx="8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840DD398-3FBA-4AA5-8087-BB1DFB4AF3BF}" type="pres">
      <dgm:prSet presAssocID="{98729EE2-CA26-4B40-81FC-8754CF3009D7}" presName="titleText2" presStyleLbl="fgAcc1" presStyleIdx="8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FBE571E8-7F52-4BA8-B2AC-08D3AD7F766A}" type="pres">
      <dgm:prSet presAssocID="{98729EE2-CA26-4B40-81FC-8754CF3009D7}" presName="rootConnector" presStyleLbl="node4" presStyleIdx="0" presStyleCnt="0"/>
      <dgm:spPr/>
      <dgm:t>
        <a:bodyPr/>
        <a:lstStyle/>
        <a:p>
          <a:endParaRPr lang="en-GB"/>
        </a:p>
      </dgm:t>
    </dgm:pt>
    <dgm:pt modelId="{C0AAA308-CB24-4BB2-B744-ECBE0CE28C10}" type="pres">
      <dgm:prSet presAssocID="{98729EE2-CA26-4B40-81FC-8754CF3009D7}" presName="hierChild4" presStyleCnt="0"/>
      <dgm:spPr/>
    </dgm:pt>
    <dgm:pt modelId="{56A964FD-403E-4F41-94F2-5998B8CFA4F1}" type="pres">
      <dgm:prSet presAssocID="{98729EE2-CA26-4B40-81FC-8754CF3009D7}" presName="hierChild5" presStyleCnt="0"/>
      <dgm:spPr/>
    </dgm:pt>
    <dgm:pt modelId="{D3C3FFDE-D4E0-425F-9272-431547727C9B}" type="pres">
      <dgm:prSet presAssocID="{C89B427E-DAFF-4108-9C0E-FAABBFED31E1}" presName="hierChild5" presStyleCnt="0"/>
      <dgm:spPr/>
    </dgm:pt>
    <dgm:pt modelId="{6A408401-C4C7-42B8-B136-BC003346FBED}" type="pres">
      <dgm:prSet presAssocID="{D4C991AB-43ED-4249-91F3-3A9B561187D9}" presName="Name37" presStyleLbl="parChTrans1D4" presStyleIdx="7" presStyleCnt="17"/>
      <dgm:spPr/>
      <dgm:t>
        <a:bodyPr/>
        <a:lstStyle/>
        <a:p>
          <a:endParaRPr lang="en-GB"/>
        </a:p>
      </dgm:t>
    </dgm:pt>
    <dgm:pt modelId="{60419CCF-6C1A-4AE0-809E-A145BCACB37B}" type="pres">
      <dgm:prSet presAssocID="{2E1069E7-CA14-4BD2-BCD8-785A66B8F873}" presName="hierRoot2" presStyleCnt="0">
        <dgm:presLayoutVars>
          <dgm:hierBranch val="init"/>
        </dgm:presLayoutVars>
      </dgm:prSet>
      <dgm:spPr/>
    </dgm:pt>
    <dgm:pt modelId="{74FFE9A1-BA31-4BB9-B9A1-34156A48B313}" type="pres">
      <dgm:prSet presAssocID="{2E1069E7-CA14-4BD2-BCD8-785A66B8F873}" presName="rootComposite" presStyleCnt="0"/>
      <dgm:spPr/>
    </dgm:pt>
    <dgm:pt modelId="{31E2A4B0-A4BE-4400-B567-62C9D3427DF3}" type="pres">
      <dgm:prSet presAssocID="{2E1069E7-CA14-4BD2-BCD8-785A66B8F873}" presName="rootText" presStyleLbl="node1" presStyleIdx="9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6A43232E-0A06-472E-B889-750906B1E1E7}" type="pres">
      <dgm:prSet presAssocID="{2E1069E7-CA14-4BD2-BCD8-785A66B8F873}" presName="titleText2" presStyleLbl="fgAcc1" presStyleIdx="9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EB468B8-1D30-4737-8626-6FF1904851EA}" type="pres">
      <dgm:prSet presAssocID="{2E1069E7-CA14-4BD2-BCD8-785A66B8F873}" presName="rootConnector" presStyleLbl="node4" presStyleIdx="0" presStyleCnt="0"/>
      <dgm:spPr/>
      <dgm:t>
        <a:bodyPr/>
        <a:lstStyle/>
        <a:p>
          <a:endParaRPr lang="en-GB"/>
        </a:p>
      </dgm:t>
    </dgm:pt>
    <dgm:pt modelId="{96404DB2-45AF-4006-9469-9DF5FC2977C2}" type="pres">
      <dgm:prSet presAssocID="{2E1069E7-CA14-4BD2-BCD8-785A66B8F873}" presName="hierChild4" presStyleCnt="0"/>
      <dgm:spPr/>
    </dgm:pt>
    <dgm:pt modelId="{A2BF95E4-8AC8-45B6-9DB6-A186B12057B8}" type="pres">
      <dgm:prSet presAssocID="{2E1069E7-CA14-4BD2-BCD8-785A66B8F873}" presName="hierChild5" presStyleCnt="0"/>
      <dgm:spPr/>
    </dgm:pt>
    <dgm:pt modelId="{57A42947-63A5-4751-BBCD-B49F95BDDFC7}" type="pres">
      <dgm:prSet presAssocID="{47FAF7E8-DEF5-40AC-B506-9A475C6EFE9C}" presName="Name37" presStyleLbl="parChTrans1D4" presStyleIdx="8" presStyleCnt="17"/>
      <dgm:spPr/>
      <dgm:t>
        <a:bodyPr/>
        <a:lstStyle/>
        <a:p>
          <a:endParaRPr lang="en-GB"/>
        </a:p>
      </dgm:t>
    </dgm:pt>
    <dgm:pt modelId="{02BD9FC8-3AD5-4247-82F0-34A1E2DF47E8}" type="pres">
      <dgm:prSet presAssocID="{2671E274-1D6C-4406-BE34-3B80158C278A}" presName="hierRoot2" presStyleCnt="0">
        <dgm:presLayoutVars>
          <dgm:hierBranch val="init"/>
        </dgm:presLayoutVars>
      </dgm:prSet>
      <dgm:spPr/>
    </dgm:pt>
    <dgm:pt modelId="{BDA2C329-6E3F-4328-AFD2-6ED5DA0111E2}" type="pres">
      <dgm:prSet presAssocID="{2671E274-1D6C-4406-BE34-3B80158C278A}" presName="rootComposite" presStyleCnt="0"/>
      <dgm:spPr/>
    </dgm:pt>
    <dgm:pt modelId="{D84449E0-7A96-416A-807B-60BDC59309AE}" type="pres">
      <dgm:prSet presAssocID="{2671E274-1D6C-4406-BE34-3B80158C278A}" presName="rootText" presStyleLbl="node1" presStyleIdx="10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CBB0F677-2E49-4F62-9513-07081E26833D}" type="pres">
      <dgm:prSet presAssocID="{2671E274-1D6C-4406-BE34-3B80158C278A}" presName="titleText2" presStyleLbl="fgAcc1" presStyleIdx="10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340AD63-07E7-46DF-86A6-01A33BBCD597}" type="pres">
      <dgm:prSet presAssocID="{2671E274-1D6C-4406-BE34-3B80158C278A}" presName="rootConnector" presStyleLbl="node4" presStyleIdx="0" presStyleCnt="0"/>
      <dgm:spPr/>
      <dgm:t>
        <a:bodyPr/>
        <a:lstStyle/>
        <a:p>
          <a:endParaRPr lang="en-GB"/>
        </a:p>
      </dgm:t>
    </dgm:pt>
    <dgm:pt modelId="{3ABD8F04-B64F-498F-8399-E0DF364B2A93}" type="pres">
      <dgm:prSet presAssocID="{2671E274-1D6C-4406-BE34-3B80158C278A}" presName="hierChild4" presStyleCnt="0"/>
      <dgm:spPr/>
    </dgm:pt>
    <dgm:pt modelId="{F99DD4E0-ACDE-4D9C-9F66-03C2E9C77E88}" type="pres">
      <dgm:prSet presAssocID="{4BECA181-3E0B-4B54-8BC7-33A6B6F8FC48}" presName="Name37" presStyleLbl="parChTrans1D4" presStyleIdx="9" presStyleCnt="17"/>
      <dgm:spPr/>
      <dgm:t>
        <a:bodyPr/>
        <a:lstStyle/>
        <a:p>
          <a:endParaRPr lang="en-GB"/>
        </a:p>
      </dgm:t>
    </dgm:pt>
    <dgm:pt modelId="{A023BA6F-37B7-43DB-A3CF-9CAD72682608}" type="pres">
      <dgm:prSet presAssocID="{1D5FCA51-41C5-48F2-989A-6AC5A6ECD787}" presName="hierRoot2" presStyleCnt="0">
        <dgm:presLayoutVars>
          <dgm:hierBranch val="init"/>
        </dgm:presLayoutVars>
      </dgm:prSet>
      <dgm:spPr/>
    </dgm:pt>
    <dgm:pt modelId="{0A61EDD3-F278-4CA3-B256-94DEFD36930D}" type="pres">
      <dgm:prSet presAssocID="{1D5FCA51-41C5-48F2-989A-6AC5A6ECD787}" presName="rootComposite" presStyleCnt="0"/>
      <dgm:spPr/>
    </dgm:pt>
    <dgm:pt modelId="{970EF1E4-F8F6-4C3D-8213-2544C69FEBB6}" type="pres">
      <dgm:prSet presAssocID="{1D5FCA51-41C5-48F2-989A-6AC5A6ECD787}" presName="rootText" presStyleLbl="node1" presStyleIdx="11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18099CC3-ACC9-41AE-8B6B-73952FC8506D}" type="pres">
      <dgm:prSet presAssocID="{1D5FCA51-41C5-48F2-989A-6AC5A6ECD787}" presName="titleText2" presStyleLbl="fgAcc1" presStyleIdx="11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FD54EC8-BF51-47A7-9319-CF344772488B}" type="pres">
      <dgm:prSet presAssocID="{1D5FCA51-41C5-48F2-989A-6AC5A6ECD787}" presName="rootConnector" presStyleLbl="node4" presStyleIdx="0" presStyleCnt="0"/>
      <dgm:spPr/>
      <dgm:t>
        <a:bodyPr/>
        <a:lstStyle/>
        <a:p>
          <a:endParaRPr lang="en-GB"/>
        </a:p>
      </dgm:t>
    </dgm:pt>
    <dgm:pt modelId="{AF1704F2-6E92-4B8E-A62C-BE6F41C5950D}" type="pres">
      <dgm:prSet presAssocID="{1D5FCA51-41C5-48F2-989A-6AC5A6ECD787}" presName="hierChild4" presStyleCnt="0"/>
      <dgm:spPr/>
    </dgm:pt>
    <dgm:pt modelId="{8C4F35B2-1B8B-46FC-9E75-821043907E04}" type="pres">
      <dgm:prSet presAssocID="{1D5FCA51-41C5-48F2-989A-6AC5A6ECD787}" presName="hierChild5" presStyleCnt="0"/>
      <dgm:spPr/>
    </dgm:pt>
    <dgm:pt modelId="{644E138E-AB2A-48A0-B5F5-DF27439B2C51}" type="pres">
      <dgm:prSet presAssocID="{2671E274-1D6C-4406-BE34-3B80158C278A}" presName="hierChild5" presStyleCnt="0"/>
      <dgm:spPr/>
    </dgm:pt>
    <dgm:pt modelId="{453E61FC-D501-47D2-B03E-75A900A7BD2F}" type="pres">
      <dgm:prSet presAssocID="{9CAAD630-9B2D-4EFC-AD82-2B25FFC4DD90}" presName="hierChild5" presStyleCnt="0"/>
      <dgm:spPr/>
    </dgm:pt>
    <dgm:pt modelId="{7CA9D48E-9AAC-49E4-9D88-93AC65706C41}" type="pres">
      <dgm:prSet presAssocID="{1D910070-87BC-4FEA-A264-8C01C4A795BB}" presName="Name37" presStyleLbl="parChTrans1D4" presStyleIdx="10" presStyleCnt="17"/>
      <dgm:spPr/>
      <dgm:t>
        <a:bodyPr/>
        <a:lstStyle/>
        <a:p>
          <a:endParaRPr lang="en-GB"/>
        </a:p>
      </dgm:t>
    </dgm:pt>
    <dgm:pt modelId="{BCF5F2DA-2168-44D2-AB29-A8188D8FB8E5}" type="pres">
      <dgm:prSet presAssocID="{1A16C016-7E8B-4264-8638-20025A8F18CF}" presName="hierRoot2" presStyleCnt="0">
        <dgm:presLayoutVars>
          <dgm:hierBranch val="init"/>
        </dgm:presLayoutVars>
      </dgm:prSet>
      <dgm:spPr/>
    </dgm:pt>
    <dgm:pt modelId="{4776EAB6-BAA8-40FF-86FB-00C48F6034AD}" type="pres">
      <dgm:prSet presAssocID="{1A16C016-7E8B-4264-8638-20025A8F18CF}" presName="rootComposite" presStyleCnt="0"/>
      <dgm:spPr/>
    </dgm:pt>
    <dgm:pt modelId="{76B4E3BE-4DF6-4D9E-8EAD-416A47E9E9B8}" type="pres">
      <dgm:prSet presAssocID="{1A16C016-7E8B-4264-8638-20025A8F18CF}" presName="rootText" presStyleLbl="node1" presStyleIdx="12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66775221-5D38-4C4C-B015-4675450FBFFD}" type="pres">
      <dgm:prSet presAssocID="{1A16C016-7E8B-4264-8638-20025A8F18CF}" presName="titleText2" presStyleLbl="fgAcc1" presStyleIdx="12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1B65C7B-6592-429C-962E-0510C43B1426}" type="pres">
      <dgm:prSet presAssocID="{1A16C016-7E8B-4264-8638-20025A8F18CF}" presName="rootConnector" presStyleLbl="node4" presStyleIdx="0" presStyleCnt="0"/>
      <dgm:spPr/>
      <dgm:t>
        <a:bodyPr/>
        <a:lstStyle/>
        <a:p>
          <a:endParaRPr lang="en-GB"/>
        </a:p>
      </dgm:t>
    </dgm:pt>
    <dgm:pt modelId="{E490802A-9274-4D13-BC0A-0483D3B16FDE}" type="pres">
      <dgm:prSet presAssocID="{1A16C016-7E8B-4264-8638-20025A8F18CF}" presName="hierChild4" presStyleCnt="0"/>
      <dgm:spPr/>
    </dgm:pt>
    <dgm:pt modelId="{B0582068-6EC0-4C68-AD8C-BA211FF7ED0B}" type="pres">
      <dgm:prSet presAssocID="{1A16C016-7E8B-4264-8638-20025A8F18CF}" presName="hierChild5" presStyleCnt="0"/>
      <dgm:spPr/>
    </dgm:pt>
    <dgm:pt modelId="{B5DA91EE-6E46-44C6-93E4-3D0A04DFE8F0}" type="pres">
      <dgm:prSet presAssocID="{353EF671-38F4-45A7-AA4F-5E2F945CF268}" presName="hierChild5" presStyleCnt="0"/>
      <dgm:spPr/>
    </dgm:pt>
    <dgm:pt modelId="{458E8B4A-EDF4-46A7-A112-C99B6DF2CA7D}" type="pres">
      <dgm:prSet presAssocID="{1B7B94DB-D8D3-4F9F-B81A-1FB233E0315E}" presName="Name37" presStyleLbl="parChTrans1D4" presStyleIdx="11" presStyleCnt="17"/>
      <dgm:spPr/>
      <dgm:t>
        <a:bodyPr/>
        <a:lstStyle/>
        <a:p>
          <a:endParaRPr lang="en-GB"/>
        </a:p>
      </dgm:t>
    </dgm:pt>
    <dgm:pt modelId="{E4E3D61F-533B-49DF-A2F0-D86C27BB7F72}" type="pres">
      <dgm:prSet presAssocID="{B8C7C667-14F2-4E29-B73E-3B7FCF73B288}" presName="hierRoot2" presStyleCnt="0">
        <dgm:presLayoutVars>
          <dgm:hierBranch val="init"/>
        </dgm:presLayoutVars>
      </dgm:prSet>
      <dgm:spPr/>
    </dgm:pt>
    <dgm:pt modelId="{DD16A85A-EBF0-4F8B-B52D-C596D3F83577}" type="pres">
      <dgm:prSet presAssocID="{B8C7C667-14F2-4E29-B73E-3B7FCF73B288}" presName="rootComposite" presStyleCnt="0"/>
      <dgm:spPr/>
    </dgm:pt>
    <dgm:pt modelId="{AB5B0018-8DE0-4CC2-BA07-F97F7A150FAF}" type="pres">
      <dgm:prSet presAssocID="{B8C7C667-14F2-4E29-B73E-3B7FCF73B288}" presName="rootText" presStyleLbl="node1" presStyleIdx="13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9675DE94-6E5D-40D4-83C4-F259274FC466}" type="pres">
      <dgm:prSet presAssocID="{B8C7C667-14F2-4E29-B73E-3B7FCF73B288}" presName="titleText2" presStyleLbl="fgAcc1" presStyleIdx="13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A62FCD2F-0EED-4ED7-9FF2-97892174EEBB}" type="pres">
      <dgm:prSet presAssocID="{B8C7C667-14F2-4E29-B73E-3B7FCF73B288}" presName="rootConnector" presStyleLbl="node4" presStyleIdx="0" presStyleCnt="0"/>
      <dgm:spPr/>
      <dgm:t>
        <a:bodyPr/>
        <a:lstStyle/>
        <a:p>
          <a:endParaRPr lang="en-GB"/>
        </a:p>
      </dgm:t>
    </dgm:pt>
    <dgm:pt modelId="{73A84C25-6671-407A-AFA6-3E16A30F8281}" type="pres">
      <dgm:prSet presAssocID="{B8C7C667-14F2-4E29-B73E-3B7FCF73B288}" presName="hierChild4" presStyleCnt="0"/>
      <dgm:spPr/>
    </dgm:pt>
    <dgm:pt modelId="{4ADE484A-DE54-45E4-8AED-BF2D8614A0D6}" type="pres">
      <dgm:prSet presAssocID="{6D5AD38F-0AE2-43E0-B1EC-2F3FE8E1482B}" presName="Name37" presStyleLbl="parChTrans1D4" presStyleIdx="12" presStyleCnt="17"/>
      <dgm:spPr/>
      <dgm:t>
        <a:bodyPr/>
        <a:lstStyle/>
        <a:p>
          <a:endParaRPr lang="en-GB"/>
        </a:p>
      </dgm:t>
    </dgm:pt>
    <dgm:pt modelId="{3D35443C-9DE2-428B-82D6-B2E54C360421}" type="pres">
      <dgm:prSet presAssocID="{3F2B302B-A291-4B52-B183-90A4E942A5B7}" presName="hierRoot2" presStyleCnt="0">
        <dgm:presLayoutVars>
          <dgm:hierBranch val="init"/>
        </dgm:presLayoutVars>
      </dgm:prSet>
      <dgm:spPr/>
    </dgm:pt>
    <dgm:pt modelId="{DBDA81C3-4BBD-4FFC-8EC4-ABE81065C65F}" type="pres">
      <dgm:prSet presAssocID="{3F2B302B-A291-4B52-B183-90A4E942A5B7}" presName="rootComposite" presStyleCnt="0"/>
      <dgm:spPr/>
    </dgm:pt>
    <dgm:pt modelId="{9CE817F0-E4A0-4EFF-8000-D783E9894EAD}" type="pres">
      <dgm:prSet presAssocID="{3F2B302B-A291-4B52-B183-90A4E942A5B7}" presName="rootText" presStyleLbl="node1" presStyleIdx="14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B69D117F-21DA-4FE1-BCC1-49C56C7D4DAE}" type="pres">
      <dgm:prSet presAssocID="{3F2B302B-A291-4B52-B183-90A4E942A5B7}" presName="titleText2" presStyleLbl="fgAcc1" presStyleIdx="14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17FEDD68-6B33-42BD-A2F6-9D899D375155}" type="pres">
      <dgm:prSet presAssocID="{3F2B302B-A291-4B52-B183-90A4E942A5B7}" presName="rootConnector" presStyleLbl="node4" presStyleIdx="0" presStyleCnt="0"/>
      <dgm:spPr/>
      <dgm:t>
        <a:bodyPr/>
        <a:lstStyle/>
        <a:p>
          <a:endParaRPr lang="en-GB"/>
        </a:p>
      </dgm:t>
    </dgm:pt>
    <dgm:pt modelId="{56BADCFB-7630-44E6-BDFC-B4683E4966F6}" type="pres">
      <dgm:prSet presAssocID="{3F2B302B-A291-4B52-B183-90A4E942A5B7}" presName="hierChild4" presStyleCnt="0"/>
      <dgm:spPr/>
    </dgm:pt>
    <dgm:pt modelId="{78DD845F-08A4-4A92-8140-DE7E75BCCE74}" type="pres">
      <dgm:prSet presAssocID="{33971B74-B62B-4CE4-8267-21CD94264BCB}" presName="Name37" presStyleLbl="parChTrans1D4" presStyleIdx="13" presStyleCnt="17"/>
      <dgm:spPr/>
      <dgm:t>
        <a:bodyPr/>
        <a:lstStyle/>
        <a:p>
          <a:endParaRPr lang="en-GB"/>
        </a:p>
      </dgm:t>
    </dgm:pt>
    <dgm:pt modelId="{E31E0A67-E05D-477A-8474-23C81BE43FC8}" type="pres">
      <dgm:prSet presAssocID="{6218B3BD-13B9-4002-A317-9DCF4D7A9EE4}" presName="hierRoot2" presStyleCnt="0">
        <dgm:presLayoutVars>
          <dgm:hierBranch val="init"/>
        </dgm:presLayoutVars>
      </dgm:prSet>
      <dgm:spPr/>
    </dgm:pt>
    <dgm:pt modelId="{B3B88239-C8C0-4484-9B4C-F14351D53037}" type="pres">
      <dgm:prSet presAssocID="{6218B3BD-13B9-4002-A317-9DCF4D7A9EE4}" presName="rootComposite" presStyleCnt="0"/>
      <dgm:spPr/>
    </dgm:pt>
    <dgm:pt modelId="{F3FD083C-77EF-41D6-B8A1-E4BF6CE5B158}" type="pres">
      <dgm:prSet presAssocID="{6218B3BD-13B9-4002-A317-9DCF4D7A9EE4}" presName="rootText" presStyleLbl="node1" presStyleIdx="15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DA84B6A9-F4CD-4033-8DD0-DFFE7EEBB2C5}" type="pres">
      <dgm:prSet presAssocID="{6218B3BD-13B9-4002-A317-9DCF4D7A9EE4}" presName="titleText2" presStyleLbl="fgAcc1" presStyleIdx="15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52089F7-E563-4FB3-BBBA-B4F593D686CB}" type="pres">
      <dgm:prSet presAssocID="{6218B3BD-13B9-4002-A317-9DCF4D7A9EE4}" presName="rootConnector" presStyleLbl="node4" presStyleIdx="0" presStyleCnt="0"/>
      <dgm:spPr/>
      <dgm:t>
        <a:bodyPr/>
        <a:lstStyle/>
        <a:p>
          <a:endParaRPr lang="en-GB"/>
        </a:p>
      </dgm:t>
    </dgm:pt>
    <dgm:pt modelId="{B3A502B4-5DF7-45CB-827A-42D9705FC67F}" type="pres">
      <dgm:prSet presAssocID="{6218B3BD-13B9-4002-A317-9DCF4D7A9EE4}" presName="hierChild4" presStyleCnt="0"/>
      <dgm:spPr/>
    </dgm:pt>
    <dgm:pt modelId="{30842C05-968D-4FAB-919A-F711DCF03934}" type="pres">
      <dgm:prSet presAssocID="{6218B3BD-13B9-4002-A317-9DCF4D7A9EE4}" presName="hierChild5" presStyleCnt="0"/>
      <dgm:spPr/>
    </dgm:pt>
    <dgm:pt modelId="{B27149F4-FB06-4414-8693-0FEF02D304D0}" type="pres">
      <dgm:prSet presAssocID="{4883C735-7E12-435C-BE90-18A4644DAFBA}" presName="Name37" presStyleLbl="parChTrans1D4" presStyleIdx="14" presStyleCnt="17"/>
      <dgm:spPr/>
      <dgm:t>
        <a:bodyPr/>
        <a:lstStyle/>
        <a:p>
          <a:endParaRPr lang="en-GB"/>
        </a:p>
      </dgm:t>
    </dgm:pt>
    <dgm:pt modelId="{28452934-192A-43E1-8AD4-8B22F666D45F}" type="pres">
      <dgm:prSet presAssocID="{8BC04495-43F7-448C-86AB-AAE96A20CD04}" presName="hierRoot2" presStyleCnt="0">
        <dgm:presLayoutVars>
          <dgm:hierBranch val="init"/>
        </dgm:presLayoutVars>
      </dgm:prSet>
      <dgm:spPr/>
    </dgm:pt>
    <dgm:pt modelId="{92A71BF5-964B-4DB2-88A6-3B8753FAA053}" type="pres">
      <dgm:prSet presAssocID="{8BC04495-43F7-448C-86AB-AAE96A20CD04}" presName="rootComposite" presStyleCnt="0"/>
      <dgm:spPr/>
    </dgm:pt>
    <dgm:pt modelId="{EBACB3AD-BB3A-4C23-82F1-55667A5839D1}" type="pres">
      <dgm:prSet presAssocID="{8BC04495-43F7-448C-86AB-AAE96A20CD04}" presName="rootText" presStyleLbl="node1" presStyleIdx="16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EB406826-966A-4F37-A7D1-1C5CDC387EEB}" type="pres">
      <dgm:prSet presAssocID="{8BC04495-43F7-448C-86AB-AAE96A20CD04}" presName="titleText2" presStyleLbl="fgAcc1" presStyleIdx="16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A5CB959A-5119-4C32-8E28-CADAF852FC3E}" type="pres">
      <dgm:prSet presAssocID="{8BC04495-43F7-448C-86AB-AAE96A20CD04}" presName="rootConnector" presStyleLbl="node4" presStyleIdx="0" presStyleCnt="0"/>
      <dgm:spPr/>
      <dgm:t>
        <a:bodyPr/>
        <a:lstStyle/>
        <a:p>
          <a:endParaRPr lang="en-GB"/>
        </a:p>
      </dgm:t>
    </dgm:pt>
    <dgm:pt modelId="{27C918DC-7B43-4C3A-91BE-78CE082D8FAF}" type="pres">
      <dgm:prSet presAssocID="{8BC04495-43F7-448C-86AB-AAE96A20CD04}" presName="hierChild4" presStyleCnt="0"/>
      <dgm:spPr/>
    </dgm:pt>
    <dgm:pt modelId="{0D0D01DD-D9C7-4C8D-AFF1-0848E70E7827}" type="pres">
      <dgm:prSet presAssocID="{6CFD04E3-2D9C-4E3F-88D5-0A32C1380F6A}" presName="Name37" presStyleLbl="parChTrans1D4" presStyleIdx="15" presStyleCnt="17"/>
      <dgm:spPr/>
      <dgm:t>
        <a:bodyPr/>
        <a:lstStyle/>
        <a:p>
          <a:endParaRPr lang="en-GB"/>
        </a:p>
      </dgm:t>
    </dgm:pt>
    <dgm:pt modelId="{30F36809-C15C-4B48-9110-152777EAE926}" type="pres">
      <dgm:prSet presAssocID="{FB3A4EF6-28AA-446D-A843-92F554462858}" presName="hierRoot2" presStyleCnt="0">
        <dgm:presLayoutVars>
          <dgm:hierBranch val="init"/>
        </dgm:presLayoutVars>
      </dgm:prSet>
      <dgm:spPr/>
    </dgm:pt>
    <dgm:pt modelId="{2D40960D-156D-4EED-A224-4A86745AFBCB}" type="pres">
      <dgm:prSet presAssocID="{FB3A4EF6-28AA-446D-A843-92F554462858}" presName="rootComposite" presStyleCnt="0"/>
      <dgm:spPr/>
    </dgm:pt>
    <dgm:pt modelId="{444E2D36-FECB-4C27-B474-3E845DC3428A}" type="pres">
      <dgm:prSet presAssocID="{FB3A4EF6-28AA-446D-A843-92F554462858}" presName="rootText" presStyleLbl="node1" presStyleIdx="17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DF63D90C-65F7-4277-9791-CF9F651A6019}" type="pres">
      <dgm:prSet presAssocID="{FB3A4EF6-28AA-446D-A843-92F554462858}" presName="titleText2" presStyleLbl="fgAcc1" presStyleIdx="17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06CDFA6-7298-411C-8954-3210640318E9}" type="pres">
      <dgm:prSet presAssocID="{FB3A4EF6-28AA-446D-A843-92F554462858}" presName="rootConnector" presStyleLbl="node4" presStyleIdx="0" presStyleCnt="0"/>
      <dgm:spPr/>
      <dgm:t>
        <a:bodyPr/>
        <a:lstStyle/>
        <a:p>
          <a:endParaRPr lang="en-GB"/>
        </a:p>
      </dgm:t>
    </dgm:pt>
    <dgm:pt modelId="{9F8563E1-7E48-4C04-8363-A03FC830E186}" type="pres">
      <dgm:prSet presAssocID="{FB3A4EF6-28AA-446D-A843-92F554462858}" presName="hierChild4" presStyleCnt="0"/>
      <dgm:spPr/>
    </dgm:pt>
    <dgm:pt modelId="{E8FC7C2A-F767-4727-AB0E-7765FCAF77FC}" type="pres">
      <dgm:prSet presAssocID="{FB3A4EF6-28AA-446D-A843-92F554462858}" presName="hierChild5" presStyleCnt="0"/>
      <dgm:spPr/>
    </dgm:pt>
    <dgm:pt modelId="{87695075-23C1-4F80-9665-09288CF4CE53}" type="pres">
      <dgm:prSet presAssocID="{8BC04495-43F7-448C-86AB-AAE96A20CD04}" presName="hierChild5" presStyleCnt="0"/>
      <dgm:spPr/>
    </dgm:pt>
    <dgm:pt modelId="{2EA48599-0DBE-4D11-AC3E-1060EA4F464D}" type="pres">
      <dgm:prSet presAssocID="{3F2B302B-A291-4B52-B183-90A4E942A5B7}" presName="hierChild5" presStyleCnt="0"/>
      <dgm:spPr/>
    </dgm:pt>
    <dgm:pt modelId="{2AF4D48A-2CA1-4763-922B-32C2C248312D}" type="pres">
      <dgm:prSet presAssocID="{A589566B-7091-467B-BF4D-EC3957C924BA}" presName="Name37" presStyleLbl="parChTrans1D4" presStyleIdx="16" presStyleCnt="17"/>
      <dgm:spPr/>
      <dgm:t>
        <a:bodyPr/>
        <a:lstStyle/>
        <a:p>
          <a:endParaRPr lang="en-GB"/>
        </a:p>
      </dgm:t>
    </dgm:pt>
    <dgm:pt modelId="{019717D3-2E54-4611-B120-B21CC3D2B7A4}" type="pres">
      <dgm:prSet presAssocID="{E47FC0EB-0575-4E84-A82A-2E097D614F4F}" presName="hierRoot2" presStyleCnt="0">
        <dgm:presLayoutVars>
          <dgm:hierBranch val="init"/>
        </dgm:presLayoutVars>
      </dgm:prSet>
      <dgm:spPr/>
    </dgm:pt>
    <dgm:pt modelId="{D4E6F559-DD07-436C-B54C-B39AC1554148}" type="pres">
      <dgm:prSet presAssocID="{E47FC0EB-0575-4E84-A82A-2E097D614F4F}" presName="rootComposite" presStyleCnt="0"/>
      <dgm:spPr/>
    </dgm:pt>
    <dgm:pt modelId="{29032C47-085A-4EFD-809F-6C6281284BD8}" type="pres">
      <dgm:prSet presAssocID="{E47FC0EB-0575-4E84-A82A-2E097D614F4F}" presName="rootText" presStyleLbl="node1" presStyleIdx="18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6EB16580-FC92-4F68-9216-9D951B5DC8E5}" type="pres">
      <dgm:prSet presAssocID="{E47FC0EB-0575-4E84-A82A-2E097D614F4F}" presName="titleText2" presStyleLbl="fgAcc1" presStyleIdx="18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07F4B1C-5BFB-479A-A915-C89F020A6B08}" type="pres">
      <dgm:prSet presAssocID="{E47FC0EB-0575-4E84-A82A-2E097D614F4F}" presName="rootConnector" presStyleLbl="node4" presStyleIdx="0" presStyleCnt="0"/>
      <dgm:spPr/>
      <dgm:t>
        <a:bodyPr/>
        <a:lstStyle/>
        <a:p>
          <a:endParaRPr lang="en-GB"/>
        </a:p>
      </dgm:t>
    </dgm:pt>
    <dgm:pt modelId="{86CA15BD-FBFC-4A57-9503-63FAED06B928}" type="pres">
      <dgm:prSet presAssocID="{E47FC0EB-0575-4E84-A82A-2E097D614F4F}" presName="hierChild4" presStyleCnt="0"/>
      <dgm:spPr/>
    </dgm:pt>
    <dgm:pt modelId="{85A1E2E5-50A7-443B-BE3B-63A4E954E8C0}" type="pres">
      <dgm:prSet presAssocID="{E47FC0EB-0575-4E84-A82A-2E097D614F4F}" presName="hierChild5" presStyleCnt="0"/>
      <dgm:spPr/>
    </dgm:pt>
    <dgm:pt modelId="{BD4334D3-6700-4152-82B1-36A328DD41DF}" type="pres">
      <dgm:prSet presAssocID="{B8C7C667-14F2-4E29-B73E-3B7FCF73B288}" presName="hierChild5" presStyleCnt="0"/>
      <dgm:spPr/>
    </dgm:pt>
    <dgm:pt modelId="{CDBAB5FA-281E-478D-8360-DA1384195E8A}" type="pres">
      <dgm:prSet presAssocID="{F3926423-3D21-48E8-ABBF-FED505620205}" presName="hierChild5" presStyleCnt="0"/>
      <dgm:spPr/>
    </dgm:pt>
    <dgm:pt modelId="{0BB19F14-C2A8-42C9-8C8E-06C02CEB5375}" type="pres">
      <dgm:prSet presAssocID="{46F79B44-8C3A-4367-9F13-C698E307B37F}" presName="hierChild5" presStyleCnt="0"/>
      <dgm:spPr/>
    </dgm:pt>
    <dgm:pt modelId="{C67D2761-EB8C-4277-81DE-AC59CC2130CA}" type="pres">
      <dgm:prSet presAssocID="{83FADF1F-6D90-4B9A-AF9A-279F70F93E41}" presName="hierChild5" presStyleCnt="0"/>
      <dgm:spPr/>
    </dgm:pt>
    <dgm:pt modelId="{793BB81D-4E7C-4E77-A196-D161651BC67B}" type="pres">
      <dgm:prSet presAssocID="{18D44C11-9495-4FC5-8F1D-808D54C9AC11}" presName="hierChild5" presStyleCnt="0"/>
      <dgm:spPr/>
    </dgm:pt>
    <dgm:pt modelId="{F0A76988-5C6C-4E0A-8046-A2C0BCA01AB7}" type="pres">
      <dgm:prSet presAssocID="{9BF3B00A-8625-47A8-B17E-CD326D44F401}" presName="Name37" presStyleLbl="parChTrans1D2" presStyleIdx="1" presStyleCnt="3"/>
      <dgm:spPr/>
      <dgm:t>
        <a:bodyPr/>
        <a:lstStyle/>
        <a:p>
          <a:endParaRPr lang="en-GB"/>
        </a:p>
      </dgm:t>
    </dgm:pt>
    <dgm:pt modelId="{E85FF7DB-8015-49BD-A4EB-36611B1232FE}" type="pres">
      <dgm:prSet presAssocID="{7FC6317E-931A-47F0-8366-89BF0BE445EC}" presName="hierRoot2" presStyleCnt="0">
        <dgm:presLayoutVars>
          <dgm:hierBranch val="init"/>
        </dgm:presLayoutVars>
      </dgm:prSet>
      <dgm:spPr/>
    </dgm:pt>
    <dgm:pt modelId="{4173A90D-46F8-48E9-A950-400BF22B322F}" type="pres">
      <dgm:prSet presAssocID="{7FC6317E-931A-47F0-8366-89BF0BE445EC}" presName="rootComposite" presStyleCnt="0"/>
      <dgm:spPr/>
    </dgm:pt>
    <dgm:pt modelId="{723F82E5-BE59-4FB9-A0AC-EA0620E3D5C3}" type="pres">
      <dgm:prSet presAssocID="{7FC6317E-931A-47F0-8366-89BF0BE445EC}" presName="rootText" presStyleLbl="node1" presStyleIdx="19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DEFF25DC-6D06-4082-8A40-532A15E9D773}" type="pres">
      <dgm:prSet presAssocID="{7FC6317E-931A-47F0-8366-89BF0BE445EC}" presName="titleText2" presStyleLbl="fgAcc1" presStyleIdx="19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3B3FB02E-B01E-4303-AC6B-CF7B8F6E4C52}" type="pres">
      <dgm:prSet presAssocID="{7FC6317E-931A-47F0-8366-89BF0BE445EC}" presName="rootConnector" presStyleLbl="node2" presStyleIdx="0" presStyleCnt="0"/>
      <dgm:spPr/>
      <dgm:t>
        <a:bodyPr/>
        <a:lstStyle/>
        <a:p>
          <a:endParaRPr lang="en-GB"/>
        </a:p>
      </dgm:t>
    </dgm:pt>
    <dgm:pt modelId="{9B1A0DB6-CB1A-43DA-BF12-806898300C96}" type="pres">
      <dgm:prSet presAssocID="{7FC6317E-931A-47F0-8366-89BF0BE445EC}" presName="hierChild4" presStyleCnt="0"/>
      <dgm:spPr/>
    </dgm:pt>
    <dgm:pt modelId="{4CD0BA77-9156-4A9D-A776-A6C3B22EE0F3}" type="pres">
      <dgm:prSet presAssocID="{C313A6FF-6150-4423-8209-A615C659DE1E}" presName="Name37" presStyleLbl="parChTrans1D3" presStyleIdx="1" presStyleCnt="3"/>
      <dgm:spPr/>
      <dgm:t>
        <a:bodyPr/>
        <a:lstStyle/>
        <a:p>
          <a:endParaRPr lang="en-GB"/>
        </a:p>
      </dgm:t>
    </dgm:pt>
    <dgm:pt modelId="{89F09CBA-91D5-448A-8F69-D4BA06FC6A9F}" type="pres">
      <dgm:prSet presAssocID="{DCB1088B-2EFA-4394-A6B8-022E0C19B861}" presName="hierRoot2" presStyleCnt="0">
        <dgm:presLayoutVars>
          <dgm:hierBranch val="init"/>
        </dgm:presLayoutVars>
      </dgm:prSet>
      <dgm:spPr/>
    </dgm:pt>
    <dgm:pt modelId="{643ABA37-5616-41E2-9A1D-0B077DE4F112}" type="pres">
      <dgm:prSet presAssocID="{DCB1088B-2EFA-4394-A6B8-022E0C19B861}" presName="rootComposite" presStyleCnt="0"/>
      <dgm:spPr/>
    </dgm:pt>
    <dgm:pt modelId="{1D7BC3FE-26A9-4774-AF18-9EFC80030146}" type="pres">
      <dgm:prSet presAssocID="{DCB1088B-2EFA-4394-A6B8-022E0C19B861}" presName="rootText" presStyleLbl="node1" presStyleIdx="20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D78237A1-24D3-4291-A917-F60794530109}" type="pres">
      <dgm:prSet presAssocID="{DCB1088B-2EFA-4394-A6B8-022E0C19B861}" presName="titleText2" presStyleLbl="fgAcc1" presStyleIdx="20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0A7F9C64-B69D-46A9-9145-A408DCDEB8C7}" type="pres">
      <dgm:prSet presAssocID="{DCB1088B-2EFA-4394-A6B8-022E0C19B861}" presName="rootConnector" presStyleLbl="node3" presStyleIdx="0" presStyleCnt="0"/>
      <dgm:spPr/>
      <dgm:t>
        <a:bodyPr/>
        <a:lstStyle/>
        <a:p>
          <a:endParaRPr lang="en-GB"/>
        </a:p>
      </dgm:t>
    </dgm:pt>
    <dgm:pt modelId="{2B65459A-5D4D-4404-9FD1-7F8867618A87}" type="pres">
      <dgm:prSet presAssocID="{DCB1088B-2EFA-4394-A6B8-022E0C19B861}" presName="hierChild4" presStyleCnt="0"/>
      <dgm:spPr/>
    </dgm:pt>
    <dgm:pt modelId="{BA14B0F6-E606-41D4-8B73-EEF4C6A9A822}" type="pres">
      <dgm:prSet presAssocID="{DCB1088B-2EFA-4394-A6B8-022E0C19B861}" presName="hierChild5" presStyleCnt="0"/>
      <dgm:spPr/>
    </dgm:pt>
    <dgm:pt modelId="{DB2314DA-9A49-414F-8F2D-CF0128365464}" type="pres">
      <dgm:prSet presAssocID="{5A24F9CD-5417-4C15-9502-839EDCC32BF3}" presName="Name37" presStyleLbl="parChTrans1D3" presStyleIdx="2" presStyleCnt="3"/>
      <dgm:spPr/>
      <dgm:t>
        <a:bodyPr/>
        <a:lstStyle/>
        <a:p>
          <a:endParaRPr lang="en-GB"/>
        </a:p>
      </dgm:t>
    </dgm:pt>
    <dgm:pt modelId="{91E4E964-A2DB-43B5-A3E0-158D17A47795}" type="pres">
      <dgm:prSet presAssocID="{021F8C3C-4C55-4E17-B424-771ACA50CC0A}" presName="hierRoot2" presStyleCnt="0">
        <dgm:presLayoutVars>
          <dgm:hierBranch val="init"/>
        </dgm:presLayoutVars>
      </dgm:prSet>
      <dgm:spPr/>
    </dgm:pt>
    <dgm:pt modelId="{16C4031D-2442-4323-AFD2-DCFCE1958E47}" type="pres">
      <dgm:prSet presAssocID="{021F8C3C-4C55-4E17-B424-771ACA50CC0A}" presName="rootComposite" presStyleCnt="0"/>
      <dgm:spPr/>
    </dgm:pt>
    <dgm:pt modelId="{FE4AD6F7-A538-42D4-BBAF-DBA51DAFADE6}" type="pres">
      <dgm:prSet presAssocID="{021F8C3C-4C55-4E17-B424-771ACA50CC0A}" presName="rootText" presStyleLbl="node1" presStyleIdx="21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A02FA49E-54A7-455F-A604-D4FF5BC1795E}" type="pres">
      <dgm:prSet presAssocID="{021F8C3C-4C55-4E17-B424-771ACA50CC0A}" presName="titleText2" presStyleLbl="fgAcc1" presStyleIdx="21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B4E280BA-603B-428D-AD5B-4FB3BA64262A}" type="pres">
      <dgm:prSet presAssocID="{021F8C3C-4C55-4E17-B424-771ACA50CC0A}" presName="rootConnector" presStyleLbl="node3" presStyleIdx="0" presStyleCnt="0"/>
      <dgm:spPr/>
      <dgm:t>
        <a:bodyPr/>
        <a:lstStyle/>
        <a:p>
          <a:endParaRPr lang="en-GB"/>
        </a:p>
      </dgm:t>
    </dgm:pt>
    <dgm:pt modelId="{500094B8-DA07-41A3-AE85-4EDE95DCFAE6}" type="pres">
      <dgm:prSet presAssocID="{021F8C3C-4C55-4E17-B424-771ACA50CC0A}" presName="hierChild4" presStyleCnt="0"/>
      <dgm:spPr/>
    </dgm:pt>
    <dgm:pt modelId="{F1327602-1815-4FD6-89A5-B9B4C3A6C58C}" type="pres">
      <dgm:prSet presAssocID="{021F8C3C-4C55-4E17-B424-771ACA50CC0A}" presName="hierChild5" presStyleCnt="0"/>
      <dgm:spPr/>
    </dgm:pt>
    <dgm:pt modelId="{44FD1AE7-7D22-4B23-ABC0-3C3803EDB539}" type="pres">
      <dgm:prSet presAssocID="{7FC6317E-931A-47F0-8366-89BF0BE445EC}" presName="hierChild5" presStyleCnt="0"/>
      <dgm:spPr/>
    </dgm:pt>
    <dgm:pt modelId="{19B14268-1A32-4E4F-AD8E-8BC440294AD3}" type="pres">
      <dgm:prSet presAssocID="{0AF9BB17-EDC5-43B9-BE5E-A1A5AF3E67AE}" presName="Name37" presStyleLbl="parChTrans1D2" presStyleIdx="2" presStyleCnt="3"/>
      <dgm:spPr/>
      <dgm:t>
        <a:bodyPr/>
        <a:lstStyle/>
        <a:p>
          <a:endParaRPr lang="en-GB"/>
        </a:p>
      </dgm:t>
    </dgm:pt>
    <dgm:pt modelId="{8CEE628F-9CAE-46CE-AF75-09A7F3101919}" type="pres">
      <dgm:prSet presAssocID="{FEEC9B85-B9B3-4D91-BF81-8704845A1E9C}" presName="hierRoot2" presStyleCnt="0">
        <dgm:presLayoutVars>
          <dgm:hierBranch val="init"/>
        </dgm:presLayoutVars>
      </dgm:prSet>
      <dgm:spPr/>
    </dgm:pt>
    <dgm:pt modelId="{A56FC74F-D789-44CF-BA64-30955AE0000D}" type="pres">
      <dgm:prSet presAssocID="{FEEC9B85-B9B3-4D91-BF81-8704845A1E9C}" presName="rootComposite" presStyleCnt="0"/>
      <dgm:spPr/>
    </dgm:pt>
    <dgm:pt modelId="{37FDD4D2-759E-402D-811E-60BB0CD16CE2}" type="pres">
      <dgm:prSet presAssocID="{FEEC9B85-B9B3-4D91-BF81-8704845A1E9C}" presName="rootText" presStyleLbl="node1" presStyleIdx="22" presStyleCnt="23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595ED3E9-76F7-4E85-9A38-FA79E1DF3DC4}" type="pres">
      <dgm:prSet presAssocID="{FEEC9B85-B9B3-4D91-BF81-8704845A1E9C}" presName="titleText2" presStyleLbl="fgAcc1" presStyleIdx="22" presStyleCnt="2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0259620-D396-4816-A018-274BEF664235}" type="pres">
      <dgm:prSet presAssocID="{FEEC9B85-B9B3-4D91-BF81-8704845A1E9C}" presName="rootConnector" presStyleLbl="node2" presStyleIdx="0" presStyleCnt="0"/>
      <dgm:spPr/>
      <dgm:t>
        <a:bodyPr/>
        <a:lstStyle/>
        <a:p>
          <a:endParaRPr lang="en-GB"/>
        </a:p>
      </dgm:t>
    </dgm:pt>
    <dgm:pt modelId="{4A18D906-76B8-428A-8CCD-27EE6843FE0E}" type="pres">
      <dgm:prSet presAssocID="{FEEC9B85-B9B3-4D91-BF81-8704845A1E9C}" presName="hierChild4" presStyleCnt="0"/>
      <dgm:spPr/>
    </dgm:pt>
    <dgm:pt modelId="{FBE40987-2DC0-41EE-8B93-AAA7E907B662}" type="pres">
      <dgm:prSet presAssocID="{FEEC9B85-B9B3-4D91-BF81-8704845A1E9C}" presName="hierChild5" presStyleCnt="0"/>
      <dgm:spPr/>
    </dgm:pt>
    <dgm:pt modelId="{924ADBE0-9FC5-4C6D-A45E-CEB31C06E013}" type="pres">
      <dgm:prSet presAssocID="{F9F4B601-A679-4144-AA4D-B7B32FD30E2B}" presName="hierChild3" presStyleCnt="0"/>
      <dgm:spPr/>
    </dgm:pt>
  </dgm:ptLst>
  <dgm:cxnLst>
    <dgm:cxn modelId="{74F0E6CD-6CAD-4AF1-A449-A3650947FA67}" srcId="{3F2B302B-A291-4B52-B183-90A4E942A5B7}" destId="{6218B3BD-13B9-4002-A317-9DCF4D7A9EE4}" srcOrd="0" destOrd="0" parTransId="{33971B74-B62B-4CE4-8267-21CD94264BCB}" sibTransId="{77E436AA-DBAD-4517-A94E-9A20809AE915}"/>
    <dgm:cxn modelId="{0D5001C4-7BB9-4B6A-A43B-50E86794D7CB}" type="presOf" srcId="{4883C735-7E12-435C-BE90-18A4644DAFBA}" destId="{B27149F4-FB06-4414-8693-0FEF02D304D0}" srcOrd="0" destOrd="0" presId="urn:microsoft.com/office/officeart/2008/layout/NameandTitleOrganizationalChart"/>
    <dgm:cxn modelId="{BA3F4619-B3FA-4CC5-9C32-034676CFC80E}" type="presOf" srcId="{DCB1088B-2EFA-4394-A6B8-022E0C19B861}" destId="{1D7BC3FE-26A9-4774-AF18-9EFC80030146}" srcOrd="0" destOrd="0" presId="urn:microsoft.com/office/officeart/2008/layout/NameandTitleOrganizationalChart"/>
    <dgm:cxn modelId="{F5624710-444A-450E-8A75-14CF7088D16C}" type="presOf" srcId="{1EDE21EB-8F63-4751-B1CB-EC8443FB88CF}" destId="{CE5C8CA2-2E12-44FC-AA84-F21AC39C8E51}" srcOrd="0" destOrd="0" presId="urn:microsoft.com/office/officeart/2008/layout/NameandTitleOrganizationalChart"/>
    <dgm:cxn modelId="{15974785-43C7-49B4-A83A-49B5F13D7D4C}" type="presOf" srcId="{7FC6317E-931A-47F0-8366-89BF0BE445EC}" destId="{3B3FB02E-B01E-4303-AC6B-CF7B8F6E4C52}" srcOrd="1" destOrd="0" presId="urn:microsoft.com/office/officeart/2008/layout/NameandTitleOrganizationalChart"/>
    <dgm:cxn modelId="{0D02D6D3-39F7-4B14-BB23-8FBB210746B9}" type="presOf" srcId="{1B7B94DB-D8D3-4F9F-B81A-1FB233E0315E}" destId="{458E8B4A-EDF4-46A7-A112-C99B6DF2CA7D}" srcOrd="0" destOrd="0" presId="urn:microsoft.com/office/officeart/2008/layout/NameandTitleOrganizationalChart"/>
    <dgm:cxn modelId="{5987824E-AF59-4F1C-ACC2-7FF19775F049}" srcId="{3F2B302B-A291-4B52-B183-90A4E942A5B7}" destId="{8BC04495-43F7-448C-86AB-AAE96A20CD04}" srcOrd="1" destOrd="0" parTransId="{4883C735-7E12-435C-BE90-18A4644DAFBA}" sibTransId="{0EE887F0-236A-41FF-A1E0-42200E0E5075}"/>
    <dgm:cxn modelId="{325E40E5-BEAB-429E-96F3-B4DB766BA398}" type="presOf" srcId="{D4C991AB-43ED-4249-91F3-3A9B561187D9}" destId="{6A408401-C4C7-42B8-B136-BC003346FBED}" srcOrd="0" destOrd="0" presId="urn:microsoft.com/office/officeart/2008/layout/NameandTitleOrganizationalChart"/>
    <dgm:cxn modelId="{E64FA1DA-792F-428A-B8DB-5476EC39E04C}" type="presOf" srcId="{28BBDB6A-1EBD-4364-89AE-804BC72266B3}" destId="{595ED3E9-76F7-4E85-9A38-FA79E1DF3DC4}" srcOrd="0" destOrd="0" presId="urn:microsoft.com/office/officeart/2008/layout/NameandTitleOrganizationalChart"/>
    <dgm:cxn modelId="{0F87A64C-56D9-41AD-AC68-FBB0F02358B0}" type="presOf" srcId="{3F2B302B-A291-4B52-B183-90A4E942A5B7}" destId="{17FEDD68-6B33-42BD-A2F6-9D899D375155}" srcOrd="1" destOrd="0" presId="urn:microsoft.com/office/officeart/2008/layout/NameandTitleOrganizationalChart"/>
    <dgm:cxn modelId="{692DCB65-6D20-41CD-B06A-0CA04F332D10}" srcId="{F3926423-3D21-48E8-ABBF-FED505620205}" destId="{B8C7C667-14F2-4E29-B73E-3B7FCF73B288}" srcOrd="2" destOrd="0" parTransId="{1B7B94DB-D8D3-4F9F-B81A-1FB233E0315E}" sibTransId="{DF32D985-F8E1-49C8-929F-F673D7B25EE9}"/>
    <dgm:cxn modelId="{0985EB06-6EEF-4ED0-B9AB-40C2921C864B}" type="presOf" srcId="{7A2627E2-9C4B-47CD-B466-5EE193E77109}" destId="{0C0B25A1-4000-41D1-A086-1622A0EDC14F}" srcOrd="0" destOrd="0" presId="urn:microsoft.com/office/officeart/2008/layout/NameandTitleOrganizationalChart"/>
    <dgm:cxn modelId="{AA82FBDC-4678-4DD6-B84A-E2C9C6063649}" type="presOf" srcId="{2E1069E7-CA14-4BD2-BCD8-785A66B8F873}" destId="{31E2A4B0-A4BE-4400-B567-62C9D3427DF3}" srcOrd="0" destOrd="0" presId="urn:microsoft.com/office/officeart/2008/layout/NameandTitleOrganizationalChart"/>
    <dgm:cxn modelId="{8E5AA55A-6EF7-44F8-B925-F551A1F080F8}" type="presOf" srcId="{0C7558CD-8A02-4F66-A503-9D7DE740256D}" destId="{55F8CFFF-A6A5-4270-941C-0D402FF7F038}" srcOrd="0" destOrd="0" presId="urn:microsoft.com/office/officeart/2008/layout/NameandTitleOrganizationalChart"/>
    <dgm:cxn modelId="{B54E92D6-38D2-4F86-AFF1-1F4666D1F014}" type="presOf" srcId="{BC4E5FD7-690E-4BB3-89E0-2AEC33BABF77}" destId="{B69D117F-21DA-4FE1-BCC1-49C56C7D4DAE}" srcOrd="0" destOrd="0" presId="urn:microsoft.com/office/officeart/2008/layout/NameandTitleOrganizationalChart"/>
    <dgm:cxn modelId="{BD927B69-CD95-4425-A5DE-E392CA64A544}" srcId="{F3926423-3D21-48E8-ABBF-FED505620205}" destId="{353EF671-38F4-45A7-AA4F-5E2F945CF268}" srcOrd="1" destOrd="0" parTransId="{0C7558CD-8A02-4F66-A503-9D7DE740256D}" sibTransId="{29CF5DCA-F2D5-4F75-A45C-9878F6C57DBE}"/>
    <dgm:cxn modelId="{25B2C181-EFB8-492C-BF5C-F014B9EA64A9}" srcId="{83FADF1F-6D90-4B9A-AF9A-279F70F93E41}" destId="{46F79B44-8C3A-4367-9F13-C698E307B37F}" srcOrd="0" destOrd="0" parTransId="{50550BD4-8E75-4820-8E1B-BB30C71D98E4}" sibTransId="{153714C0-076C-45D9-9F64-EADD4C743BC0}"/>
    <dgm:cxn modelId="{A9E8692A-A884-4CB8-A72B-E6C7EBA4B95B}" type="presOf" srcId="{46F79B44-8C3A-4367-9F13-C698E307B37F}" destId="{433C4A43-34B4-47E3-AE05-E7EE60710F2F}" srcOrd="1" destOrd="0" presId="urn:microsoft.com/office/officeart/2008/layout/NameandTitleOrganizationalChart"/>
    <dgm:cxn modelId="{2FF5A562-1E20-4AD1-90A8-0BA56E72AFBA}" type="presOf" srcId="{153714C0-076C-45D9-9F64-EADD4C743BC0}" destId="{9D87BD12-25B9-4C4F-A71D-955290894982}" srcOrd="0" destOrd="0" presId="urn:microsoft.com/office/officeart/2008/layout/NameandTitleOrganizationalChart"/>
    <dgm:cxn modelId="{DDC2568F-7C05-4C1B-9963-DE93E012A52E}" type="presOf" srcId="{25F10FA5-8CB9-460D-9952-4B952A5B8EAE}" destId="{CBB0F677-2E49-4F62-9513-07081E26833D}" srcOrd="0" destOrd="0" presId="urn:microsoft.com/office/officeart/2008/layout/NameandTitleOrganizationalChart"/>
    <dgm:cxn modelId="{9BFD1698-DEF1-4163-AC34-B13A5ADD5DD2}" type="presOf" srcId="{5CB2D7CA-F631-427E-9C1F-F5D2845BBCBB}" destId="{DEFF25DC-6D06-4082-8A40-532A15E9D773}" srcOrd="0" destOrd="0" presId="urn:microsoft.com/office/officeart/2008/layout/NameandTitleOrganizationalChart"/>
    <dgm:cxn modelId="{FC5B0A97-2F2D-4557-983B-681AD45E4190}" srcId="{B8C7C667-14F2-4E29-B73E-3B7FCF73B288}" destId="{3F2B302B-A291-4B52-B183-90A4E942A5B7}" srcOrd="0" destOrd="0" parTransId="{6D5AD38F-0AE2-43E0-B1EC-2F3FE8E1482B}" sibTransId="{BC4E5FD7-690E-4BB3-89E0-2AEC33BABF77}"/>
    <dgm:cxn modelId="{132FDED1-AFE9-4B30-9968-1D67624D0E90}" type="presOf" srcId="{17FF24D1-D9BA-4AC9-B5C0-5E45A79D1E5E}" destId="{850DF7A3-31FD-463F-946C-5658C3972692}" srcOrd="0" destOrd="0" presId="urn:microsoft.com/office/officeart/2008/layout/NameandTitleOrganizationalChart"/>
    <dgm:cxn modelId="{BC82B18A-32FA-4603-9DE1-A47DA368CF21}" srcId="{F9F4B601-A679-4144-AA4D-B7B32FD30E2B}" destId="{7FC6317E-931A-47F0-8366-89BF0BE445EC}" srcOrd="1" destOrd="0" parTransId="{9BF3B00A-8625-47A8-B17E-CD326D44F401}" sibTransId="{5CB2D7CA-F631-427E-9C1F-F5D2845BBCBB}"/>
    <dgm:cxn modelId="{52E9F9B1-1A22-4B3E-A1D3-A55AC7A70861}" type="presOf" srcId="{3F2B302B-A291-4B52-B183-90A4E942A5B7}" destId="{9CE817F0-E4A0-4EFF-8000-D783E9894EAD}" srcOrd="0" destOrd="0" presId="urn:microsoft.com/office/officeart/2008/layout/NameandTitleOrganizationalChart"/>
    <dgm:cxn modelId="{4AF305D9-C903-4E37-8803-848E41F83454}" srcId="{353EF671-38F4-45A7-AA4F-5E2F945CF268}" destId="{9CAAD630-9B2D-4EFC-AD82-2B25FFC4DD90}" srcOrd="0" destOrd="0" parTransId="{B1DD04E9-1331-4026-AEE2-C523ED53F3D7}" sibTransId="{46CF5EE0-9305-45DF-806A-C583EAC24E09}"/>
    <dgm:cxn modelId="{F8EAE39A-C10F-4882-BD32-66C7F4603A41}" type="presOf" srcId="{5A24F9CD-5417-4C15-9502-839EDCC32BF3}" destId="{DB2314DA-9A49-414F-8F2D-CF0128365464}" srcOrd="0" destOrd="0" presId="urn:microsoft.com/office/officeart/2008/layout/NameandTitleOrganizationalChart"/>
    <dgm:cxn modelId="{FEC1658E-D936-4343-8CB2-6CD4AA363009}" type="presOf" srcId="{FB3A4EF6-28AA-446D-A843-92F554462858}" destId="{444E2D36-FECB-4C27-B474-3E845DC3428A}" srcOrd="0" destOrd="0" presId="urn:microsoft.com/office/officeart/2008/layout/NameandTitleOrganizationalChart"/>
    <dgm:cxn modelId="{452E0BC0-D16F-4F94-9AA9-1BB5E43CD568}" srcId="{EB065D9F-D0F7-49EE-94AC-C9028CCBBF22}" destId="{F9F4B601-A679-4144-AA4D-B7B32FD30E2B}" srcOrd="0" destOrd="0" parTransId="{C21B7040-578C-48C4-A964-9B748459BE6F}" sibTransId="{F3ABF16C-7235-4E5D-BAA4-2CBF780E02BF}"/>
    <dgm:cxn modelId="{F33B92F8-F21F-4D41-A9F3-AD1A44F85709}" type="presOf" srcId="{F3926423-3D21-48E8-ABBF-FED505620205}" destId="{B7B1A9DB-2C5F-4E41-B456-3C6F6F126E64}" srcOrd="1" destOrd="0" presId="urn:microsoft.com/office/officeart/2008/layout/NameandTitleOrganizationalChart"/>
    <dgm:cxn modelId="{694854D4-8088-4EEA-9D57-7345C0960721}" type="presOf" srcId="{46F79B44-8C3A-4367-9F13-C698E307B37F}" destId="{D511ACA3-DF9D-49F4-924A-F552E010E2BE}" srcOrd="0" destOrd="0" presId="urn:microsoft.com/office/officeart/2008/layout/NameandTitleOrganizationalChart"/>
    <dgm:cxn modelId="{611EFA4F-27C2-46BB-9DCD-D1F3DF20C33A}" srcId="{18D44C11-9495-4FC5-8F1D-808D54C9AC11}" destId="{83FADF1F-6D90-4B9A-AF9A-279F70F93E41}" srcOrd="0" destOrd="0" parTransId="{C9EA657F-F79A-4351-B7E8-EA58ABE95F08}" sibTransId="{64575408-DFD9-4F1E-B393-437FD41FF4C7}"/>
    <dgm:cxn modelId="{8E221E00-E52B-4CC2-BCF2-2D31391B253A}" type="presOf" srcId="{6218B3BD-13B9-4002-A317-9DCF4D7A9EE4}" destId="{C52089F7-E563-4FB3-BBBA-B4F593D686CB}" srcOrd="1" destOrd="0" presId="urn:microsoft.com/office/officeart/2008/layout/NameandTitleOrganizationalChart"/>
    <dgm:cxn modelId="{EED8075F-AC0D-480E-BA75-A949D21D2254}" type="presOf" srcId="{49688231-0E36-4163-ABF2-0E31C7B23DE6}" destId="{7AE1D14E-A7A7-46BD-BCAE-03D8BD7F536B}" srcOrd="0" destOrd="0" presId="urn:microsoft.com/office/officeart/2008/layout/NameandTitleOrganizationalChart"/>
    <dgm:cxn modelId="{372E78D4-C712-4665-A16F-5602424B922F}" srcId="{9CAAD630-9B2D-4EFC-AD82-2B25FFC4DD90}" destId="{2671E274-1D6C-4406-BE34-3B80158C278A}" srcOrd="2" destOrd="0" parTransId="{47FAF7E8-DEF5-40AC-B506-9A475C6EFE9C}" sibTransId="{25F10FA5-8CB9-460D-9952-4B952A5B8EAE}"/>
    <dgm:cxn modelId="{35065697-B24F-4762-B40E-F2587E37A0D1}" type="presOf" srcId="{E47FC0EB-0575-4E84-A82A-2E097D614F4F}" destId="{29032C47-085A-4EFD-809F-6C6281284BD8}" srcOrd="0" destOrd="0" presId="urn:microsoft.com/office/officeart/2008/layout/NameandTitleOrganizationalChart"/>
    <dgm:cxn modelId="{9505B163-5F7E-408C-B4A4-3DDC167C9330}" type="presOf" srcId="{29CF5DCA-F2D5-4F75-A45C-9878F6C57DBE}" destId="{EE38C625-B40C-4082-A0B0-7FC24A6D4EFD}" srcOrd="0" destOrd="0" presId="urn:microsoft.com/office/officeart/2008/layout/NameandTitleOrganizationalChart"/>
    <dgm:cxn modelId="{B70AF442-4B40-43E7-9770-364A037BB0C1}" type="presOf" srcId="{B8C7C667-14F2-4E29-B73E-3B7FCF73B288}" destId="{A62FCD2F-0EED-4ED7-9FF2-97892174EEBB}" srcOrd="1" destOrd="0" presId="urn:microsoft.com/office/officeart/2008/layout/NameandTitleOrganizationalChart"/>
    <dgm:cxn modelId="{4E62F9FE-9A51-41B2-B711-EB3AC1BA5E5B}" type="presOf" srcId="{9CAAD630-9B2D-4EFC-AD82-2B25FFC4DD90}" destId="{E3B65268-5765-4339-9936-9D8C2CFED869}" srcOrd="1" destOrd="0" presId="urn:microsoft.com/office/officeart/2008/layout/NameandTitleOrganizationalChart"/>
    <dgm:cxn modelId="{66B708A8-3754-4FE2-B930-6A20D222AE29}" type="presOf" srcId="{021F8C3C-4C55-4E17-B424-771ACA50CC0A}" destId="{FE4AD6F7-A538-42D4-BBAF-DBA51DAFADE6}" srcOrd="0" destOrd="0" presId="urn:microsoft.com/office/officeart/2008/layout/NameandTitleOrganizationalChart"/>
    <dgm:cxn modelId="{4407E0D3-7D6E-4A32-8FC4-C80F27EA9FC0}" type="presOf" srcId="{0EE887F0-236A-41FF-A1E0-42200E0E5075}" destId="{EB406826-966A-4F37-A7D1-1C5CDC387EEB}" srcOrd="0" destOrd="0" presId="urn:microsoft.com/office/officeart/2008/layout/NameandTitleOrganizationalChart"/>
    <dgm:cxn modelId="{A9BBF6FA-51C9-458E-A2BA-B4620D3E1B56}" type="presOf" srcId="{8BC04495-43F7-448C-86AB-AAE96A20CD04}" destId="{A5CB959A-5119-4C32-8E28-CADAF852FC3E}" srcOrd="1" destOrd="0" presId="urn:microsoft.com/office/officeart/2008/layout/NameandTitleOrganizationalChart"/>
    <dgm:cxn modelId="{DD68FB9E-25A4-4E85-AB3B-C1F6B582AF86}" type="presOf" srcId="{9CAAD630-9B2D-4EFC-AD82-2B25FFC4DD90}" destId="{E6120069-8357-404A-8171-60B12F10740F}" srcOrd="0" destOrd="0" presId="urn:microsoft.com/office/officeart/2008/layout/NameandTitleOrganizationalChart"/>
    <dgm:cxn modelId="{E9BA0EAF-913A-4C72-9A76-D46D76202F89}" type="presOf" srcId="{7CB58B43-C212-4551-B7DE-7230F775D0BE}" destId="{D00FF623-F8F4-426C-A383-D5C44C10A970}" srcOrd="0" destOrd="0" presId="urn:microsoft.com/office/officeart/2008/layout/NameandTitleOrganizationalChart"/>
    <dgm:cxn modelId="{A1CB3D96-59BE-4217-B0AA-EC9CFBB8563E}" srcId="{C89B427E-DAFF-4108-9C0E-FAABBFED31E1}" destId="{98729EE2-CA26-4B40-81FC-8754CF3009D7}" srcOrd="0" destOrd="0" parTransId="{7A2627E2-9C4B-47CD-B466-5EE193E77109}" sibTransId="{F0B50CB9-2E5C-4834-AB7F-87FC5F12473E}"/>
    <dgm:cxn modelId="{8A11A1BB-9A03-4210-BD77-B9EB8BB655DC}" type="presOf" srcId="{B8C7C667-14F2-4E29-B73E-3B7FCF73B288}" destId="{AB5B0018-8DE0-4CC2-BA07-F97F7A150FAF}" srcOrd="0" destOrd="0" presId="urn:microsoft.com/office/officeart/2008/layout/NameandTitleOrganizationalChart"/>
    <dgm:cxn modelId="{2589BADD-AFC2-4B37-9BAC-1D5CEF943EBE}" type="presOf" srcId="{2E1069E7-CA14-4BD2-BCD8-785A66B8F873}" destId="{7EB468B8-1D30-4737-8626-6FF1904851EA}" srcOrd="1" destOrd="0" presId="urn:microsoft.com/office/officeart/2008/layout/NameandTitleOrganizationalChart"/>
    <dgm:cxn modelId="{A1BD8C59-12EA-42AE-AA61-C0AB40A40A47}" type="presOf" srcId="{50550BD4-8E75-4820-8E1B-BB30C71D98E4}" destId="{C36DFBE0-DAA8-43D6-8ACE-F2ED0360A41E}" srcOrd="0" destOrd="0" presId="urn:microsoft.com/office/officeart/2008/layout/NameandTitleOrganizationalChart"/>
    <dgm:cxn modelId="{94E98747-688F-4B59-A407-6A672451B818}" type="presOf" srcId="{9CA81C72-92A8-4E1D-8BB4-134FFCC2BBEF}" destId="{D78237A1-24D3-4291-A917-F60794530109}" srcOrd="0" destOrd="0" presId="urn:microsoft.com/office/officeart/2008/layout/NameandTitleOrganizationalChart"/>
    <dgm:cxn modelId="{FD3C180F-4D89-42A1-AE3E-2E3803FAAA01}" type="presOf" srcId="{F3ABF16C-7235-4E5D-BAA4-2CBF780E02BF}" destId="{AD822CCD-4E28-41B4-926A-78AEBD4B5C0B}" srcOrd="0" destOrd="0" presId="urn:microsoft.com/office/officeart/2008/layout/NameandTitleOrganizationalChart"/>
    <dgm:cxn modelId="{48D99B32-3B3C-410F-AB35-F5C821A4824A}" type="presOf" srcId="{E2F27A9D-90FD-48DF-B2E7-E8C1F9506011}" destId="{B3A13196-B68A-49F5-8C53-23B5F91F8903}" srcOrd="0" destOrd="0" presId="urn:microsoft.com/office/officeart/2008/layout/NameandTitleOrganizationalChart"/>
    <dgm:cxn modelId="{EC336C1D-540E-4683-96AE-F4C459C55861}" type="presOf" srcId="{C89B427E-DAFF-4108-9C0E-FAABBFED31E1}" destId="{5BC5974B-6774-4E50-A723-0391CD27F8F8}" srcOrd="1" destOrd="0" presId="urn:microsoft.com/office/officeart/2008/layout/NameandTitleOrganizationalChart"/>
    <dgm:cxn modelId="{98E60CDE-32B6-4CAF-A905-5A84C287E1A6}" type="presOf" srcId="{BB96CEFC-691A-42F7-A880-50F85659D5D6}" destId="{A02FA49E-54A7-455F-A604-D4FF5BC1795E}" srcOrd="0" destOrd="0" presId="urn:microsoft.com/office/officeart/2008/layout/NameandTitleOrganizationalChart"/>
    <dgm:cxn modelId="{3E1036A7-C993-4A5D-BAA4-D81DDA4A6F8B}" srcId="{9CAAD630-9B2D-4EFC-AD82-2B25FFC4DD90}" destId="{C89B427E-DAFF-4108-9C0E-FAABBFED31E1}" srcOrd="0" destOrd="0" parTransId="{7CB58B43-C212-4551-B7DE-7230F775D0BE}" sibTransId="{1EDE21EB-8F63-4751-B1CB-EC8443FB88CF}"/>
    <dgm:cxn modelId="{69ECD28C-4D4B-4391-A960-BDBBFD7B322E}" type="presOf" srcId="{6D5AD38F-0AE2-43E0-B1EC-2F3FE8E1482B}" destId="{4ADE484A-DE54-45E4-8AED-BF2D8614A0D6}" srcOrd="0" destOrd="0" presId="urn:microsoft.com/office/officeart/2008/layout/NameandTitleOrganizationalChart"/>
    <dgm:cxn modelId="{61BB2FEB-6E03-4643-962E-2A5EB90697B7}" type="presOf" srcId="{A24904BD-8605-48F6-A3DD-7887B06D4BBE}" destId="{60FEEAC8-759F-4210-AFEF-0DF1F9B823EF}" srcOrd="0" destOrd="0" presId="urn:microsoft.com/office/officeart/2008/layout/NameandTitleOrganizationalChart"/>
    <dgm:cxn modelId="{6654D74B-D775-437F-BD7C-99380B57B500}" srcId="{353EF671-38F4-45A7-AA4F-5E2F945CF268}" destId="{1A16C016-7E8B-4264-8638-20025A8F18CF}" srcOrd="1" destOrd="0" parTransId="{1D910070-87BC-4FEA-A264-8C01C4A795BB}" sibTransId="{0E330E83-FC8F-4A65-B6D6-969E42DB280E}"/>
    <dgm:cxn modelId="{4746BC2B-C49F-413E-B149-4F67D15BFC4F}" type="presOf" srcId="{D975D849-DA2B-47D2-B372-998667BEABB8}" destId="{00BA6971-FE76-496F-AA46-1D478108DCCD}" srcOrd="0" destOrd="0" presId="urn:microsoft.com/office/officeart/2008/layout/NameandTitleOrganizationalChart"/>
    <dgm:cxn modelId="{07689217-C25A-456D-A0BB-73914D224850}" type="presOf" srcId="{9BF3B00A-8625-47A8-B17E-CD326D44F401}" destId="{F0A76988-5C6C-4E0A-8046-A2C0BCA01AB7}" srcOrd="0" destOrd="0" presId="urn:microsoft.com/office/officeart/2008/layout/NameandTitleOrganizationalChart"/>
    <dgm:cxn modelId="{4376846A-E7E9-49B0-B319-31240479AFBD}" type="presOf" srcId="{2671E274-1D6C-4406-BE34-3B80158C278A}" destId="{D84449E0-7A96-416A-807B-60BDC59309AE}" srcOrd="0" destOrd="0" presId="urn:microsoft.com/office/officeart/2008/layout/NameandTitleOrganizationalChart"/>
    <dgm:cxn modelId="{0404283F-756A-491F-997D-C45B800F0061}" srcId="{2671E274-1D6C-4406-BE34-3B80158C278A}" destId="{1D5FCA51-41C5-48F2-989A-6AC5A6ECD787}" srcOrd="0" destOrd="0" parTransId="{4BECA181-3E0B-4B54-8BC7-33A6B6F8FC48}" sibTransId="{55756E6E-9E28-4E53-9F2F-4E4719342B84}"/>
    <dgm:cxn modelId="{CD588442-5583-4516-83AD-8E49CDB87B1D}" srcId="{9CAAD630-9B2D-4EFC-AD82-2B25FFC4DD90}" destId="{2E1069E7-CA14-4BD2-BCD8-785A66B8F873}" srcOrd="1" destOrd="0" parTransId="{D4C991AB-43ED-4249-91F3-3A9B561187D9}" sibTransId="{F037383C-3DD7-44CC-B18D-7A6F0E7F3244}"/>
    <dgm:cxn modelId="{353C7905-4F39-40AB-935B-9238B1687468}" type="presOf" srcId="{83FADF1F-6D90-4B9A-AF9A-279F70F93E41}" destId="{6395ACB8-1D5B-4074-8AE0-8A49CE3A25BA}" srcOrd="1" destOrd="0" presId="urn:microsoft.com/office/officeart/2008/layout/NameandTitleOrganizationalChart"/>
    <dgm:cxn modelId="{F6C67ED5-8517-49FC-B4F6-D0A72911A621}" type="presOf" srcId="{1A16C016-7E8B-4264-8638-20025A8F18CF}" destId="{76B4E3BE-4DF6-4D9E-8EAD-416A47E9E9B8}" srcOrd="0" destOrd="0" presId="urn:microsoft.com/office/officeart/2008/layout/NameandTitleOrganizationalChart"/>
    <dgm:cxn modelId="{54BD3C57-C310-42B8-8848-FFB9545945D0}" type="presOf" srcId="{0AF9BB17-EDC5-43B9-BE5E-A1A5AF3E67AE}" destId="{19B14268-1A32-4E4F-AD8E-8BC440294AD3}" srcOrd="0" destOrd="0" presId="urn:microsoft.com/office/officeart/2008/layout/NameandTitleOrganizationalChart"/>
    <dgm:cxn modelId="{38A3506C-9410-4BB5-A265-5B72FDB13DA1}" type="presOf" srcId="{F0B50CB9-2E5C-4834-AB7F-87FC5F12473E}" destId="{840DD398-3FBA-4AA5-8087-BB1DFB4AF3BF}" srcOrd="0" destOrd="0" presId="urn:microsoft.com/office/officeart/2008/layout/NameandTitleOrganizationalChart"/>
    <dgm:cxn modelId="{43982978-4F6F-4A30-95F6-2D51A29785A9}" type="presOf" srcId="{FEEC9B85-B9B3-4D91-BF81-8704845A1E9C}" destId="{37FDD4D2-759E-402D-811E-60BB0CD16CE2}" srcOrd="0" destOrd="0" presId="urn:microsoft.com/office/officeart/2008/layout/NameandTitleOrganizationalChart"/>
    <dgm:cxn modelId="{0C88B0A3-A532-4213-87FB-CE19286B3A80}" srcId="{8BC04495-43F7-448C-86AB-AAE96A20CD04}" destId="{FB3A4EF6-28AA-446D-A843-92F554462858}" srcOrd="0" destOrd="0" parTransId="{6CFD04E3-2D9C-4E3F-88D5-0A32C1380F6A}" sibTransId="{874E1392-AF62-4034-B9B5-84BD335C95AB}"/>
    <dgm:cxn modelId="{4839EDCC-5138-4659-9B11-28B8C82CF97E}" type="presOf" srcId="{46CF5EE0-9305-45DF-806A-C583EAC24E09}" destId="{3BE6D5D8-E125-409B-B086-B1FEB446E8D1}" srcOrd="0" destOrd="0" presId="urn:microsoft.com/office/officeart/2008/layout/NameandTitleOrganizationalChart"/>
    <dgm:cxn modelId="{44C697F2-FDF9-48A9-A699-315B0511174A}" type="presOf" srcId="{8BC04495-43F7-448C-86AB-AAE96A20CD04}" destId="{EBACB3AD-BB3A-4C23-82F1-55667A5839D1}" srcOrd="0" destOrd="0" presId="urn:microsoft.com/office/officeart/2008/layout/NameandTitleOrganizationalChart"/>
    <dgm:cxn modelId="{6C14D1EA-0F38-4595-99DC-C06931E38BA1}" type="presOf" srcId="{353EF671-38F4-45A7-AA4F-5E2F945CF268}" destId="{9EDECFCB-D459-438F-979D-AB8CE93113DD}" srcOrd="0" destOrd="0" presId="urn:microsoft.com/office/officeart/2008/layout/NameandTitleOrganizationalChart"/>
    <dgm:cxn modelId="{A3393E18-4AA2-4F61-BAF7-12D9FC7821EC}" type="presOf" srcId="{C313A6FF-6150-4423-8209-A615C659DE1E}" destId="{4CD0BA77-9156-4A9D-A776-A6C3B22EE0F3}" srcOrd="0" destOrd="0" presId="urn:microsoft.com/office/officeart/2008/layout/NameandTitleOrganizationalChart"/>
    <dgm:cxn modelId="{BCD8C843-5E78-4A2B-817F-E70124E442FA}" type="presOf" srcId="{7FC6317E-931A-47F0-8366-89BF0BE445EC}" destId="{723F82E5-BE59-4FB9-A0AC-EA0620E3D5C3}" srcOrd="0" destOrd="0" presId="urn:microsoft.com/office/officeart/2008/layout/NameandTitleOrganizationalChart"/>
    <dgm:cxn modelId="{6972028D-90F0-4014-A8E0-D38592E50EC5}" srcId="{F9F4B601-A679-4144-AA4D-B7B32FD30E2B}" destId="{18D44C11-9495-4FC5-8F1D-808D54C9AC11}" srcOrd="0" destOrd="0" parTransId="{0600A12D-1B26-40DA-8594-3BF471855EF4}" sibTransId="{9D72C867-ABE1-494D-BEA2-5F35F6EA6239}"/>
    <dgm:cxn modelId="{81E84928-2223-4BA8-98ED-3A971E2F982C}" type="presOf" srcId="{1A16C016-7E8B-4264-8638-20025A8F18CF}" destId="{C1B65C7B-6592-429C-962E-0510C43B1426}" srcOrd="1" destOrd="0" presId="urn:microsoft.com/office/officeart/2008/layout/NameandTitleOrganizationalChart"/>
    <dgm:cxn modelId="{E1DB2095-3451-4E57-B527-5DBE33B9AEE6}" type="presOf" srcId="{9D72C867-ABE1-494D-BEA2-5F35F6EA6239}" destId="{4BE36054-1ED4-4377-BF51-29915E9307DA}" srcOrd="0" destOrd="0" presId="urn:microsoft.com/office/officeart/2008/layout/NameandTitleOrganizationalChart"/>
    <dgm:cxn modelId="{BE15B60D-BA4A-4B93-A165-984FB5752E71}" srcId="{F9F4B601-A679-4144-AA4D-B7B32FD30E2B}" destId="{FEEC9B85-B9B3-4D91-BF81-8704845A1E9C}" srcOrd="2" destOrd="0" parTransId="{0AF9BB17-EDC5-43B9-BE5E-A1A5AF3E67AE}" sibTransId="{28BBDB6A-1EBD-4364-89AE-804BC72266B3}"/>
    <dgm:cxn modelId="{E65AB81E-8826-4370-88DD-4638D8D1D116}" type="presOf" srcId="{F9F4B601-A679-4144-AA4D-B7B32FD30E2B}" destId="{5D419170-6A24-438C-B739-B9C866A75B06}" srcOrd="0" destOrd="0" presId="urn:microsoft.com/office/officeart/2008/layout/NameandTitleOrganizationalChart"/>
    <dgm:cxn modelId="{9F310B67-C393-498B-8D19-8B9F7AFFBE17}" type="presOf" srcId="{17FF24D1-D9BA-4AC9-B5C0-5E45A79D1E5E}" destId="{650D42F2-C5FF-4413-99A3-920CB61E7CA2}" srcOrd="1" destOrd="0" presId="urn:microsoft.com/office/officeart/2008/layout/NameandTitleOrganizationalChart"/>
    <dgm:cxn modelId="{1C631B0F-5B86-4718-918B-83B2021E74B0}" type="presOf" srcId="{18D44C11-9495-4FC5-8F1D-808D54C9AC11}" destId="{9959D086-B68B-4385-A33A-AA709BA62D68}" srcOrd="1" destOrd="0" presId="urn:microsoft.com/office/officeart/2008/layout/NameandTitleOrganizationalChart"/>
    <dgm:cxn modelId="{3DCAFDD6-2AA3-4E8D-ABB0-9EA2F0EE5A3B}" type="presOf" srcId="{77E436AA-DBAD-4517-A94E-9A20809AE915}" destId="{DA84B6A9-F4CD-4033-8DD0-DFFE7EEBB2C5}" srcOrd="0" destOrd="0" presId="urn:microsoft.com/office/officeart/2008/layout/NameandTitleOrganizationalChart"/>
    <dgm:cxn modelId="{259DFD54-1142-49C9-B63D-B4EAA195C6A9}" type="presOf" srcId="{B1DD04E9-1331-4026-AEE2-C523ED53F3D7}" destId="{CF2C4BB1-5777-4532-BCE6-D0A69F8DA6C7}" srcOrd="0" destOrd="0" presId="urn:microsoft.com/office/officeart/2008/layout/NameandTitleOrganizationalChart"/>
    <dgm:cxn modelId="{173F02F9-1714-4D1D-96FB-8FCF335CF547}" type="presOf" srcId="{021F8C3C-4C55-4E17-B424-771ACA50CC0A}" destId="{B4E280BA-603B-428D-AD5B-4FB3BA64262A}" srcOrd="1" destOrd="0" presId="urn:microsoft.com/office/officeart/2008/layout/NameandTitleOrganizationalChart"/>
    <dgm:cxn modelId="{C32CF988-F50F-4917-8BC7-9182D4FDDA3B}" type="presOf" srcId="{F037383C-3DD7-44CC-B18D-7A6F0E7F3244}" destId="{6A43232E-0A06-472E-B889-750906B1E1E7}" srcOrd="0" destOrd="0" presId="urn:microsoft.com/office/officeart/2008/layout/NameandTitleOrganizationalChart"/>
    <dgm:cxn modelId="{34D9E98A-4F14-417E-8F7C-BF8DE31B97BB}" type="presOf" srcId="{A589566B-7091-467B-BF4D-EC3957C924BA}" destId="{2AF4D48A-2CA1-4763-922B-32C2C248312D}" srcOrd="0" destOrd="0" presId="urn:microsoft.com/office/officeart/2008/layout/NameandTitleOrganizationalChart"/>
    <dgm:cxn modelId="{D88D8258-5DE7-4A4E-B4F1-8BF645406C1B}" type="presOf" srcId="{EB065D9F-D0F7-49EE-94AC-C9028CCBBF22}" destId="{5822E147-BF26-442E-80A2-B0E8546FCDDF}" srcOrd="0" destOrd="0" presId="urn:microsoft.com/office/officeart/2008/layout/NameandTitleOrganizationalChart"/>
    <dgm:cxn modelId="{273B0578-4297-4B91-98DE-B135C5642388}" type="presOf" srcId="{18D44C11-9495-4FC5-8F1D-808D54C9AC11}" destId="{70887B50-7664-4081-9607-0AD6C622D9F6}" srcOrd="0" destOrd="0" presId="urn:microsoft.com/office/officeart/2008/layout/NameandTitleOrganizationalChart"/>
    <dgm:cxn modelId="{5796BAAF-ACC5-4493-AA82-FDB2E41E021F}" type="presOf" srcId="{C9EA657F-F79A-4351-B7E8-EA58ABE95F08}" destId="{99FD4918-1C25-44C3-941A-D782495718A0}" srcOrd="0" destOrd="0" presId="urn:microsoft.com/office/officeart/2008/layout/NameandTitleOrganizationalChart"/>
    <dgm:cxn modelId="{7ECF080F-4D29-4E84-B341-27244086F776}" type="presOf" srcId="{98729EE2-CA26-4B40-81FC-8754CF3009D7}" destId="{0E482655-DC89-49F5-9D43-CD7CE98A3D56}" srcOrd="0" destOrd="0" presId="urn:microsoft.com/office/officeart/2008/layout/NameandTitleOrganizationalChart"/>
    <dgm:cxn modelId="{82F9F5C9-9711-4050-ADCE-35D85881866E}" type="presOf" srcId="{FB3A4EF6-28AA-446D-A843-92F554462858}" destId="{406CDFA6-7298-411C-8954-3210640318E9}" srcOrd="1" destOrd="0" presId="urn:microsoft.com/office/officeart/2008/layout/NameandTitleOrganizationalChart"/>
    <dgm:cxn modelId="{CFA9BC4A-39D3-4C2C-AAAE-3D3FC561F1D7}" type="presOf" srcId="{1D5FCA51-41C5-48F2-989A-6AC5A6ECD787}" destId="{EFD54EC8-BF51-47A7-9319-CF344772488B}" srcOrd="1" destOrd="0" presId="urn:microsoft.com/office/officeart/2008/layout/NameandTitleOrganizationalChart"/>
    <dgm:cxn modelId="{3F91DFF0-A0DE-494A-9331-B4E78B437795}" type="presOf" srcId="{98729EE2-CA26-4B40-81FC-8754CF3009D7}" destId="{FBE571E8-7F52-4BA8-B2AC-08D3AD7F766A}" srcOrd="1" destOrd="0" presId="urn:microsoft.com/office/officeart/2008/layout/NameandTitleOrganizationalChart"/>
    <dgm:cxn modelId="{D7C721BE-E3EF-450E-893A-AA63F9E1A991}" type="presOf" srcId="{2671E274-1D6C-4406-BE34-3B80158C278A}" destId="{C340AD63-07E7-46DF-86A6-01A33BBCD597}" srcOrd="1" destOrd="0" presId="urn:microsoft.com/office/officeart/2008/layout/NameandTitleOrganizationalChart"/>
    <dgm:cxn modelId="{9F2A77AA-78EB-4E94-ABC4-A66F5630D37E}" type="presOf" srcId="{F3926423-3D21-48E8-ABBF-FED505620205}" destId="{2F4A0A7C-160A-4454-BD6E-58D3BA0E74D0}" srcOrd="0" destOrd="0" presId="urn:microsoft.com/office/officeart/2008/layout/NameandTitleOrganizationalChart"/>
    <dgm:cxn modelId="{3A2ADF57-9058-491D-999B-BDFBCDE981C7}" type="presOf" srcId="{4BECA181-3E0B-4B54-8BC7-33A6B6F8FC48}" destId="{F99DD4E0-ACDE-4D9C-9F66-03C2E9C77E88}" srcOrd="0" destOrd="0" presId="urn:microsoft.com/office/officeart/2008/layout/NameandTitleOrganizationalChart"/>
    <dgm:cxn modelId="{22514C59-B522-4731-9CEB-8C7B512B2877}" srcId="{7FC6317E-931A-47F0-8366-89BF0BE445EC}" destId="{DCB1088B-2EFA-4394-A6B8-022E0C19B861}" srcOrd="0" destOrd="0" parTransId="{C313A6FF-6150-4423-8209-A615C659DE1E}" sibTransId="{9CA81C72-92A8-4E1D-8BB4-134FFCC2BBEF}"/>
    <dgm:cxn modelId="{31561873-6E34-4142-B43E-91D2EB567516}" srcId="{7FC6317E-931A-47F0-8366-89BF0BE445EC}" destId="{021F8C3C-4C55-4E17-B424-771ACA50CC0A}" srcOrd="1" destOrd="0" parTransId="{5A24F9CD-5417-4C15-9502-839EDCC32BF3}" sibTransId="{BB96CEFC-691A-42F7-A880-50F85659D5D6}"/>
    <dgm:cxn modelId="{017DCEBE-3CFB-4BE5-9D5A-329B2C2DD42D}" type="presOf" srcId="{E47FC0EB-0575-4E84-A82A-2E097D614F4F}" destId="{E07F4B1C-5BFB-479A-A915-C89F020A6B08}" srcOrd="1" destOrd="0" presId="urn:microsoft.com/office/officeart/2008/layout/NameandTitleOrganizationalChart"/>
    <dgm:cxn modelId="{23DD461E-9CB8-48B5-BB3B-2F35E4CB7029}" type="presOf" srcId="{CEAE8A67-5047-409E-955A-803018EA9BDD}" destId="{6EB16580-FC92-4F68-9216-9D951B5DC8E5}" srcOrd="0" destOrd="0" presId="urn:microsoft.com/office/officeart/2008/layout/NameandTitleOrganizationalChart"/>
    <dgm:cxn modelId="{C33E21C8-53F4-4E86-9F30-67D19AF031CC}" type="presOf" srcId="{FEEC9B85-B9B3-4D91-BF81-8704845A1E9C}" destId="{90259620-D396-4816-A018-274BEF664235}" srcOrd="1" destOrd="0" presId="urn:microsoft.com/office/officeart/2008/layout/NameandTitleOrganizationalChart"/>
    <dgm:cxn modelId="{DF5AD642-6FBE-470E-BACD-7C3A7C89CF92}" type="presOf" srcId="{47FAF7E8-DEF5-40AC-B506-9A475C6EFE9C}" destId="{57A42947-63A5-4751-BBCD-B49F95BDDFC7}" srcOrd="0" destOrd="0" presId="urn:microsoft.com/office/officeart/2008/layout/NameandTitleOrganizationalChart"/>
    <dgm:cxn modelId="{582B9C9F-62DE-4B35-8FE9-4859C0557A14}" type="presOf" srcId="{64575408-DFD9-4F1E-B393-437FD41FF4C7}" destId="{EB4B62DE-1ADF-40E7-9ECF-00A36077A7A5}" srcOrd="0" destOrd="0" presId="urn:microsoft.com/office/officeart/2008/layout/NameandTitleOrganizationalChart"/>
    <dgm:cxn modelId="{6DC2C0E7-FB82-4FF7-B525-A6B04D968326}" srcId="{B8C7C667-14F2-4E29-B73E-3B7FCF73B288}" destId="{E47FC0EB-0575-4E84-A82A-2E097D614F4F}" srcOrd="1" destOrd="0" parTransId="{A589566B-7091-467B-BF4D-EC3957C924BA}" sibTransId="{CEAE8A67-5047-409E-955A-803018EA9BDD}"/>
    <dgm:cxn modelId="{68CD2C19-B18D-4466-B369-F7104EA26AE9}" type="presOf" srcId="{1D910070-87BC-4FEA-A264-8C01C4A795BB}" destId="{7CA9D48E-9AAC-49E4-9D88-93AC65706C41}" srcOrd="0" destOrd="0" presId="urn:microsoft.com/office/officeart/2008/layout/NameandTitleOrganizationalChart"/>
    <dgm:cxn modelId="{74C508AB-4182-4831-AEE5-3EEC01BC6AAC}" type="presOf" srcId="{DCB1088B-2EFA-4394-A6B8-022E0C19B861}" destId="{0A7F9C64-B69D-46A9-9145-A408DCDEB8C7}" srcOrd="1" destOrd="0" presId="urn:microsoft.com/office/officeart/2008/layout/NameandTitleOrganizationalChart"/>
    <dgm:cxn modelId="{31BFCC1A-B0F5-4231-8202-2C3BAA9AA049}" type="presOf" srcId="{0600A12D-1B26-40DA-8594-3BF471855EF4}" destId="{280EBCB5-458A-47B0-A2A6-5384862836FB}" srcOrd="0" destOrd="0" presId="urn:microsoft.com/office/officeart/2008/layout/NameandTitleOrganizationalChart"/>
    <dgm:cxn modelId="{2603C912-5F71-493D-9682-537C7EB1BA69}" type="presOf" srcId="{C89B427E-DAFF-4108-9C0E-FAABBFED31E1}" destId="{BF463C30-D76C-4ED6-AB5F-73EA02998CC5}" srcOrd="0" destOrd="0" presId="urn:microsoft.com/office/officeart/2008/layout/NameandTitleOrganizationalChart"/>
    <dgm:cxn modelId="{142875D7-FC78-4CCE-A5EE-171AE29FB0C8}" type="presOf" srcId="{353EF671-38F4-45A7-AA4F-5E2F945CF268}" destId="{72C2C039-3740-4D3C-B5DE-43A571E028F5}" srcOrd="1" destOrd="0" presId="urn:microsoft.com/office/officeart/2008/layout/NameandTitleOrganizationalChart"/>
    <dgm:cxn modelId="{A3A512EA-85C5-4737-AF7E-EEDD92FCCF56}" type="presOf" srcId="{83FADF1F-6D90-4B9A-AF9A-279F70F93E41}" destId="{15E690B0-6FAD-4039-BEEC-D1A5C200914F}" srcOrd="0" destOrd="0" presId="urn:microsoft.com/office/officeart/2008/layout/NameandTitleOrganizationalChart"/>
    <dgm:cxn modelId="{2AA3D2D4-C158-49B6-879A-4D085BD7EC17}" type="presOf" srcId="{DF32D985-F8E1-49C8-929F-F673D7B25EE9}" destId="{9675DE94-6E5D-40D4-83C4-F259274FC466}" srcOrd="0" destOrd="0" presId="urn:microsoft.com/office/officeart/2008/layout/NameandTitleOrganizationalChart"/>
    <dgm:cxn modelId="{20807CB6-151F-46DD-92CB-5951AA744B09}" type="presOf" srcId="{0E330E83-FC8F-4A65-B6D6-969E42DB280E}" destId="{66775221-5D38-4C4C-B015-4675450FBFFD}" srcOrd="0" destOrd="0" presId="urn:microsoft.com/office/officeart/2008/layout/NameandTitleOrganizationalChart"/>
    <dgm:cxn modelId="{9673A28B-D373-46B3-A489-5F1100964A22}" type="presOf" srcId="{F9F4B601-A679-4144-AA4D-B7B32FD30E2B}" destId="{55AA3293-BCA5-4AE3-A2BC-AE5FF7E95F42}" srcOrd="1" destOrd="0" presId="urn:microsoft.com/office/officeart/2008/layout/NameandTitleOrganizationalChart"/>
    <dgm:cxn modelId="{1D3F673B-13E9-4D61-9476-089290855556}" type="presOf" srcId="{33971B74-B62B-4CE4-8267-21CD94264BCB}" destId="{78DD845F-08A4-4A92-8140-DE7E75BCCE74}" srcOrd="0" destOrd="0" presId="urn:microsoft.com/office/officeart/2008/layout/NameandTitleOrganizationalChart"/>
    <dgm:cxn modelId="{D7108375-5F70-4A2B-A944-F0E731684ACD}" type="presOf" srcId="{1D5FCA51-41C5-48F2-989A-6AC5A6ECD787}" destId="{970EF1E4-F8F6-4C3D-8213-2544C69FEBB6}" srcOrd="0" destOrd="0" presId="urn:microsoft.com/office/officeart/2008/layout/NameandTitleOrganizationalChart"/>
    <dgm:cxn modelId="{5ADD4CFA-AA90-4B9D-89D1-C97D0648D1A6}" srcId="{46F79B44-8C3A-4367-9F13-C698E307B37F}" destId="{F3926423-3D21-48E8-ABBF-FED505620205}" srcOrd="0" destOrd="0" parTransId="{E2F27A9D-90FD-48DF-B2E7-E8C1F9506011}" sibTransId="{A24904BD-8605-48F6-A3DD-7887B06D4BBE}"/>
    <dgm:cxn modelId="{CEFAAB36-9779-47DB-9C41-341238BDA89D}" type="presOf" srcId="{6CFD04E3-2D9C-4E3F-88D5-0A32C1380F6A}" destId="{0D0D01DD-D9C7-4C8D-AFF1-0848E70E7827}" srcOrd="0" destOrd="0" presId="urn:microsoft.com/office/officeart/2008/layout/NameandTitleOrganizationalChart"/>
    <dgm:cxn modelId="{9E4AD59D-A2AB-4DF9-B3DD-C006BFB22A37}" srcId="{F3926423-3D21-48E8-ABBF-FED505620205}" destId="{17FF24D1-D9BA-4AC9-B5C0-5E45A79D1E5E}" srcOrd="0" destOrd="0" parTransId="{D975D849-DA2B-47D2-B372-998667BEABB8}" sibTransId="{49688231-0E36-4163-ABF2-0E31C7B23DE6}"/>
    <dgm:cxn modelId="{A84D733B-B07E-40BB-99E5-DB114A061022}" type="presOf" srcId="{874E1392-AF62-4034-B9B5-84BD335C95AB}" destId="{DF63D90C-65F7-4277-9791-CF9F651A6019}" srcOrd="0" destOrd="0" presId="urn:microsoft.com/office/officeart/2008/layout/NameandTitleOrganizationalChart"/>
    <dgm:cxn modelId="{FB61CFEA-B568-4F05-A54A-A3324C1F6548}" type="presOf" srcId="{55756E6E-9E28-4E53-9F2F-4E4719342B84}" destId="{18099CC3-ACC9-41AE-8B6B-73952FC8506D}" srcOrd="0" destOrd="0" presId="urn:microsoft.com/office/officeart/2008/layout/NameandTitleOrganizationalChart"/>
    <dgm:cxn modelId="{38CD7626-A256-4176-8F48-E2559EC2A402}" type="presOf" srcId="{6218B3BD-13B9-4002-A317-9DCF4D7A9EE4}" destId="{F3FD083C-77EF-41D6-B8A1-E4BF6CE5B158}" srcOrd="0" destOrd="0" presId="urn:microsoft.com/office/officeart/2008/layout/NameandTitleOrganizationalChart"/>
    <dgm:cxn modelId="{58E01E9B-060D-495D-9E0A-FB8C512DF8A3}" type="presParOf" srcId="{5822E147-BF26-442E-80A2-B0E8546FCDDF}" destId="{68763CEF-AE1A-4B5F-9E17-3DC88680DB06}" srcOrd="0" destOrd="0" presId="urn:microsoft.com/office/officeart/2008/layout/NameandTitleOrganizationalChart"/>
    <dgm:cxn modelId="{97D88926-3824-4002-8125-31248CF63387}" type="presParOf" srcId="{68763CEF-AE1A-4B5F-9E17-3DC88680DB06}" destId="{D743D719-5C20-4DB6-B279-4E9860D6E487}" srcOrd="0" destOrd="0" presId="urn:microsoft.com/office/officeart/2008/layout/NameandTitleOrganizationalChart"/>
    <dgm:cxn modelId="{E61912C3-BB6D-4655-A9DE-B5027F890535}" type="presParOf" srcId="{D743D719-5C20-4DB6-B279-4E9860D6E487}" destId="{5D419170-6A24-438C-B739-B9C866A75B06}" srcOrd="0" destOrd="0" presId="urn:microsoft.com/office/officeart/2008/layout/NameandTitleOrganizationalChart"/>
    <dgm:cxn modelId="{D9458845-6465-4137-A1C0-0E22C56533A0}" type="presParOf" srcId="{D743D719-5C20-4DB6-B279-4E9860D6E487}" destId="{AD822CCD-4E28-41B4-926A-78AEBD4B5C0B}" srcOrd="1" destOrd="0" presId="urn:microsoft.com/office/officeart/2008/layout/NameandTitleOrganizationalChart"/>
    <dgm:cxn modelId="{B3287ED8-6FB6-4CFC-BCE4-159DB7C658CD}" type="presParOf" srcId="{D743D719-5C20-4DB6-B279-4E9860D6E487}" destId="{55AA3293-BCA5-4AE3-A2BC-AE5FF7E95F42}" srcOrd="2" destOrd="0" presId="urn:microsoft.com/office/officeart/2008/layout/NameandTitleOrganizationalChart"/>
    <dgm:cxn modelId="{D3F01F63-3318-4E3C-808E-8E4046C4F622}" type="presParOf" srcId="{68763CEF-AE1A-4B5F-9E17-3DC88680DB06}" destId="{C4FCF000-74F6-4443-9775-ED4900945E9A}" srcOrd="1" destOrd="0" presId="urn:microsoft.com/office/officeart/2008/layout/NameandTitleOrganizationalChart"/>
    <dgm:cxn modelId="{97DC37FD-C1B8-4294-BB6D-FA42581A0DCD}" type="presParOf" srcId="{C4FCF000-74F6-4443-9775-ED4900945E9A}" destId="{280EBCB5-458A-47B0-A2A6-5384862836FB}" srcOrd="0" destOrd="0" presId="urn:microsoft.com/office/officeart/2008/layout/NameandTitleOrganizationalChart"/>
    <dgm:cxn modelId="{71D0E9E8-769E-4A87-AAA7-6FCCC776A304}" type="presParOf" srcId="{C4FCF000-74F6-4443-9775-ED4900945E9A}" destId="{26E48D60-92E7-4D00-A6C5-C49671850048}" srcOrd="1" destOrd="0" presId="urn:microsoft.com/office/officeart/2008/layout/NameandTitleOrganizationalChart"/>
    <dgm:cxn modelId="{C65CA2FF-9ABE-4D7F-A1A0-A4D51E541370}" type="presParOf" srcId="{26E48D60-92E7-4D00-A6C5-C49671850048}" destId="{AEA4AEA1-FB20-4D0F-AC3D-B2D6546DDD10}" srcOrd="0" destOrd="0" presId="urn:microsoft.com/office/officeart/2008/layout/NameandTitleOrganizationalChart"/>
    <dgm:cxn modelId="{E84CC6D7-477C-4DC0-8A51-666415ECCDF2}" type="presParOf" srcId="{AEA4AEA1-FB20-4D0F-AC3D-B2D6546DDD10}" destId="{70887B50-7664-4081-9607-0AD6C622D9F6}" srcOrd="0" destOrd="0" presId="urn:microsoft.com/office/officeart/2008/layout/NameandTitleOrganizationalChart"/>
    <dgm:cxn modelId="{8C72B806-9AB5-4E7B-93B0-2220E7FC7F0A}" type="presParOf" srcId="{AEA4AEA1-FB20-4D0F-AC3D-B2D6546DDD10}" destId="{4BE36054-1ED4-4377-BF51-29915E9307DA}" srcOrd="1" destOrd="0" presId="urn:microsoft.com/office/officeart/2008/layout/NameandTitleOrganizationalChart"/>
    <dgm:cxn modelId="{50996DF8-245F-43E4-9D2B-60151EFD7DCB}" type="presParOf" srcId="{AEA4AEA1-FB20-4D0F-AC3D-B2D6546DDD10}" destId="{9959D086-B68B-4385-A33A-AA709BA62D68}" srcOrd="2" destOrd="0" presId="urn:microsoft.com/office/officeart/2008/layout/NameandTitleOrganizationalChart"/>
    <dgm:cxn modelId="{9BD6D954-BD50-431B-934A-A560F204142E}" type="presParOf" srcId="{26E48D60-92E7-4D00-A6C5-C49671850048}" destId="{1FEA7E48-2C37-4304-B15A-C8E9DFA438FC}" srcOrd="1" destOrd="0" presId="urn:microsoft.com/office/officeart/2008/layout/NameandTitleOrganizationalChart"/>
    <dgm:cxn modelId="{8C5C9F74-77B1-4BB0-AE78-0DBE451B29C0}" type="presParOf" srcId="{1FEA7E48-2C37-4304-B15A-C8E9DFA438FC}" destId="{99FD4918-1C25-44C3-941A-D782495718A0}" srcOrd="0" destOrd="0" presId="urn:microsoft.com/office/officeart/2008/layout/NameandTitleOrganizationalChart"/>
    <dgm:cxn modelId="{09C553F4-979D-4999-B96B-8BDF66CD89CD}" type="presParOf" srcId="{1FEA7E48-2C37-4304-B15A-C8E9DFA438FC}" destId="{62BE1326-07A1-4E72-A6C7-CAAFE6E4FFE0}" srcOrd="1" destOrd="0" presId="urn:microsoft.com/office/officeart/2008/layout/NameandTitleOrganizationalChart"/>
    <dgm:cxn modelId="{7296A9E0-9730-4CB3-83C0-EC6985110D50}" type="presParOf" srcId="{62BE1326-07A1-4E72-A6C7-CAAFE6E4FFE0}" destId="{C0A87348-3CB9-4363-8C97-FD022AB07542}" srcOrd="0" destOrd="0" presId="urn:microsoft.com/office/officeart/2008/layout/NameandTitleOrganizationalChart"/>
    <dgm:cxn modelId="{9A6404B7-227D-441C-9603-0D8532D569C9}" type="presParOf" srcId="{C0A87348-3CB9-4363-8C97-FD022AB07542}" destId="{15E690B0-6FAD-4039-BEEC-D1A5C200914F}" srcOrd="0" destOrd="0" presId="urn:microsoft.com/office/officeart/2008/layout/NameandTitleOrganizationalChart"/>
    <dgm:cxn modelId="{3FA3459A-3C34-4B79-90CC-9FB373950EB7}" type="presParOf" srcId="{C0A87348-3CB9-4363-8C97-FD022AB07542}" destId="{EB4B62DE-1ADF-40E7-9ECF-00A36077A7A5}" srcOrd="1" destOrd="0" presId="urn:microsoft.com/office/officeart/2008/layout/NameandTitleOrganizationalChart"/>
    <dgm:cxn modelId="{540999A4-2F9F-46EB-9019-987774CCE360}" type="presParOf" srcId="{C0A87348-3CB9-4363-8C97-FD022AB07542}" destId="{6395ACB8-1D5B-4074-8AE0-8A49CE3A25BA}" srcOrd="2" destOrd="0" presId="urn:microsoft.com/office/officeart/2008/layout/NameandTitleOrganizationalChart"/>
    <dgm:cxn modelId="{B57677E0-D676-4D31-8B2C-326E78A1BB1F}" type="presParOf" srcId="{62BE1326-07A1-4E72-A6C7-CAAFE6E4FFE0}" destId="{A2D59852-92DB-4450-A220-397C85338622}" srcOrd="1" destOrd="0" presId="urn:microsoft.com/office/officeart/2008/layout/NameandTitleOrganizationalChart"/>
    <dgm:cxn modelId="{91AD6947-51AF-4914-8907-5897F6D17E87}" type="presParOf" srcId="{A2D59852-92DB-4450-A220-397C85338622}" destId="{C36DFBE0-DAA8-43D6-8ACE-F2ED0360A41E}" srcOrd="0" destOrd="0" presId="urn:microsoft.com/office/officeart/2008/layout/NameandTitleOrganizationalChart"/>
    <dgm:cxn modelId="{2E3C6882-39F4-4A13-A5B1-934314FE8B77}" type="presParOf" srcId="{A2D59852-92DB-4450-A220-397C85338622}" destId="{571011FC-ECAD-429F-A375-FD5D49D4B20F}" srcOrd="1" destOrd="0" presId="urn:microsoft.com/office/officeart/2008/layout/NameandTitleOrganizationalChart"/>
    <dgm:cxn modelId="{9C052603-332E-4D26-A2F0-82CED2E3FE17}" type="presParOf" srcId="{571011FC-ECAD-429F-A375-FD5D49D4B20F}" destId="{6D008EC3-0461-46D1-95FB-C0D756A810A4}" srcOrd="0" destOrd="0" presId="urn:microsoft.com/office/officeart/2008/layout/NameandTitleOrganizationalChart"/>
    <dgm:cxn modelId="{68901120-4076-434B-B992-1072C7040D22}" type="presParOf" srcId="{6D008EC3-0461-46D1-95FB-C0D756A810A4}" destId="{D511ACA3-DF9D-49F4-924A-F552E010E2BE}" srcOrd="0" destOrd="0" presId="urn:microsoft.com/office/officeart/2008/layout/NameandTitleOrganizationalChart"/>
    <dgm:cxn modelId="{8AB2FF54-4334-4817-AA38-B74D248BF2A7}" type="presParOf" srcId="{6D008EC3-0461-46D1-95FB-C0D756A810A4}" destId="{9D87BD12-25B9-4C4F-A71D-955290894982}" srcOrd="1" destOrd="0" presId="urn:microsoft.com/office/officeart/2008/layout/NameandTitleOrganizationalChart"/>
    <dgm:cxn modelId="{D559BCD9-8162-444E-9E61-7FD0B2A07E1C}" type="presParOf" srcId="{6D008EC3-0461-46D1-95FB-C0D756A810A4}" destId="{433C4A43-34B4-47E3-AE05-E7EE60710F2F}" srcOrd="2" destOrd="0" presId="urn:microsoft.com/office/officeart/2008/layout/NameandTitleOrganizationalChart"/>
    <dgm:cxn modelId="{091D9000-9287-47F0-BBC6-D937F71F16B7}" type="presParOf" srcId="{571011FC-ECAD-429F-A375-FD5D49D4B20F}" destId="{E2C7EAEB-927D-41B8-BF9E-AFEB2A0493F3}" srcOrd="1" destOrd="0" presId="urn:microsoft.com/office/officeart/2008/layout/NameandTitleOrganizationalChart"/>
    <dgm:cxn modelId="{CBFB3568-557E-4BBD-98FD-C8715F41E723}" type="presParOf" srcId="{E2C7EAEB-927D-41B8-BF9E-AFEB2A0493F3}" destId="{B3A13196-B68A-49F5-8C53-23B5F91F8903}" srcOrd="0" destOrd="0" presId="urn:microsoft.com/office/officeart/2008/layout/NameandTitleOrganizationalChart"/>
    <dgm:cxn modelId="{7AFE1E7E-38AB-408F-B699-8C863B2DB861}" type="presParOf" srcId="{E2C7EAEB-927D-41B8-BF9E-AFEB2A0493F3}" destId="{897032DB-6C92-4B16-8845-070D247134E7}" srcOrd="1" destOrd="0" presId="urn:microsoft.com/office/officeart/2008/layout/NameandTitleOrganizationalChart"/>
    <dgm:cxn modelId="{18B1F17B-2C17-4178-A1B5-D55966D1C460}" type="presParOf" srcId="{897032DB-6C92-4B16-8845-070D247134E7}" destId="{BDD0872B-F330-4840-B33A-4FE9061B19D2}" srcOrd="0" destOrd="0" presId="urn:microsoft.com/office/officeart/2008/layout/NameandTitleOrganizationalChart"/>
    <dgm:cxn modelId="{9B55AC48-F689-48DD-84E1-5DE6A41F4929}" type="presParOf" srcId="{BDD0872B-F330-4840-B33A-4FE9061B19D2}" destId="{2F4A0A7C-160A-4454-BD6E-58D3BA0E74D0}" srcOrd="0" destOrd="0" presId="urn:microsoft.com/office/officeart/2008/layout/NameandTitleOrganizationalChart"/>
    <dgm:cxn modelId="{34C13956-D02A-4274-AEF4-00471779E365}" type="presParOf" srcId="{BDD0872B-F330-4840-B33A-4FE9061B19D2}" destId="{60FEEAC8-759F-4210-AFEF-0DF1F9B823EF}" srcOrd="1" destOrd="0" presId="urn:microsoft.com/office/officeart/2008/layout/NameandTitleOrganizationalChart"/>
    <dgm:cxn modelId="{BDE96D49-10A8-469E-84BE-8534041D9DE5}" type="presParOf" srcId="{BDD0872B-F330-4840-B33A-4FE9061B19D2}" destId="{B7B1A9DB-2C5F-4E41-B456-3C6F6F126E64}" srcOrd="2" destOrd="0" presId="urn:microsoft.com/office/officeart/2008/layout/NameandTitleOrganizationalChart"/>
    <dgm:cxn modelId="{E8D1AF0C-6250-4C62-B0B5-AB8E10F2684F}" type="presParOf" srcId="{897032DB-6C92-4B16-8845-070D247134E7}" destId="{703C6C69-5365-4F1E-82B2-503521BD59A4}" srcOrd="1" destOrd="0" presId="urn:microsoft.com/office/officeart/2008/layout/NameandTitleOrganizationalChart"/>
    <dgm:cxn modelId="{7F3E6FF0-7CB7-4C03-904F-FEDBE381FA5B}" type="presParOf" srcId="{703C6C69-5365-4F1E-82B2-503521BD59A4}" destId="{00BA6971-FE76-496F-AA46-1D478108DCCD}" srcOrd="0" destOrd="0" presId="urn:microsoft.com/office/officeart/2008/layout/NameandTitleOrganizationalChart"/>
    <dgm:cxn modelId="{52A4BEDB-45FC-4D49-BC21-826F754FFDDD}" type="presParOf" srcId="{703C6C69-5365-4F1E-82B2-503521BD59A4}" destId="{24A8CC33-E239-47F2-8056-DF5197DE999B}" srcOrd="1" destOrd="0" presId="urn:microsoft.com/office/officeart/2008/layout/NameandTitleOrganizationalChart"/>
    <dgm:cxn modelId="{971067AB-C47B-4598-A6F4-641C72D848D5}" type="presParOf" srcId="{24A8CC33-E239-47F2-8056-DF5197DE999B}" destId="{1F493E25-4B2A-4281-B683-46D78C81FDF8}" srcOrd="0" destOrd="0" presId="urn:microsoft.com/office/officeart/2008/layout/NameandTitleOrganizationalChart"/>
    <dgm:cxn modelId="{BEA3403C-0DA4-470E-98C1-E954F0A67411}" type="presParOf" srcId="{1F493E25-4B2A-4281-B683-46D78C81FDF8}" destId="{850DF7A3-31FD-463F-946C-5658C3972692}" srcOrd="0" destOrd="0" presId="urn:microsoft.com/office/officeart/2008/layout/NameandTitleOrganizationalChart"/>
    <dgm:cxn modelId="{790E8102-AE20-46D6-A2AE-B14F1A686D08}" type="presParOf" srcId="{1F493E25-4B2A-4281-B683-46D78C81FDF8}" destId="{7AE1D14E-A7A7-46BD-BCAE-03D8BD7F536B}" srcOrd="1" destOrd="0" presId="urn:microsoft.com/office/officeart/2008/layout/NameandTitleOrganizationalChart"/>
    <dgm:cxn modelId="{BDC06980-2F0B-4038-8A33-1F2D7EBBB1F7}" type="presParOf" srcId="{1F493E25-4B2A-4281-B683-46D78C81FDF8}" destId="{650D42F2-C5FF-4413-99A3-920CB61E7CA2}" srcOrd="2" destOrd="0" presId="urn:microsoft.com/office/officeart/2008/layout/NameandTitleOrganizationalChart"/>
    <dgm:cxn modelId="{29C560EE-98C4-487C-817C-5D9138B1BFF9}" type="presParOf" srcId="{24A8CC33-E239-47F2-8056-DF5197DE999B}" destId="{0BAB8FBC-2A2E-4E47-8338-341B113DDEE5}" srcOrd="1" destOrd="0" presId="urn:microsoft.com/office/officeart/2008/layout/NameandTitleOrganizationalChart"/>
    <dgm:cxn modelId="{931DD7D8-B148-4C9D-B8B0-ED22226AB12B}" type="presParOf" srcId="{24A8CC33-E239-47F2-8056-DF5197DE999B}" destId="{9505F750-D58D-4C21-B15F-8D703153728A}" srcOrd="2" destOrd="0" presId="urn:microsoft.com/office/officeart/2008/layout/NameandTitleOrganizationalChart"/>
    <dgm:cxn modelId="{7FB0DB0C-F5C0-4FBE-939A-94DD0B66E5E0}" type="presParOf" srcId="{703C6C69-5365-4F1E-82B2-503521BD59A4}" destId="{55F8CFFF-A6A5-4270-941C-0D402FF7F038}" srcOrd="2" destOrd="0" presId="urn:microsoft.com/office/officeart/2008/layout/NameandTitleOrganizationalChart"/>
    <dgm:cxn modelId="{E7BBCFBB-802F-4071-9C36-444ECC9CD4BD}" type="presParOf" srcId="{703C6C69-5365-4F1E-82B2-503521BD59A4}" destId="{45C11D55-7DAE-4E4F-9E33-924E6EEA95E5}" srcOrd="3" destOrd="0" presId="urn:microsoft.com/office/officeart/2008/layout/NameandTitleOrganizationalChart"/>
    <dgm:cxn modelId="{11AF379E-EA01-475C-A86D-DB40234ABB13}" type="presParOf" srcId="{45C11D55-7DAE-4E4F-9E33-924E6EEA95E5}" destId="{6E02EDFD-34DB-4F1F-9403-08E00310EC8C}" srcOrd="0" destOrd="0" presId="urn:microsoft.com/office/officeart/2008/layout/NameandTitleOrganizationalChart"/>
    <dgm:cxn modelId="{C28ED6FA-B5A1-472C-8876-1F11BAFB9F0B}" type="presParOf" srcId="{6E02EDFD-34DB-4F1F-9403-08E00310EC8C}" destId="{9EDECFCB-D459-438F-979D-AB8CE93113DD}" srcOrd="0" destOrd="0" presId="urn:microsoft.com/office/officeart/2008/layout/NameandTitleOrganizationalChart"/>
    <dgm:cxn modelId="{227CAD7B-0D2C-42FA-9A8A-2055187E4734}" type="presParOf" srcId="{6E02EDFD-34DB-4F1F-9403-08E00310EC8C}" destId="{EE38C625-B40C-4082-A0B0-7FC24A6D4EFD}" srcOrd="1" destOrd="0" presId="urn:microsoft.com/office/officeart/2008/layout/NameandTitleOrganizationalChart"/>
    <dgm:cxn modelId="{A2B2A596-DE96-457D-A9C7-D71C0C832A14}" type="presParOf" srcId="{6E02EDFD-34DB-4F1F-9403-08E00310EC8C}" destId="{72C2C039-3740-4D3C-B5DE-43A571E028F5}" srcOrd="2" destOrd="0" presId="urn:microsoft.com/office/officeart/2008/layout/NameandTitleOrganizationalChart"/>
    <dgm:cxn modelId="{244980A8-4146-41FC-B904-020E782A86C2}" type="presParOf" srcId="{45C11D55-7DAE-4E4F-9E33-924E6EEA95E5}" destId="{586BEE4A-B39A-4596-B5FA-0F7898E1B7C7}" srcOrd="1" destOrd="0" presId="urn:microsoft.com/office/officeart/2008/layout/NameandTitleOrganizationalChart"/>
    <dgm:cxn modelId="{B354972C-DB05-451F-A7B2-4DE36CCA16EA}" type="presParOf" srcId="{586BEE4A-B39A-4596-B5FA-0F7898E1B7C7}" destId="{CF2C4BB1-5777-4532-BCE6-D0A69F8DA6C7}" srcOrd="0" destOrd="0" presId="urn:microsoft.com/office/officeart/2008/layout/NameandTitleOrganizationalChart"/>
    <dgm:cxn modelId="{A47C67F4-D414-4FB0-8734-9996698B7667}" type="presParOf" srcId="{586BEE4A-B39A-4596-B5FA-0F7898E1B7C7}" destId="{EFEC1D3B-C0D6-4361-9CAF-5B686E8C248B}" srcOrd="1" destOrd="0" presId="urn:microsoft.com/office/officeart/2008/layout/NameandTitleOrganizationalChart"/>
    <dgm:cxn modelId="{EBFFDBAC-0142-4983-9D49-5DF0ABFBC179}" type="presParOf" srcId="{EFEC1D3B-C0D6-4361-9CAF-5B686E8C248B}" destId="{5F3B7CD1-0437-471D-AC24-2FAF63DE8B7B}" srcOrd="0" destOrd="0" presId="urn:microsoft.com/office/officeart/2008/layout/NameandTitleOrganizationalChart"/>
    <dgm:cxn modelId="{F225B16A-7D9E-4FDE-B3A0-41D150A4C576}" type="presParOf" srcId="{5F3B7CD1-0437-471D-AC24-2FAF63DE8B7B}" destId="{E6120069-8357-404A-8171-60B12F10740F}" srcOrd="0" destOrd="0" presId="urn:microsoft.com/office/officeart/2008/layout/NameandTitleOrganizationalChart"/>
    <dgm:cxn modelId="{623C3DF5-EEF3-4497-AAC2-DD576081E9D8}" type="presParOf" srcId="{5F3B7CD1-0437-471D-AC24-2FAF63DE8B7B}" destId="{3BE6D5D8-E125-409B-B086-B1FEB446E8D1}" srcOrd="1" destOrd="0" presId="urn:microsoft.com/office/officeart/2008/layout/NameandTitleOrganizationalChart"/>
    <dgm:cxn modelId="{A8FA05C7-ED77-407F-A6CD-864FC870E8AB}" type="presParOf" srcId="{5F3B7CD1-0437-471D-AC24-2FAF63DE8B7B}" destId="{E3B65268-5765-4339-9936-9D8C2CFED869}" srcOrd="2" destOrd="0" presId="urn:microsoft.com/office/officeart/2008/layout/NameandTitleOrganizationalChart"/>
    <dgm:cxn modelId="{4FE53EB9-6A17-4412-861D-CCD77D89801C}" type="presParOf" srcId="{EFEC1D3B-C0D6-4361-9CAF-5B686E8C248B}" destId="{39145B73-3A65-4F2E-B6F2-DDFF0847C544}" srcOrd="1" destOrd="0" presId="urn:microsoft.com/office/officeart/2008/layout/NameandTitleOrganizationalChart"/>
    <dgm:cxn modelId="{2BFE5603-91CC-49EC-B9D7-14EED3A3632B}" type="presParOf" srcId="{39145B73-3A65-4F2E-B6F2-DDFF0847C544}" destId="{D00FF623-F8F4-426C-A383-D5C44C10A970}" srcOrd="0" destOrd="0" presId="urn:microsoft.com/office/officeart/2008/layout/NameandTitleOrganizationalChart"/>
    <dgm:cxn modelId="{11E17A40-F200-494B-B7A9-EB68F8238257}" type="presParOf" srcId="{39145B73-3A65-4F2E-B6F2-DDFF0847C544}" destId="{606E5506-DCA8-450C-8EE8-4D7EA9196FDA}" srcOrd="1" destOrd="0" presId="urn:microsoft.com/office/officeart/2008/layout/NameandTitleOrganizationalChart"/>
    <dgm:cxn modelId="{3B345BBD-655B-4B3E-A543-CD51B00583F0}" type="presParOf" srcId="{606E5506-DCA8-450C-8EE8-4D7EA9196FDA}" destId="{D34C30BA-8B67-486B-A48F-D6DDDE42900F}" srcOrd="0" destOrd="0" presId="urn:microsoft.com/office/officeart/2008/layout/NameandTitleOrganizationalChart"/>
    <dgm:cxn modelId="{D2E2D9B0-C19F-49E3-B9A6-577DCB023984}" type="presParOf" srcId="{D34C30BA-8B67-486B-A48F-D6DDDE42900F}" destId="{BF463C30-D76C-4ED6-AB5F-73EA02998CC5}" srcOrd="0" destOrd="0" presId="urn:microsoft.com/office/officeart/2008/layout/NameandTitleOrganizationalChart"/>
    <dgm:cxn modelId="{1F02B03E-FB90-4889-8774-86C87DB14A60}" type="presParOf" srcId="{D34C30BA-8B67-486B-A48F-D6DDDE42900F}" destId="{CE5C8CA2-2E12-44FC-AA84-F21AC39C8E51}" srcOrd="1" destOrd="0" presId="urn:microsoft.com/office/officeart/2008/layout/NameandTitleOrganizationalChart"/>
    <dgm:cxn modelId="{74FC1D02-C995-4B4D-8AA3-85550AD9FDCD}" type="presParOf" srcId="{D34C30BA-8B67-486B-A48F-D6DDDE42900F}" destId="{5BC5974B-6774-4E50-A723-0391CD27F8F8}" srcOrd="2" destOrd="0" presId="urn:microsoft.com/office/officeart/2008/layout/NameandTitleOrganizationalChart"/>
    <dgm:cxn modelId="{765447F5-F0CB-47F1-8A49-35BAD372E5E7}" type="presParOf" srcId="{606E5506-DCA8-450C-8EE8-4D7EA9196FDA}" destId="{8D96EA5E-ED89-4E83-967D-58A464FA92DE}" srcOrd="1" destOrd="0" presId="urn:microsoft.com/office/officeart/2008/layout/NameandTitleOrganizationalChart"/>
    <dgm:cxn modelId="{49898450-A97C-4BFE-A7BD-07463A45BF64}" type="presParOf" srcId="{8D96EA5E-ED89-4E83-967D-58A464FA92DE}" destId="{0C0B25A1-4000-41D1-A086-1622A0EDC14F}" srcOrd="0" destOrd="0" presId="urn:microsoft.com/office/officeart/2008/layout/NameandTitleOrganizationalChart"/>
    <dgm:cxn modelId="{C7865F7D-91A5-4AB1-B5D9-153E7E7D80BB}" type="presParOf" srcId="{8D96EA5E-ED89-4E83-967D-58A464FA92DE}" destId="{330A2555-9833-4A3E-96F0-A295FDCB0D1D}" srcOrd="1" destOrd="0" presId="urn:microsoft.com/office/officeart/2008/layout/NameandTitleOrganizationalChart"/>
    <dgm:cxn modelId="{CE4728B7-92C2-48D3-B7AE-6C0818FEBB71}" type="presParOf" srcId="{330A2555-9833-4A3E-96F0-A295FDCB0D1D}" destId="{98258AA3-6A11-436B-8919-668E8EC9B859}" srcOrd="0" destOrd="0" presId="urn:microsoft.com/office/officeart/2008/layout/NameandTitleOrganizationalChart"/>
    <dgm:cxn modelId="{A450AF36-3C30-45F9-8051-2F5844B45BAF}" type="presParOf" srcId="{98258AA3-6A11-436B-8919-668E8EC9B859}" destId="{0E482655-DC89-49F5-9D43-CD7CE98A3D56}" srcOrd="0" destOrd="0" presId="urn:microsoft.com/office/officeart/2008/layout/NameandTitleOrganizationalChart"/>
    <dgm:cxn modelId="{64DBAC31-ECA1-469F-BFAE-AE87CD309AB2}" type="presParOf" srcId="{98258AA3-6A11-436B-8919-668E8EC9B859}" destId="{840DD398-3FBA-4AA5-8087-BB1DFB4AF3BF}" srcOrd="1" destOrd="0" presId="urn:microsoft.com/office/officeart/2008/layout/NameandTitleOrganizationalChart"/>
    <dgm:cxn modelId="{C5B1A616-0A32-4B23-BDFD-7B9728D0E429}" type="presParOf" srcId="{98258AA3-6A11-436B-8919-668E8EC9B859}" destId="{FBE571E8-7F52-4BA8-B2AC-08D3AD7F766A}" srcOrd="2" destOrd="0" presId="urn:microsoft.com/office/officeart/2008/layout/NameandTitleOrganizationalChart"/>
    <dgm:cxn modelId="{F58C0FA8-AF51-458F-B71D-902D6B930832}" type="presParOf" srcId="{330A2555-9833-4A3E-96F0-A295FDCB0D1D}" destId="{C0AAA308-CB24-4BB2-B744-ECBE0CE28C10}" srcOrd="1" destOrd="0" presId="urn:microsoft.com/office/officeart/2008/layout/NameandTitleOrganizationalChart"/>
    <dgm:cxn modelId="{EA9233AA-F382-4134-B7C5-1D328AC4693A}" type="presParOf" srcId="{330A2555-9833-4A3E-96F0-A295FDCB0D1D}" destId="{56A964FD-403E-4F41-94F2-5998B8CFA4F1}" srcOrd="2" destOrd="0" presId="urn:microsoft.com/office/officeart/2008/layout/NameandTitleOrganizationalChart"/>
    <dgm:cxn modelId="{8A354E72-3A59-4671-88B5-D1F628797DB6}" type="presParOf" srcId="{606E5506-DCA8-450C-8EE8-4D7EA9196FDA}" destId="{D3C3FFDE-D4E0-425F-9272-431547727C9B}" srcOrd="2" destOrd="0" presId="urn:microsoft.com/office/officeart/2008/layout/NameandTitleOrganizationalChart"/>
    <dgm:cxn modelId="{01FF2134-F252-4531-BF86-51D37DAB21E0}" type="presParOf" srcId="{39145B73-3A65-4F2E-B6F2-DDFF0847C544}" destId="{6A408401-C4C7-42B8-B136-BC003346FBED}" srcOrd="2" destOrd="0" presId="urn:microsoft.com/office/officeart/2008/layout/NameandTitleOrganizationalChart"/>
    <dgm:cxn modelId="{F7076090-1A5B-4352-956A-0A3447D4D9C3}" type="presParOf" srcId="{39145B73-3A65-4F2E-B6F2-DDFF0847C544}" destId="{60419CCF-6C1A-4AE0-809E-A145BCACB37B}" srcOrd="3" destOrd="0" presId="urn:microsoft.com/office/officeart/2008/layout/NameandTitleOrganizationalChart"/>
    <dgm:cxn modelId="{012A8DD9-9935-417E-99B6-B1C6DFCEA116}" type="presParOf" srcId="{60419CCF-6C1A-4AE0-809E-A145BCACB37B}" destId="{74FFE9A1-BA31-4BB9-B9A1-34156A48B313}" srcOrd="0" destOrd="0" presId="urn:microsoft.com/office/officeart/2008/layout/NameandTitleOrganizationalChart"/>
    <dgm:cxn modelId="{BDF050ED-2BFA-40A0-9FE9-942DC02844C3}" type="presParOf" srcId="{74FFE9A1-BA31-4BB9-B9A1-34156A48B313}" destId="{31E2A4B0-A4BE-4400-B567-62C9D3427DF3}" srcOrd="0" destOrd="0" presId="urn:microsoft.com/office/officeart/2008/layout/NameandTitleOrganizationalChart"/>
    <dgm:cxn modelId="{7FAB5C4D-821B-4326-B1FF-835259AADC58}" type="presParOf" srcId="{74FFE9A1-BA31-4BB9-B9A1-34156A48B313}" destId="{6A43232E-0A06-472E-B889-750906B1E1E7}" srcOrd="1" destOrd="0" presId="urn:microsoft.com/office/officeart/2008/layout/NameandTitleOrganizationalChart"/>
    <dgm:cxn modelId="{C10A2DC1-5CCB-4E46-87CF-87E28A1826C3}" type="presParOf" srcId="{74FFE9A1-BA31-4BB9-B9A1-34156A48B313}" destId="{7EB468B8-1D30-4737-8626-6FF1904851EA}" srcOrd="2" destOrd="0" presId="urn:microsoft.com/office/officeart/2008/layout/NameandTitleOrganizationalChart"/>
    <dgm:cxn modelId="{A85C8874-8D1D-46B0-9BB7-541EA9CF2260}" type="presParOf" srcId="{60419CCF-6C1A-4AE0-809E-A145BCACB37B}" destId="{96404DB2-45AF-4006-9469-9DF5FC2977C2}" srcOrd="1" destOrd="0" presId="urn:microsoft.com/office/officeart/2008/layout/NameandTitleOrganizationalChart"/>
    <dgm:cxn modelId="{6267C983-774B-439C-83BC-11D1418539F7}" type="presParOf" srcId="{60419CCF-6C1A-4AE0-809E-A145BCACB37B}" destId="{A2BF95E4-8AC8-45B6-9DB6-A186B12057B8}" srcOrd="2" destOrd="0" presId="urn:microsoft.com/office/officeart/2008/layout/NameandTitleOrganizationalChart"/>
    <dgm:cxn modelId="{D221494F-38BE-4920-9C65-1AE2885A57D6}" type="presParOf" srcId="{39145B73-3A65-4F2E-B6F2-DDFF0847C544}" destId="{57A42947-63A5-4751-BBCD-B49F95BDDFC7}" srcOrd="4" destOrd="0" presId="urn:microsoft.com/office/officeart/2008/layout/NameandTitleOrganizationalChart"/>
    <dgm:cxn modelId="{F10EEC3A-BBF1-466E-837D-5896F0A9D585}" type="presParOf" srcId="{39145B73-3A65-4F2E-B6F2-DDFF0847C544}" destId="{02BD9FC8-3AD5-4247-82F0-34A1E2DF47E8}" srcOrd="5" destOrd="0" presId="urn:microsoft.com/office/officeart/2008/layout/NameandTitleOrganizationalChart"/>
    <dgm:cxn modelId="{B6EE59AA-1E08-4D51-B8FC-6F0702CABDBD}" type="presParOf" srcId="{02BD9FC8-3AD5-4247-82F0-34A1E2DF47E8}" destId="{BDA2C329-6E3F-4328-AFD2-6ED5DA0111E2}" srcOrd="0" destOrd="0" presId="urn:microsoft.com/office/officeart/2008/layout/NameandTitleOrganizationalChart"/>
    <dgm:cxn modelId="{D4B3861B-9DFD-4B84-8700-136230E22C2E}" type="presParOf" srcId="{BDA2C329-6E3F-4328-AFD2-6ED5DA0111E2}" destId="{D84449E0-7A96-416A-807B-60BDC59309AE}" srcOrd="0" destOrd="0" presId="urn:microsoft.com/office/officeart/2008/layout/NameandTitleOrganizationalChart"/>
    <dgm:cxn modelId="{E0FE044F-7A3C-4558-A534-6B4CFD604C9A}" type="presParOf" srcId="{BDA2C329-6E3F-4328-AFD2-6ED5DA0111E2}" destId="{CBB0F677-2E49-4F62-9513-07081E26833D}" srcOrd="1" destOrd="0" presId="urn:microsoft.com/office/officeart/2008/layout/NameandTitleOrganizationalChart"/>
    <dgm:cxn modelId="{59A6F3A6-CCCA-4EA0-B010-5B14ED014707}" type="presParOf" srcId="{BDA2C329-6E3F-4328-AFD2-6ED5DA0111E2}" destId="{C340AD63-07E7-46DF-86A6-01A33BBCD597}" srcOrd="2" destOrd="0" presId="urn:microsoft.com/office/officeart/2008/layout/NameandTitleOrganizationalChart"/>
    <dgm:cxn modelId="{E8002C10-A988-413B-9FC6-57E6A6E06FA9}" type="presParOf" srcId="{02BD9FC8-3AD5-4247-82F0-34A1E2DF47E8}" destId="{3ABD8F04-B64F-498F-8399-E0DF364B2A93}" srcOrd="1" destOrd="0" presId="urn:microsoft.com/office/officeart/2008/layout/NameandTitleOrganizationalChart"/>
    <dgm:cxn modelId="{0FC0D8DD-ECC9-44A4-A90B-7127BDBD6503}" type="presParOf" srcId="{3ABD8F04-B64F-498F-8399-E0DF364B2A93}" destId="{F99DD4E0-ACDE-4D9C-9F66-03C2E9C77E88}" srcOrd="0" destOrd="0" presId="urn:microsoft.com/office/officeart/2008/layout/NameandTitleOrganizationalChart"/>
    <dgm:cxn modelId="{C3B9B485-462F-49BD-AEA7-71D9AB479DBC}" type="presParOf" srcId="{3ABD8F04-B64F-498F-8399-E0DF364B2A93}" destId="{A023BA6F-37B7-43DB-A3CF-9CAD72682608}" srcOrd="1" destOrd="0" presId="urn:microsoft.com/office/officeart/2008/layout/NameandTitleOrganizationalChart"/>
    <dgm:cxn modelId="{887FDA33-28FF-4DDF-B065-0046D6E0F7DE}" type="presParOf" srcId="{A023BA6F-37B7-43DB-A3CF-9CAD72682608}" destId="{0A61EDD3-F278-4CA3-B256-94DEFD36930D}" srcOrd="0" destOrd="0" presId="urn:microsoft.com/office/officeart/2008/layout/NameandTitleOrganizationalChart"/>
    <dgm:cxn modelId="{BADD319C-5827-4489-8A5D-D12F6B8C495C}" type="presParOf" srcId="{0A61EDD3-F278-4CA3-B256-94DEFD36930D}" destId="{970EF1E4-F8F6-4C3D-8213-2544C69FEBB6}" srcOrd="0" destOrd="0" presId="urn:microsoft.com/office/officeart/2008/layout/NameandTitleOrganizationalChart"/>
    <dgm:cxn modelId="{181B8440-D07D-45AB-ABDA-923383821449}" type="presParOf" srcId="{0A61EDD3-F278-4CA3-B256-94DEFD36930D}" destId="{18099CC3-ACC9-41AE-8B6B-73952FC8506D}" srcOrd="1" destOrd="0" presId="urn:microsoft.com/office/officeart/2008/layout/NameandTitleOrganizationalChart"/>
    <dgm:cxn modelId="{349C265C-3DB9-4B6D-9148-BB78FCAB1DC7}" type="presParOf" srcId="{0A61EDD3-F278-4CA3-B256-94DEFD36930D}" destId="{EFD54EC8-BF51-47A7-9319-CF344772488B}" srcOrd="2" destOrd="0" presId="urn:microsoft.com/office/officeart/2008/layout/NameandTitleOrganizationalChart"/>
    <dgm:cxn modelId="{1341E42D-1C32-4D3F-8D82-DDCFF3949653}" type="presParOf" srcId="{A023BA6F-37B7-43DB-A3CF-9CAD72682608}" destId="{AF1704F2-6E92-4B8E-A62C-BE6F41C5950D}" srcOrd="1" destOrd="0" presId="urn:microsoft.com/office/officeart/2008/layout/NameandTitleOrganizationalChart"/>
    <dgm:cxn modelId="{007522E1-E50E-4BF7-B68E-18CBA5895597}" type="presParOf" srcId="{A023BA6F-37B7-43DB-A3CF-9CAD72682608}" destId="{8C4F35B2-1B8B-46FC-9E75-821043907E04}" srcOrd="2" destOrd="0" presId="urn:microsoft.com/office/officeart/2008/layout/NameandTitleOrganizationalChart"/>
    <dgm:cxn modelId="{18689866-B572-42D8-A928-0036E1BBDE6D}" type="presParOf" srcId="{02BD9FC8-3AD5-4247-82F0-34A1E2DF47E8}" destId="{644E138E-AB2A-48A0-B5F5-DF27439B2C51}" srcOrd="2" destOrd="0" presId="urn:microsoft.com/office/officeart/2008/layout/NameandTitleOrganizationalChart"/>
    <dgm:cxn modelId="{859E0749-0838-4422-8717-4341030FEDE5}" type="presParOf" srcId="{EFEC1D3B-C0D6-4361-9CAF-5B686E8C248B}" destId="{453E61FC-D501-47D2-B03E-75A900A7BD2F}" srcOrd="2" destOrd="0" presId="urn:microsoft.com/office/officeart/2008/layout/NameandTitleOrganizationalChart"/>
    <dgm:cxn modelId="{9EFEAA70-3BBF-40CB-BB10-D7B224E732FB}" type="presParOf" srcId="{586BEE4A-B39A-4596-B5FA-0F7898E1B7C7}" destId="{7CA9D48E-9AAC-49E4-9D88-93AC65706C41}" srcOrd="2" destOrd="0" presId="urn:microsoft.com/office/officeart/2008/layout/NameandTitleOrganizationalChart"/>
    <dgm:cxn modelId="{0D64CBC9-F952-4D01-85DC-A1FA1587F4B6}" type="presParOf" srcId="{586BEE4A-B39A-4596-B5FA-0F7898E1B7C7}" destId="{BCF5F2DA-2168-44D2-AB29-A8188D8FB8E5}" srcOrd="3" destOrd="0" presId="urn:microsoft.com/office/officeart/2008/layout/NameandTitleOrganizationalChart"/>
    <dgm:cxn modelId="{D6DB4AC2-5A62-4584-8DBD-141299F835CF}" type="presParOf" srcId="{BCF5F2DA-2168-44D2-AB29-A8188D8FB8E5}" destId="{4776EAB6-BAA8-40FF-86FB-00C48F6034AD}" srcOrd="0" destOrd="0" presId="urn:microsoft.com/office/officeart/2008/layout/NameandTitleOrganizationalChart"/>
    <dgm:cxn modelId="{32E8D102-D5A6-4E46-8A82-128B71B32B60}" type="presParOf" srcId="{4776EAB6-BAA8-40FF-86FB-00C48F6034AD}" destId="{76B4E3BE-4DF6-4D9E-8EAD-416A47E9E9B8}" srcOrd="0" destOrd="0" presId="urn:microsoft.com/office/officeart/2008/layout/NameandTitleOrganizationalChart"/>
    <dgm:cxn modelId="{1E5A8FBB-1CB4-4CB4-BE0F-9FE61F712B70}" type="presParOf" srcId="{4776EAB6-BAA8-40FF-86FB-00C48F6034AD}" destId="{66775221-5D38-4C4C-B015-4675450FBFFD}" srcOrd="1" destOrd="0" presId="urn:microsoft.com/office/officeart/2008/layout/NameandTitleOrganizationalChart"/>
    <dgm:cxn modelId="{F8F7134E-47F2-4D4A-8314-EF5AABD1E966}" type="presParOf" srcId="{4776EAB6-BAA8-40FF-86FB-00C48F6034AD}" destId="{C1B65C7B-6592-429C-962E-0510C43B1426}" srcOrd="2" destOrd="0" presId="urn:microsoft.com/office/officeart/2008/layout/NameandTitleOrganizationalChart"/>
    <dgm:cxn modelId="{78011184-A127-4115-BF15-EDF503A00E36}" type="presParOf" srcId="{BCF5F2DA-2168-44D2-AB29-A8188D8FB8E5}" destId="{E490802A-9274-4D13-BC0A-0483D3B16FDE}" srcOrd="1" destOrd="0" presId="urn:microsoft.com/office/officeart/2008/layout/NameandTitleOrganizationalChart"/>
    <dgm:cxn modelId="{0B3A17FE-5079-468A-B3E3-B4617BE16121}" type="presParOf" srcId="{BCF5F2DA-2168-44D2-AB29-A8188D8FB8E5}" destId="{B0582068-6EC0-4C68-AD8C-BA211FF7ED0B}" srcOrd="2" destOrd="0" presId="urn:microsoft.com/office/officeart/2008/layout/NameandTitleOrganizationalChart"/>
    <dgm:cxn modelId="{512EBD2C-F7E6-41E2-B410-AD149F8E616D}" type="presParOf" srcId="{45C11D55-7DAE-4E4F-9E33-924E6EEA95E5}" destId="{B5DA91EE-6E46-44C6-93E4-3D0A04DFE8F0}" srcOrd="2" destOrd="0" presId="urn:microsoft.com/office/officeart/2008/layout/NameandTitleOrganizationalChart"/>
    <dgm:cxn modelId="{6E9EF461-B018-4807-9F97-7A4DB6C708A4}" type="presParOf" srcId="{703C6C69-5365-4F1E-82B2-503521BD59A4}" destId="{458E8B4A-EDF4-46A7-A112-C99B6DF2CA7D}" srcOrd="4" destOrd="0" presId="urn:microsoft.com/office/officeart/2008/layout/NameandTitleOrganizationalChart"/>
    <dgm:cxn modelId="{866DF1E7-B31F-42D6-BBA9-364D1B6C4290}" type="presParOf" srcId="{703C6C69-5365-4F1E-82B2-503521BD59A4}" destId="{E4E3D61F-533B-49DF-A2F0-D86C27BB7F72}" srcOrd="5" destOrd="0" presId="urn:microsoft.com/office/officeart/2008/layout/NameandTitleOrganizationalChart"/>
    <dgm:cxn modelId="{E6C9648E-C4E2-46DB-A4B1-92D6B158BF02}" type="presParOf" srcId="{E4E3D61F-533B-49DF-A2F0-D86C27BB7F72}" destId="{DD16A85A-EBF0-4F8B-B52D-C596D3F83577}" srcOrd="0" destOrd="0" presId="urn:microsoft.com/office/officeart/2008/layout/NameandTitleOrganizationalChart"/>
    <dgm:cxn modelId="{F90EBE26-7574-4817-9E5A-6B153840CE7E}" type="presParOf" srcId="{DD16A85A-EBF0-4F8B-B52D-C596D3F83577}" destId="{AB5B0018-8DE0-4CC2-BA07-F97F7A150FAF}" srcOrd="0" destOrd="0" presId="urn:microsoft.com/office/officeart/2008/layout/NameandTitleOrganizationalChart"/>
    <dgm:cxn modelId="{06D8B90C-0BE1-4190-98E5-35B451A8F2F9}" type="presParOf" srcId="{DD16A85A-EBF0-4F8B-B52D-C596D3F83577}" destId="{9675DE94-6E5D-40D4-83C4-F259274FC466}" srcOrd="1" destOrd="0" presId="urn:microsoft.com/office/officeart/2008/layout/NameandTitleOrganizationalChart"/>
    <dgm:cxn modelId="{C1A3B113-C80F-4823-B5F2-4C79BB73A035}" type="presParOf" srcId="{DD16A85A-EBF0-4F8B-B52D-C596D3F83577}" destId="{A62FCD2F-0EED-4ED7-9FF2-97892174EEBB}" srcOrd="2" destOrd="0" presId="urn:microsoft.com/office/officeart/2008/layout/NameandTitleOrganizationalChart"/>
    <dgm:cxn modelId="{06158615-3A77-4BEE-9EE5-BEEA66FB911F}" type="presParOf" srcId="{E4E3D61F-533B-49DF-A2F0-D86C27BB7F72}" destId="{73A84C25-6671-407A-AFA6-3E16A30F8281}" srcOrd="1" destOrd="0" presId="urn:microsoft.com/office/officeart/2008/layout/NameandTitleOrganizationalChart"/>
    <dgm:cxn modelId="{559744B3-0EF3-4450-95E0-5C4D97EFD3E3}" type="presParOf" srcId="{73A84C25-6671-407A-AFA6-3E16A30F8281}" destId="{4ADE484A-DE54-45E4-8AED-BF2D8614A0D6}" srcOrd="0" destOrd="0" presId="urn:microsoft.com/office/officeart/2008/layout/NameandTitleOrganizationalChart"/>
    <dgm:cxn modelId="{765F59E4-A49E-4071-9669-2DC0161FFAC3}" type="presParOf" srcId="{73A84C25-6671-407A-AFA6-3E16A30F8281}" destId="{3D35443C-9DE2-428B-82D6-B2E54C360421}" srcOrd="1" destOrd="0" presId="urn:microsoft.com/office/officeart/2008/layout/NameandTitleOrganizationalChart"/>
    <dgm:cxn modelId="{A5FDDD72-D6AA-4FAE-9550-F299E2025431}" type="presParOf" srcId="{3D35443C-9DE2-428B-82D6-B2E54C360421}" destId="{DBDA81C3-4BBD-4FFC-8EC4-ABE81065C65F}" srcOrd="0" destOrd="0" presId="urn:microsoft.com/office/officeart/2008/layout/NameandTitleOrganizationalChart"/>
    <dgm:cxn modelId="{79AAC476-0339-4034-9C1C-F08321471415}" type="presParOf" srcId="{DBDA81C3-4BBD-4FFC-8EC4-ABE81065C65F}" destId="{9CE817F0-E4A0-4EFF-8000-D783E9894EAD}" srcOrd="0" destOrd="0" presId="urn:microsoft.com/office/officeart/2008/layout/NameandTitleOrganizationalChart"/>
    <dgm:cxn modelId="{6F11E09B-81DE-4B6C-AED3-919C8516106D}" type="presParOf" srcId="{DBDA81C3-4BBD-4FFC-8EC4-ABE81065C65F}" destId="{B69D117F-21DA-4FE1-BCC1-49C56C7D4DAE}" srcOrd="1" destOrd="0" presId="urn:microsoft.com/office/officeart/2008/layout/NameandTitleOrganizationalChart"/>
    <dgm:cxn modelId="{21F0A5C3-3ABC-4367-82D6-620D80DCB420}" type="presParOf" srcId="{DBDA81C3-4BBD-4FFC-8EC4-ABE81065C65F}" destId="{17FEDD68-6B33-42BD-A2F6-9D899D375155}" srcOrd="2" destOrd="0" presId="urn:microsoft.com/office/officeart/2008/layout/NameandTitleOrganizationalChart"/>
    <dgm:cxn modelId="{D41EE8A3-D28E-4034-9A28-8432B09B5FCB}" type="presParOf" srcId="{3D35443C-9DE2-428B-82D6-B2E54C360421}" destId="{56BADCFB-7630-44E6-BDFC-B4683E4966F6}" srcOrd="1" destOrd="0" presId="urn:microsoft.com/office/officeart/2008/layout/NameandTitleOrganizationalChart"/>
    <dgm:cxn modelId="{CFDD24B0-4823-48C1-B4AF-72016AC1807D}" type="presParOf" srcId="{56BADCFB-7630-44E6-BDFC-B4683E4966F6}" destId="{78DD845F-08A4-4A92-8140-DE7E75BCCE74}" srcOrd="0" destOrd="0" presId="urn:microsoft.com/office/officeart/2008/layout/NameandTitleOrganizationalChart"/>
    <dgm:cxn modelId="{131CAE0A-D81B-4128-A274-363D6C4CCD78}" type="presParOf" srcId="{56BADCFB-7630-44E6-BDFC-B4683E4966F6}" destId="{E31E0A67-E05D-477A-8474-23C81BE43FC8}" srcOrd="1" destOrd="0" presId="urn:microsoft.com/office/officeart/2008/layout/NameandTitleOrganizationalChart"/>
    <dgm:cxn modelId="{7A190039-2590-4B15-981D-7207D2B97CC9}" type="presParOf" srcId="{E31E0A67-E05D-477A-8474-23C81BE43FC8}" destId="{B3B88239-C8C0-4484-9B4C-F14351D53037}" srcOrd="0" destOrd="0" presId="urn:microsoft.com/office/officeart/2008/layout/NameandTitleOrganizationalChart"/>
    <dgm:cxn modelId="{541F6B66-55DF-4466-8096-ECC864894F03}" type="presParOf" srcId="{B3B88239-C8C0-4484-9B4C-F14351D53037}" destId="{F3FD083C-77EF-41D6-B8A1-E4BF6CE5B158}" srcOrd="0" destOrd="0" presId="urn:microsoft.com/office/officeart/2008/layout/NameandTitleOrganizationalChart"/>
    <dgm:cxn modelId="{747BA5BF-8E66-4385-B1A3-B9134074B44B}" type="presParOf" srcId="{B3B88239-C8C0-4484-9B4C-F14351D53037}" destId="{DA84B6A9-F4CD-4033-8DD0-DFFE7EEBB2C5}" srcOrd="1" destOrd="0" presId="urn:microsoft.com/office/officeart/2008/layout/NameandTitleOrganizationalChart"/>
    <dgm:cxn modelId="{47271BA6-EEDF-4C2A-B5D8-20C8BA0066F5}" type="presParOf" srcId="{B3B88239-C8C0-4484-9B4C-F14351D53037}" destId="{C52089F7-E563-4FB3-BBBA-B4F593D686CB}" srcOrd="2" destOrd="0" presId="urn:microsoft.com/office/officeart/2008/layout/NameandTitleOrganizationalChart"/>
    <dgm:cxn modelId="{AABE7D02-D913-4B4D-AAD8-D1802E5F5C3E}" type="presParOf" srcId="{E31E0A67-E05D-477A-8474-23C81BE43FC8}" destId="{B3A502B4-5DF7-45CB-827A-42D9705FC67F}" srcOrd="1" destOrd="0" presId="urn:microsoft.com/office/officeart/2008/layout/NameandTitleOrganizationalChart"/>
    <dgm:cxn modelId="{997B7B5A-AF6D-4DD6-9186-6864E18770EC}" type="presParOf" srcId="{E31E0A67-E05D-477A-8474-23C81BE43FC8}" destId="{30842C05-968D-4FAB-919A-F711DCF03934}" srcOrd="2" destOrd="0" presId="urn:microsoft.com/office/officeart/2008/layout/NameandTitleOrganizationalChart"/>
    <dgm:cxn modelId="{B5912FA7-70D6-40A1-B51F-9E2152A44A23}" type="presParOf" srcId="{56BADCFB-7630-44E6-BDFC-B4683E4966F6}" destId="{B27149F4-FB06-4414-8693-0FEF02D304D0}" srcOrd="2" destOrd="0" presId="urn:microsoft.com/office/officeart/2008/layout/NameandTitleOrganizationalChart"/>
    <dgm:cxn modelId="{F2D0C662-7B29-487F-B6B4-A84B9D51BF5F}" type="presParOf" srcId="{56BADCFB-7630-44E6-BDFC-B4683E4966F6}" destId="{28452934-192A-43E1-8AD4-8B22F666D45F}" srcOrd="3" destOrd="0" presId="urn:microsoft.com/office/officeart/2008/layout/NameandTitleOrganizationalChart"/>
    <dgm:cxn modelId="{F09EAAF3-6EA2-4806-8874-969391CAED98}" type="presParOf" srcId="{28452934-192A-43E1-8AD4-8B22F666D45F}" destId="{92A71BF5-964B-4DB2-88A6-3B8753FAA053}" srcOrd="0" destOrd="0" presId="urn:microsoft.com/office/officeart/2008/layout/NameandTitleOrganizationalChart"/>
    <dgm:cxn modelId="{BBD0B9C5-EEAD-4029-95F7-A96102C9929A}" type="presParOf" srcId="{92A71BF5-964B-4DB2-88A6-3B8753FAA053}" destId="{EBACB3AD-BB3A-4C23-82F1-55667A5839D1}" srcOrd="0" destOrd="0" presId="urn:microsoft.com/office/officeart/2008/layout/NameandTitleOrganizationalChart"/>
    <dgm:cxn modelId="{8A20F3C8-6C47-49E2-80B5-89133F76823B}" type="presParOf" srcId="{92A71BF5-964B-4DB2-88A6-3B8753FAA053}" destId="{EB406826-966A-4F37-A7D1-1C5CDC387EEB}" srcOrd="1" destOrd="0" presId="urn:microsoft.com/office/officeart/2008/layout/NameandTitleOrganizationalChart"/>
    <dgm:cxn modelId="{18D44633-8324-4C66-9C14-767075014102}" type="presParOf" srcId="{92A71BF5-964B-4DB2-88A6-3B8753FAA053}" destId="{A5CB959A-5119-4C32-8E28-CADAF852FC3E}" srcOrd="2" destOrd="0" presId="urn:microsoft.com/office/officeart/2008/layout/NameandTitleOrganizationalChart"/>
    <dgm:cxn modelId="{3F7C3086-88E0-4A72-866C-5A7C6951CE22}" type="presParOf" srcId="{28452934-192A-43E1-8AD4-8B22F666D45F}" destId="{27C918DC-7B43-4C3A-91BE-78CE082D8FAF}" srcOrd="1" destOrd="0" presId="urn:microsoft.com/office/officeart/2008/layout/NameandTitleOrganizationalChart"/>
    <dgm:cxn modelId="{0A8907F7-F47B-4FFD-ABB1-AE92D2047B50}" type="presParOf" srcId="{27C918DC-7B43-4C3A-91BE-78CE082D8FAF}" destId="{0D0D01DD-D9C7-4C8D-AFF1-0848E70E7827}" srcOrd="0" destOrd="0" presId="urn:microsoft.com/office/officeart/2008/layout/NameandTitleOrganizationalChart"/>
    <dgm:cxn modelId="{57AF7641-CB16-4D66-9285-74CA5993B0D6}" type="presParOf" srcId="{27C918DC-7B43-4C3A-91BE-78CE082D8FAF}" destId="{30F36809-C15C-4B48-9110-152777EAE926}" srcOrd="1" destOrd="0" presId="urn:microsoft.com/office/officeart/2008/layout/NameandTitleOrganizationalChart"/>
    <dgm:cxn modelId="{54B1C6FC-9D76-4945-9B41-CD9E66A2AD1A}" type="presParOf" srcId="{30F36809-C15C-4B48-9110-152777EAE926}" destId="{2D40960D-156D-4EED-A224-4A86745AFBCB}" srcOrd="0" destOrd="0" presId="urn:microsoft.com/office/officeart/2008/layout/NameandTitleOrganizationalChart"/>
    <dgm:cxn modelId="{03573AFB-2B69-4B5C-AECF-49F2EC948509}" type="presParOf" srcId="{2D40960D-156D-4EED-A224-4A86745AFBCB}" destId="{444E2D36-FECB-4C27-B474-3E845DC3428A}" srcOrd="0" destOrd="0" presId="urn:microsoft.com/office/officeart/2008/layout/NameandTitleOrganizationalChart"/>
    <dgm:cxn modelId="{CB144DBC-ED74-4C55-ADFF-6CE22BF5A143}" type="presParOf" srcId="{2D40960D-156D-4EED-A224-4A86745AFBCB}" destId="{DF63D90C-65F7-4277-9791-CF9F651A6019}" srcOrd="1" destOrd="0" presId="urn:microsoft.com/office/officeart/2008/layout/NameandTitleOrganizationalChart"/>
    <dgm:cxn modelId="{BA63A33D-E275-4654-A65A-C60B8885F69C}" type="presParOf" srcId="{2D40960D-156D-4EED-A224-4A86745AFBCB}" destId="{406CDFA6-7298-411C-8954-3210640318E9}" srcOrd="2" destOrd="0" presId="urn:microsoft.com/office/officeart/2008/layout/NameandTitleOrganizationalChart"/>
    <dgm:cxn modelId="{A4995AEC-8CE2-486A-8E99-0E7636EF20B1}" type="presParOf" srcId="{30F36809-C15C-4B48-9110-152777EAE926}" destId="{9F8563E1-7E48-4C04-8363-A03FC830E186}" srcOrd="1" destOrd="0" presId="urn:microsoft.com/office/officeart/2008/layout/NameandTitleOrganizationalChart"/>
    <dgm:cxn modelId="{4006ED15-917E-4E26-BB70-9E7B2DD2FF60}" type="presParOf" srcId="{30F36809-C15C-4B48-9110-152777EAE926}" destId="{E8FC7C2A-F767-4727-AB0E-7765FCAF77FC}" srcOrd="2" destOrd="0" presId="urn:microsoft.com/office/officeart/2008/layout/NameandTitleOrganizationalChart"/>
    <dgm:cxn modelId="{4C293B1B-0960-4F1D-8D88-396FAEF6E33A}" type="presParOf" srcId="{28452934-192A-43E1-8AD4-8B22F666D45F}" destId="{87695075-23C1-4F80-9665-09288CF4CE53}" srcOrd="2" destOrd="0" presId="urn:microsoft.com/office/officeart/2008/layout/NameandTitleOrganizationalChart"/>
    <dgm:cxn modelId="{4E7C1B48-7263-4C7A-9979-D789FABE5108}" type="presParOf" srcId="{3D35443C-9DE2-428B-82D6-B2E54C360421}" destId="{2EA48599-0DBE-4D11-AC3E-1060EA4F464D}" srcOrd="2" destOrd="0" presId="urn:microsoft.com/office/officeart/2008/layout/NameandTitleOrganizationalChart"/>
    <dgm:cxn modelId="{979E8DD6-67B7-48F6-8037-F426199924DB}" type="presParOf" srcId="{73A84C25-6671-407A-AFA6-3E16A30F8281}" destId="{2AF4D48A-2CA1-4763-922B-32C2C248312D}" srcOrd="2" destOrd="0" presId="urn:microsoft.com/office/officeart/2008/layout/NameandTitleOrganizationalChart"/>
    <dgm:cxn modelId="{5F655E36-9D62-441B-84BA-AFC0BB06E7B5}" type="presParOf" srcId="{73A84C25-6671-407A-AFA6-3E16A30F8281}" destId="{019717D3-2E54-4611-B120-B21CC3D2B7A4}" srcOrd="3" destOrd="0" presId="urn:microsoft.com/office/officeart/2008/layout/NameandTitleOrganizationalChart"/>
    <dgm:cxn modelId="{16438202-B981-4BC9-AB1F-DF578DB0903C}" type="presParOf" srcId="{019717D3-2E54-4611-B120-B21CC3D2B7A4}" destId="{D4E6F559-DD07-436C-B54C-B39AC1554148}" srcOrd="0" destOrd="0" presId="urn:microsoft.com/office/officeart/2008/layout/NameandTitleOrganizationalChart"/>
    <dgm:cxn modelId="{99A7DE0A-C994-4ECB-88C0-F0BC5F5D2FF0}" type="presParOf" srcId="{D4E6F559-DD07-436C-B54C-B39AC1554148}" destId="{29032C47-085A-4EFD-809F-6C6281284BD8}" srcOrd="0" destOrd="0" presId="urn:microsoft.com/office/officeart/2008/layout/NameandTitleOrganizationalChart"/>
    <dgm:cxn modelId="{D1CCF6EE-EC29-4934-91BA-E86D9BBEFA49}" type="presParOf" srcId="{D4E6F559-DD07-436C-B54C-B39AC1554148}" destId="{6EB16580-FC92-4F68-9216-9D951B5DC8E5}" srcOrd="1" destOrd="0" presId="urn:microsoft.com/office/officeart/2008/layout/NameandTitleOrganizationalChart"/>
    <dgm:cxn modelId="{8E319644-D0B5-492E-8F16-D07154C680CF}" type="presParOf" srcId="{D4E6F559-DD07-436C-B54C-B39AC1554148}" destId="{E07F4B1C-5BFB-479A-A915-C89F020A6B08}" srcOrd="2" destOrd="0" presId="urn:microsoft.com/office/officeart/2008/layout/NameandTitleOrganizationalChart"/>
    <dgm:cxn modelId="{2A94A22D-DCAD-4318-A051-3B8394B2458F}" type="presParOf" srcId="{019717D3-2E54-4611-B120-B21CC3D2B7A4}" destId="{86CA15BD-FBFC-4A57-9503-63FAED06B928}" srcOrd="1" destOrd="0" presId="urn:microsoft.com/office/officeart/2008/layout/NameandTitleOrganizationalChart"/>
    <dgm:cxn modelId="{B62A9EF5-02DB-4BEC-B179-EB4EFDD7E9A7}" type="presParOf" srcId="{019717D3-2E54-4611-B120-B21CC3D2B7A4}" destId="{85A1E2E5-50A7-443B-BE3B-63A4E954E8C0}" srcOrd="2" destOrd="0" presId="urn:microsoft.com/office/officeart/2008/layout/NameandTitleOrganizationalChart"/>
    <dgm:cxn modelId="{D29EF833-7893-4492-BE4D-BBAAC0889D1B}" type="presParOf" srcId="{E4E3D61F-533B-49DF-A2F0-D86C27BB7F72}" destId="{BD4334D3-6700-4152-82B1-36A328DD41DF}" srcOrd="2" destOrd="0" presId="urn:microsoft.com/office/officeart/2008/layout/NameandTitleOrganizationalChart"/>
    <dgm:cxn modelId="{A65BED1D-128F-4DE1-814A-B396107C0C6C}" type="presParOf" srcId="{897032DB-6C92-4B16-8845-070D247134E7}" destId="{CDBAB5FA-281E-478D-8360-DA1384195E8A}" srcOrd="2" destOrd="0" presId="urn:microsoft.com/office/officeart/2008/layout/NameandTitleOrganizationalChart"/>
    <dgm:cxn modelId="{E2DEC32B-7967-4A7B-9A97-EF9EE67E1F7F}" type="presParOf" srcId="{571011FC-ECAD-429F-A375-FD5D49D4B20F}" destId="{0BB19F14-C2A8-42C9-8C8E-06C02CEB5375}" srcOrd="2" destOrd="0" presId="urn:microsoft.com/office/officeart/2008/layout/NameandTitleOrganizationalChart"/>
    <dgm:cxn modelId="{9BCBBCE3-0A64-4737-9C9C-E0E9DDCEA2BD}" type="presParOf" srcId="{62BE1326-07A1-4E72-A6C7-CAAFE6E4FFE0}" destId="{C67D2761-EB8C-4277-81DE-AC59CC2130CA}" srcOrd="2" destOrd="0" presId="urn:microsoft.com/office/officeart/2008/layout/NameandTitleOrganizationalChart"/>
    <dgm:cxn modelId="{F99F400B-5F22-4217-A8B6-2C4ABDDC0440}" type="presParOf" srcId="{26E48D60-92E7-4D00-A6C5-C49671850048}" destId="{793BB81D-4E7C-4E77-A196-D161651BC67B}" srcOrd="2" destOrd="0" presId="urn:microsoft.com/office/officeart/2008/layout/NameandTitleOrganizationalChart"/>
    <dgm:cxn modelId="{B34C75D1-FEB2-4D22-9CEE-0A475CFBB762}" type="presParOf" srcId="{C4FCF000-74F6-4443-9775-ED4900945E9A}" destId="{F0A76988-5C6C-4E0A-8046-A2C0BCA01AB7}" srcOrd="2" destOrd="0" presId="urn:microsoft.com/office/officeart/2008/layout/NameandTitleOrganizationalChart"/>
    <dgm:cxn modelId="{6A1CB5CE-5FA1-4A52-93D9-C4C39128B2AC}" type="presParOf" srcId="{C4FCF000-74F6-4443-9775-ED4900945E9A}" destId="{E85FF7DB-8015-49BD-A4EB-36611B1232FE}" srcOrd="3" destOrd="0" presId="urn:microsoft.com/office/officeart/2008/layout/NameandTitleOrganizationalChart"/>
    <dgm:cxn modelId="{6942EFD8-AFD3-402C-9C37-52E76D0025C7}" type="presParOf" srcId="{E85FF7DB-8015-49BD-A4EB-36611B1232FE}" destId="{4173A90D-46F8-48E9-A950-400BF22B322F}" srcOrd="0" destOrd="0" presId="urn:microsoft.com/office/officeart/2008/layout/NameandTitleOrganizationalChart"/>
    <dgm:cxn modelId="{5B2864B7-D3AC-4E91-8172-A671EC0E283B}" type="presParOf" srcId="{4173A90D-46F8-48E9-A950-400BF22B322F}" destId="{723F82E5-BE59-4FB9-A0AC-EA0620E3D5C3}" srcOrd="0" destOrd="0" presId="urn:microsoft.com/office/officeart/2008/layout/NameandTitleOrganizationalChart"/>
    <dgm:cxn modelId="{D3990448-50FD-41F5-997B-EED24984B488}" type="presParOf" srcId="{4173A90D-46F8-48E9-A950-400BF22B322F}" destId="{DEFF25DC-6D06-4082-8A40-532A15E9D773}" srcOrd="1" destOrd="0" presId="urn:microsoft.com/office/officeart/2008/layout/NameandTitleOrganizationalChart"/>
    <dgm:cxn modelId="{10C5DDB0-D460-48FE-9B9D-6160D622CB59}" type="presParOf" srcId="{4173A90D-46F8-48E9-A950-400BF22B322F}" destId="{3B3FB02E-B01E-4303-AC6B-CF7B8F6E4C52}" srcOrd="2" destOrd="0" presId="urn:microsoft.com/office/officeart/2008/layout/NameandTitleOrganizationalChart"/>
    <dgm:cxn modelId="{B649658C-A824-4C32-932E-5DBD9F135F65}" type="presParOf" srcId="{E85FF7DB-8015-49BD-A4EB-36611B1232FE}" destId="{9B1A0DB6-CB1A-43DA-BF12-806898300C96}" srcOrd="1" destOrd="0" presId="urn:microsoft.com/office/officeart/2008/layout/NameandTitleOrganizationalChart"/>
    <dgm:cxn modelId="{66155D38-41CD-44DB-8F12-A6F973037085}" type="presParOf" srcId="{9B1A0DB6-CB1A-43DA-BF12-806898300C96}" destId="{4CD0BA77-9156-4A9D-A776-A6C3B22EE0F3}" srcOrd="0" destOrd="0" presId="urn:microsoft.com/office/officeart/2008/layout/NameandTitleOrganizationalChart"/>
    <dgm:cxn modelId="{9C43F091-B15E-4494-A201-869A7CD7B852}" type="presParOf" srcId="{9B1A0DB6-CB1A-43DA-BF12-806898300C96}" destId="{89F09CBA-91D5-448A-8F69-D4BA06FC6A9F}" srcOrd="1" destOrd="0" presId="urn:microsoft.com/office/officeart/2008/layout/NameandTitleOrganizationalChart"/>
    <dgm:cxn modelId="{A0364D03-F258-417C-972E-0AAC23ECFE82}" type="presParOf" srcId="{89F09CBA-91D5-448A-8F69-D4BA06FC6A9F}" destId="{643ABA37-5616-41E2-9A1D-0B077DE4F112}" srcOrd="0" destOrd="0" presId="urn:microsoft.com/office/officeart/2008/layout/NameandTitleOrganizationalChart"/>
    <dgm:cxn modelId="{16FE0AA4-0398-4531-A843-3A7130D1EC38}" type="presParOf" srcId="{643ABA37-5616-41E2-9A1D-0B077DE4F112}" destId="{1D7BC3FE-26A9-4774-AF18-9EFC80030146}" srcOrd="0" destOrd="0" presId="urn:microsoft.com/office/officeart/2008/layout/NameandTitleOrganizationalChart"/>
    <dgm:cxn modelId="{9F0C9918-E538-4751-84F4-15584D14340A}" type="presParOf" srcId="{643ABA37-5616-41E2-9A1D-0B077DE4F112}" destId="{D78237A1-24D3-4291-A917-F60794530109}" srcOrd="1" destOrd="0" presId="urn:microsoft.com/office/officeart/2008/layout/NameandTitleOrganizationalChart"/>
    <dgm:cxn modelId="{453F818A-C93F-44AF-9CB7-38CD714D3098}" type="presParOf" srcId="{643ABA37-5616-41E2-9A1D-0B077DE4F112}" destId="{0A7F9C64-B69D-46A9-9145-A408DCDEB8C7}" srcOrd="2" destOrd="0" presId="urn:microsoft.com/office/officeart/2008/layout/NameandTitleOrganizationalChart"/>
    <dgm:cxn modelId="{87D24FD8-9EFD-4B75-8D4A-70E1415194DA}" type="presParOf" srcId="{89F09CBA-91D5-448A-8F69-D4BA06FC6A9F}" destId="{2B65459A-5D4D-4404-9FD1-7F8867618A87}" srcOrd="1" destOrd="0" presId="urn:microsoft.com/office/officeart/2008/layout/NameandTitleOrganizationalChart"/>
    <dgm:cxn modelId="{8C271135-5EAB-4562-B4CE-A898BAE5D18D}" type="presParOf" srcId="{89F09CBA-91D5-448A-8F69-D4BA06FC6A9F}" destId="{BA14B0F6-E606-41D4-8B73-EEF4C6A9A822}" srcOrd="2" destOrd="0" presId="urn:microsoft.com/office/officeart/2008/layout/NameandTitleOrganizationalChart"/>
    <dgm:cxn modelId="{70A63AC6-8933-406B-B754-C798EA2569DC}" type="presParOf" srcId="{9B1A0DB6-CB1A-43DA-BF12-806898300C96}" destId="{DB2314DA-9A49-414F-8F2D-CF0128365464}" srcOrd="2" destOrd="0" presId="urn:microsoft.com/office/officeart/2008/layout/NameandTitleOrganizationalChart"/>
    <dgm:cxn modelId="{AC2CB6AE-5718-48A4-BB70-26F8C6BC09D5}" type="presParOf" srcId="{9B1A0DB6-CB1A-43DA-BF12-806898300C96}" destId="{91E4E964-A2DB-43B5-A3E0-158D17A47795}" srcOrd="3" destOrd="0" presId="urn:microsoft.com/office/officeart/2008/layout/NameandTitleOrganizationalChart"/>
    <dgm:cxn modelId="{C2A543E6-15F0-447C-8E16-49590B091B25}" type="presParOf" srcId="{91E4E964-A2DB-43B5-A3E0-158D17A47795}" destId="{16C4031D-2442-4323-AFD2-DCFCE1958E47}" srcOrd="0" destOrd="0" presId="urn:microsoft.com/office/officeart/2008/layout/NameandTitleOrganizationalChart"/>
    <dgm:cxn modelId="{84FC27DA-1443-46A0-8C77-E4032BE06C83}" type="presParOf" srcId="{16C4031D-2442-4323-AFD2-DCFCE1958E47}" destId="{FE4AD6F7-A538-42D4-BBAF-DBA51DAFADE6}" srcOrd="0" destOrd="0" presId="urn:microsoft.com/office/officeart/2008/layout/NameandTitleOrganizationalChart"/>
    <dgm:cxn modelId="{902AA65B-648A-4B66-97BB-731DBC72D810}" type="presParOf" srcId="{16C4031D-2442-4323-AFD2-DCFCE1958E47}" destId="{A02FA49E-54A7-455F-A604-D4FF5BC1795E}" srcOrd="1" destOrd="0" presId="urn:microsoft.com/office/officeart/2008/layout/NameandTitleOrganizationalChart"/>
    <dgm:cxn modelId="{E8B14423-4937-48DC-9492-27B0A236A0F3}" type="presParOf" srcId="{16C4031D-2442-4323-AFD2-DCFCE1958E47}" destId="{B4E280BA-603B-428D-AD5B-4FB3BA64262A}" srcOrd="2" destOrd="0" presId="urn:microsoft.com/office/officeart/2008/layout/NameandTitleOrganizationalChart"/>
    <dgm:cxn modelId="{05B5389E-224B-4A8C-BC4B-322D4EA34BAA}" type="presParOf" srcId="{91E4E964-A2DB-43B5-A3E0-158D17A47795}" destId="{500094B8-DA07-41A3-AE85-4EDE95DCFAE6}" srcOrd="1" destOrd="0" presId="urn:microsoft.com/office/officeart/2008/layout/NameandTitleOrganizationalChart"/>
    <dgm:cxn modelId="{23811A85-ABB6-45EA-92BB-079EA2712D00}" type="presParOf" srcId="{91E4E964-A2DB-43B5-A3E0-158D17A47795}" destId="{F1327602-1815-4FD6-89A5-B9B4C3A6C58C}" srcOrd="2" destOrd="0" presId="urn:microsoft.com/office/officeart/2008/layout/NameandTitleOrganizationalChart"/>
    <dgm:cxn modelId="{0ACDCCEA-C4F5-4578-B69A-602CFF3746C1}" type="presParOf" srcId="{E85FF7DB-8015-49BD-A4EB-36611B1232FE}" destId="{44FD1AE7-7D22-4B23-ABC0-3C3803EDB539}" srcOrd="2" destOrd="0" presId="urn:microsoft.com/office/officeart/2008/layout/NameandTitleOrganizationalChart"/>
    <dgm:cxn modelId="{839F7E7A-87C3-466F-B0A4-B0F6016761BE}" type="presParOf" srcId="{C4FCF000-74F6-4443-9775-ED4900945E9A}" destId="{19B14268-1A32-4E4F-AD8E-8BC440294AD3}" srcOrd="4" destOrd="0" presId="urn:microsoft.com/office/officeart/2008/layout/NameandTitleOrganizationalChart"/>
    <dgm:cxn modelId="{38DF41D9-D3A1-45C5-9C65-30F067D656B2}" type="presParOf" srcId="{C4FCF000-74F6-4443-9775-ED4900945E9A}" destId="{8CEE628F-9CAE-46CE-AF75-09A7F3101919}" srcOrd="5" destOrd="0" presId="urn:microsoft.com/office/officeart/2008/layout/NameandTitleOrganizationalChart"/>
    <dgm:cxn modelId="{BB420025-6BC5-43FB-A76B-A7F8F253AF84}" type="presParOf" srcId="{8CEE628F-9CAE-46CE-AF75-09A7F3101919}" destId="{A56FC74F-D789-44CF-BA64-30955AE0000D}" srcOrd="0" destOrd="0" presId="urn:microsoft.com/office/officeart/2008/layout/NameandTitleOrganizationalChart"/>
    <dgm:cxn modelId="{26368B06-1AE5-4E2D-B3EF-0FBC3D69ACC0}" type="presParOf" srcId="{A56FC74F-D789-44CF-BA64-30955AE0000D}" destId="{37FDD4D2-759E-402D-811E-60BB0CD16CE2}" srcOrd="0" destOrd="0" presId="urn:microsoft.com/office/officeart/2008/layout/NameandTitleOrganizationalChart"/>
    <dgm:cxn modelId="{FA39AB5A-F7E5-466B-ACC8-05260661332F}" type="presParOf" srcId="{A56FC74F-D789-44CF-BA64-30955AE0000D}" destId="{595ED3E9-76F7-4E85-9A38-FA79E1DF3DC4}" srcOrd="1" destOrd="0" presId="urn:microsoft.com/office/officeart/2008/layout/NameandTitleOrganizationalChart"/>
    <dgm:cxn modelId="{F5A1A0E9-DA00-489B-B452-D1F3D2A97DA3}" type="presParOf" srcId="{A56FC74F-D789-44CF-BA64-30955AE0000D}" destId="{90259620-D396-4816-A018-274BEF664235}" srcOrd="2" destOrd="0" presId="urn:microsoft.com/office/officeart/2008/layout/NameandTitleOrganizationalChart"/>
    <dgm:cxn modelId="{E7032920-1B4B-4332-B0E1-306B6E31211D}" type="presParOf" srcId="{8CEE628F-9CAE-46CE-AF75-09A7F3101919}" destId="{4A18D906-76B8-428A-8CCD-27EE6843FE0E}" srcOrd="1" destOrd="0" presId="urn:microsoft.com/office/officeart/2008/layout/NameandTitleOrganizationalChart"/>
    <dgm:cxn modelId="{55CCF01C-7BC3-444E-A2D8-CD27DF916BD0}" type="presParOf" srcId="{8CEE628F-9CAE-46CE-AF75-09A7F3101919}" destId="{FBE40987-2DC0-41EE-8B93-AAA7E907B662}" srcOrd="2" destOrd="0" presId="urn:microsoft.com/office/officeart/2008/layout/NameandTitleOrganizationalChart"/>
    <dgm:cxn modelId="{1E88E0DD-4E8E-4E36-8513-1205589A8774}" type="presParOf" srcId="{68763CEF-AE1A-4B5F-9E17-3DC88680DB06}" destId="{924ADBE0-9FC5-4C6D-A45E-CEB31C06E0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4268-1A32-4E4F-AD8E-8BC440294AD3}">
      <dsp:nvSpPr>
        <dsp:cNvPr id="0" name=""/>
        <dsp:cNvSpPr/>
      </dsp:nvSpPr>
      <dsp:spPr>
        <a:xfrm>
          <a:off x="4574993" y="385370"/>
          <a:ext cx="1238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1238332" y="131686"/>
              </a:lnTo>
              <a:lnTo>
                <a:pt x="1238332" y="2208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314DA-9A49-414F-8F2D-CF0128365464}">
      <dsp:nvSpPr>
        <dsp:cNvPr id="0" name=""/>
        <dsp:cNvSpPr/>
      </dsp:nvSpPr>
      <dsp:spPr>
        <a:xfrm>
          <a:off x="4822659" y="98858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495332" y="131686"/>
              </a:lnTo>
              <a:lnTo>
                <a:pt x="495332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0BA77-9156-4A9D-A776-A6C3B22EE0F3}">
      <dsp:nvSpPr>
        <dsp:cNvPr id="0" name=""/>
        <dsp:cNvSpPr/>
      </dsp:nvSpPr>
      <dsp:spPr>
        <a:xfrm>
          <a:off x="4327326" y="98858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495332" y="0"/>
              </a:moveTo>
              <a:lnTo>
                <a:pt x="495332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76988-5C6C-4E0A-8046-A2C0BCA01AB7}">
      <dsp:nvSpPr>
        <dsp:cNvPr id="0" name=""/>
        <dsp:cNvSpPr/>
      </dsp:nvSpPr>
      <dsp:spPr>
        <a:xfrm>
          <a:off x="4574993" y="385370"/>
          <a:ext cx="247666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247666" y="131686"/>
              </a:lnTo>
              <a:lnTo>
                <a:pt x="247666" y="2208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4D48A-2CA1-4763-922B-32C2C248312D}">
      <dsp:nvSpPr>
        <dsp:cNvPr id="0" name=""/>
        <dsp:cNvSpPr/>
      </dsp:nvSpPr>
      <dsp:spPr>
        <a:xfrm>
          <a:off x="5070325" y="340142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495332" y="131686"/>
              </a:lnTo>
              <a:lnTo>
                <a:pt x="495332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D01DD-D9C7-4C8D-AFF1-0848E70E7827}">
      <dsp:nvSpPr>
        <dsp:cNvPr id="0" name=""/>
        <dsp:cNvSpPr/>
      </dsp:nvSpPr>
      <dsp:spPr>
        <a:xfrm>
          <a:off x="5024605" y="460784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149F4-FB06-4414-8693-0FEF02D304D0}">
      <dsp:nvSpPr>
        <dsp:cNvPr id="0" name=""/>
        <dsp:cNvSpPr/>
      </dsp:nvSpPr>
      <dsp:spPr>
        <a:xfrm>
          <a:off x="4574993" y="400463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495332" y="131686"/>
              </a:lnTo>
              <a:lnTo>
                <a:pt x="495332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D845F-08A4-4A92-8140-DE7E75BCCE74}">
      <dsp:nvSpPr>
        <dsp:cNvPr id="0" name=""/>
        <dsp:cNvSpPr/>
      </dsp:nvSpPr>
      <dsp:spPr>
        <a:xfrm>
          <a:off x="4079660" y="400463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495332" y="0"/>
              </a:moveTo>
              <a:lnTo>
                <a:pt x="495332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E484A-DE54-45E4-8AED-BF2D8614A0D6}">
      <dsp:nvSpPr>
        <dsp:cNvPr id="0" name=""/>
        <dsp:cNvSpPr/>
      </dsp:nvSpPr>
      <dsp:spPr>
        <a:xfrm>
          <a:off x="4574993" y="340142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495332" y="0"/>
              </a:moveTo>
              <a:lnTo>
                <a:pt x="495332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E8B4A-EDF4-46A7-A112-C99B6DF2CA7D}">
      <dsp:nvSpPr>
        <dsp:cNvPr id="0" name=""/>
        <dsp:cNvSpPr/>
      </dsp:nvSpPr>
      <dsp:spPr>
        <a:xfrm>
          <a:off x="3336660" y="2798210"/>
          <a:ext cx="1733665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1733665" y="131686"/>
              </a:lnTo>
              <a:lnTo>
                <a:pt x="1733665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D48E-9AAC-49E4-9D88-93AC65706C41}">
      <dsp:nvSpPr>
        <dsp:cNvPr id="0" name=""/>
        <dsp:cNvSpPr/>
      </dsp:nvSpPr>
      <dsp:spPr>
        <a:xfrm>
          <a:off x="2593661" y="340142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495332" y="131686"/>
              </a:lnTo>
              <a:lnTo>
                <a:pt x="495332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DD4E0-ACDE-4D9C-9F66-03C2E9C77E88}">
      <dsp:nvSpPr>
        <dsp:cNvPr id="0" name=""/>
        <dsp:cNvSpPr/>
      </dsp:nvSpPr>
      <dsp:spPr>
        <a:xfrm>
          <a:off x="3043274" y="460784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42947-63A5-4751-BBCD-B49F95BDDFC7}">
      <dsp:nvSpPr>
        <dsp:cNvPr id="0" name=""/>
        <dsp:cNvSpPr/>
      </dsp:nvSpPr>
      <dsp:spPr>
        <a:xfrm>
          <a:off x="2098328" y="4004630"/>
          <a:ext cx="990665" cy="2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86"/>
              </a:lnTo>
              <a:lnTo>
                <a:pt x="990665" y="131686"/>
              </a:lnTo>
              <a:lnTo>
                <a:pt x="990665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08401-C4C7-42B8-B136-BC003346FBED}">
      <dsp:nvSpPr>
        <dsp:cNvPr id="0" name=""/>
        <dsp:cNvSpPr/>
      </dsp:nvSpPr>
      <dsp:spPr>
        <a:xfrm>
          <a:off x="2052608" y="400463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B25A1-4000-41D1-A086-1622A0EDC14F}">
      <dsp:nvSpPr>
        <dsp:cNvPr id="0" name=""/>
        <dsp:cNvSpPr/>
      </dsp:nvSpPr>
      <dsp:spPr>
        <a:xfrm>
          <a:off x="1061942" y="460784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FF623-F8F4-426C-A383-D5C44C10A970}">
      <dsp:nvSpPr>
        <dsp:cNvPr id="0" name=""/>
        <dsp:cNvSpPr/>
      </dsp:nvSpPr>
      <dsp:spPr>
        <a:xfrm>
          <a:off x="1107662" y="4004630"/>
          <a:ext cx="990665" cy="220893"/>
        </a:xfrm>
        <a:custGeom>
          <a:avLst/>
          <a:gdLst/>
          <a:ahLst/>
          <a:cxnLst/>
          <a:rect l="0" t="0" r="0" b="0"/>
          <a:pathLst>
            <a:path>
              <a:moveTo>
                <a:pt x="990665" y="0"/>
              </a:moveTo>
              <a:lnTo>
                <a:pt x="990665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C4BB1-5777-4532-BCE6-D0A69F8DA6C7}">
      <dsp:nvSpPr>
        <dsp:cNvPr id="0" name=""/>
        <dsp:cNvSpPr/>
      </dsp:nvSpPr>
      <dsp:spPr>
        <a:xfrm>
          <a:off x="2098328" y="3401420"/>
          <a:ext cx="495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495332" y="0"/>
              </a:moveTo>
              <a:lnTo>
                <a:pt x="495332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8CFFF-A6A5-4270-941C-0D402FF7F038}">
      <dsp:nvSpPr>
        <dsp:cNvPr id="0" name=""/>
        <dsp:cNvSpPr/>
      </dsp:nvSpPr>
      <dsp:spPr>
        <a:xfrm>
          <a:off x="2593661" y="2798210"/>
          <a:ext cx="742999" cy="220893"/>
        </a:xfrm>
        <a:custGeom>
          <a:avLst/>
          <a:gdLst/>
          <a:ahLst/>
          <a:cxnLst/>
          <a:rect l="0" t="0" r="0" b="0"/>
          <a:pathLst>
            <a:path>
              <a:moveTo>
                <a:pt x="742999" y="0"/>
              </a:moveTo>
              <a:lnTo>
                <a:pt x="742999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6971-FE76-496F-AA46-1D478108DCCD}">
      <dsp:nvSpPr>
        <dsp:cNvPr id="0" name=""/>
        <dsp:cNvSpPr/>
      </dsp:nvSpPr>
      <dsp:spPr>
        <a:xfrm>
          <a:off x="1602995" y="2798210"/>
          <a:ext cx="1733665" cy="220893"/>
        </a:xfrm>
        <a:custGeom>
          <a:avLst/>
          <a:gdLst/>
          <a:ahLst/>
          <a:cxnLst/>
          <a:rect l="0" t="0" r="0" b="0"/>
          <a:pathLst>
            <a:path>
              <a:moveTo>
                <a:pt x="1733665" y="0"/>
              </a:moveTo>
              <a:lnTo>
                <a:pt x="1733665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13196-B68A-49F5-8C53-23B5F91F8903}">
      <dsp:nvSpPr>
        <dsp:cNvPr id="0" name=""/>
        <dsp:cNvSpPr/>
      </dsp:nvSpPr>
      <dsp:spPr>
        <a:xfrm>
          <a:off x="3290940" y="219500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DFBE0-DAA8-43D6-8ACE-F2ED0360A41E}">
      <dsp:nvSpPr>
        <dsp:cNvPr id="0" name=""/>
        <dsp:cNvSpPr/>
      </dsp:nvSpPr>
      <dsp:spPr>
        <a:xfrm>
          <a:off x="3290940" y="159179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D4918-1C25-44C3-941A-D782495718A0}">
      <dsp:nvSpPr>
        <dsp:cNvPr id="0" name=""/>
        <dsp:cNvSpPr/>
      </dsp:nvSpPr>
      <dsp:spPr>
        <a:xfrm>
          <a:off x="3290940" y="988580"/>
          <a:ext cx="91440" cy="220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EBCB5-458A-47B0-A2A6-5384862836FB}">
      <dsp:nvSpPr>
        <dsp:cNvPr id="0" name=""/>
        <dsp:cNvSpPr/>
      </dsp:nvSpPr>
      <dsp:spPr>
        <a:xfrm>
          <a:off x="3336660" y="385370"/>
          <a:ext cx="1238332" cy="220893"/>
        </a:xfrm>
        <a:custGeom>
          <a:avLst/>
          <a:gdLst/>
          <a:ahLst/>
          <a:cxnLst/>
          <a:rect l="0" t="0" r="0" b="0"/>
          <a:pathLst>
            <a:path>
              <a:moveTo>
                <a:pt x="1238332" y="0"/>
              </a:moveTo>
              <a:lnTo>
                <a:pt x="1238332" y="131686"/>
              </a:lnTo>
              <a:lnTo>
                <a:pt x="0" y="131686"/>
              </a:lnTo>
              <a:lnTo>
                <a:pt x="0" y="2208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19170-6A24-438C-B739-B9C866A75B06}">
      <dsp:nvSpPr>
        <dsp:cNvPr id="0" name=""/>
        <dsp:cNvSpPr/>
      </dsp:nvSpPr>
      <dsp:spPr>
        <a:xfrm>
          <a:off x="4205787" y="305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System</a:t>
          </a:r>
          <a:endParaRPr lang="en-GB" sz="1200" kern="1200" dirty="0"/>
        </a:p>
      </dsp:txBody>
      <dsp:txXfrm>
        <a:off x="4205787" y="3053"/>
        <a:ext cx="738410" cy="382316"/>
      </dsp:txXfrm>
    </dsp:sp>
    <dsp:sp modelId="{AD822CCD-4E28-41B4-926A-78AEBD4B5C0B}">
      <dsp:nvSpPr>
        <dsp:cNvPr id="0" name=""/>
        <dsp:cNvSpPr/>
      </dsp:nvSpPr>
      <dsp:spPr>
        <a:xfrm>
          <a:off x="4353469" y="300410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353469" y="300410"/>
        <a:ext cx="664569" cy="127438"/>
      </dsp:txXfrm>
    </dsp:sp>
    <dsp:sp modelId="{70887B50-7664-4081-9607-0AD6C622D9F6}">
      <dsp:nvSpPr>
        <dsp:cNvPr id="0" name=""/>
        <dsp:cNvSpPr/>
      </dsp:nvSpPr>
      <dsp:spPr>
        <a:xfrm>
          <a:off x="2967455" y="60626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DatasetColl</a:t>
          </a:r>
          <a:endParaRPr lang="en-GB" sz="1200" kern="1200" dirty="0"/>
        </a:p>
      </dsp:txBody>
      <dsp:txXfrm>
        <a:off x="2967455" y="606263"/>
        <a:ext cx="738410" cy="382316"/>
      </dsp:txXfrm>
    </dsp:sp>
    <dsp:sp modelId="{4BE36054-1ED4-4377-BF51-29915E9307DA}">
      <dsp:nvSpPr>
        <dsp:cNvPr id="0" name=""/>
        <dsp:cNvSpPr/>
      </dsp:nvSpPr>
      <dsp:spPr>
        <a:xfrm>
          <a:off x="3115137" y="903620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115137" y="903620"/>
        <a:ext cx="664569" cy="127438"/>
      </dsp:txXfrm>
    </dsp:sp>
    <dsp:sp modelId="{15E690B0-6FAD-4039-BEEC-D1A5C200914F}">
      <dsp:nvSpPr>
        <dsp:cNvPr id="0" name=""/>
        <dsp:cNvSpPr/>
      </dsp:nvSpPr>
      <dsp:spPr>
        <a:xfrm>
          <a:off x="2967455" y="120947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Dataset</a:t>
          </a:r>
          <a:endParaRPr lang="en-GB" sz="1200" kern="1200" dirty="0"/>
        </a:p>
      </dsp:txBody>
      <dsp:txXfrm>
        <a:off x="2967455" y="1209473"/>
        <a:ext cx="738410" cy="382316"/>
      </dsp:txXfrm>
    </dsp:sp>
    <dsp:sp modelId="{EB4B62DE-1ADF-40E7-9ECF-00A36077A7A5}">
      <dsp:nvSpPr>
        <dsp:cNvPr id="0" name=""/>
        <dsp:cNvSpPr/>
      </dsp:nvSpPr>
      <dsp:spPr>
        <a:xfrm>
          <a:off x="3115137" y="150683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115137" y="1506831"/>
        <a:ext cx="664569" cy="127438"/>
      </dsp:txXfrm>
    </dsp:sp>
    <dsp:sp modelId="{D511ACA3-DF9D-49F4-924A-F552E010E2BE}">
      <dsp:nvSpPr>
        <dsp:cNvPr id="0" name=""/>
        <dsp:cNvSpPr/>
      </dsp:nvSpPr>
      <dsp:spPr>
        <a:xfrm>
          <a:off x="2967455" y="181268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SchoolColl</a:t>
          </a:r>
          <a:endParaRPr lang="en-GB" sz="1200" kern="1200" dirty="0"/>
        </a:p>
      </dsp:txBody>
      <dsp:txXfrm>
        <a:off x="2967455" y="1812684"/>
        <a:ext cx="738410" cy="382316"/>
      </dsp:txXfrm>
    </dsp:sp>
    <dsp:sp modelId="{9D87BD12-25B9-4C4F-A71D-955290894982}">
      <dsp:nvSpPr>
        <dsp:cNvPr id="0" name=""/>
        <dsp:cNvSpPr/>
      </dsp:nvSpPr>
      <dsp:spPr>
        <a:xfrm>
          <a:off x="3115137" y="211004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115137" y="2110041"/>
        <a:ext cx="664569" cy="127438"/>
      </dsp:txXfrm>
    </dsp:sp>
    <dsp:sp modelId="{2F4A0A7C-160A-4454-BD6E-58D3BA0E74D0}">
      <dsp:nvSpPr>
        <dsp:cNvPr id="0" name=""/>
        <dsp:cNvSpPr/>
      </dsp:nvSpPr>
      <dsp:spPr>
        <a:xfrm>
          <a:off x="2967455" y="241589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School</a:t>
          </a:r>
          <a:endParaRPr lang="en-GB" sz="1200" kern="1200" dirty="0"/>
        </a:p>
      </dsp:txBody>
      <dsp:txXfrm>
        <a:off x="2967455" y="2415894"/>
        <a:ext cx="738410" cy="382316"/>
      </dsp:txXfrm>
    </dsp:sp>
    <dsp:sp modelId="{60FEEAC8-759F-4210-AFEF-0DF1F9B823EF}">
      <dsp:nvSpPr>
        <dsp:cNvPr id="0" name=""/>
        <dsp:cNvSpPr/>
      </dsp:nvSpPr>
      <dsp:spPr>
        <a:xfrm>
          <a:off x="3115137" y="271325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115137" y="2713251"/>
        <a:ext cx="664569" cy="127438"/>
      </dsp:txXfrm>
    </dsp:sp>
    <dsp:sp modelId="{850DF7A3-31FD-463F-946C-5658C3972692}">
      <dsp:nvSpPr>
        <dsp:cNvPr id="0" name=""/>
        <dsp:cNvSpPr/>
      </dsp:nvSpPr>
      <dsp:spPr>
        <a:xfrm>
          <a:off x="1233790" y="3019104"/>
          <a:ext cx="738410" cy="382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/>
            <a:t>Timetable</a:t>
          </a:r>
          <a:endParaRPr lang="en-GB" sz="1200" kern="1200" dirty="0"/>
        </a:p>
      </dsp:txBody>
      <dsp:txXfrm>
        <a:off x="1233790" y="3019104"/>
        <a:ext cx="738410" cy="382316"/>
      </dsp:txXfrm>
    </dsp:sp>
    <dsp:sp modelId="{7AE1D14E-A7A7-46BD-BCAE-03D8BD7F536B}">
      <dsp:nvSpPr>
        <dsp:cNvPr id="0" name=""/>
        <dsp:cNvSpPr/>
      </dsp:nvSpPr>
      <dsp:spPr>
        <a:xfrm>
          <a:off x="1381472" y="331646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381472" y="3316461"/>
        <a:ext cx="664569" cy="127438"/>
      </dsp:txXfrm>
    </dsp:sp>
    <dsp:sp modelId="{9EDECFCB-D459-438F-979D-AB8CE93113DD}">
      <dsp:nvSpPr>
        <dsp:cNvPr id="0" name=""/>
        <dsp:cNvSpPr/>
      </dsp:nvSpPr>
      <dsp:spPr>
        <a:xfrm>
          <a:off x="2224456" y="301910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StudentColl</a:t>
          </a:r>
          <a:endParaRPr lang="en-GB" sz="1200" kern="1200" dirty="0"/>
        </a:p>
      </dsp:txBody>
      <dsp:txXfrm>
        <a:off x="2224456" y="3019104"/>
        <a:ext cx="738410" cy="382316"/>
      </dsp:txXfrm>
    </dsp:sp>
    <dsp:sp modelId="{EE38C625-B40C-4082-A0B0-7FC24A6D4EFD}">
      <dsp:nvSpPr>
        <dsp:cNvPr id="0" name=""/>
        <dsp:cNvSpPr/>
      </dsp:nvSpPr>
      <dsp:spPr>
        <a:xfrm>
          <a:off x="2372138" y="331646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2372138" y="3316461"/>
        <a:ext cx="664569" cy="127438"/>
      </dsp:txXfrm>
    </dsp:sp>
    <dsp:sp modelId="{E6120069-8357-404A-8171-60B12F10740F}">
      <dsp:nvSpPr>
        <dsp:cNvPr id="0" name=""/>
        <dsp:cNvSpPr/>
      </dsp:nvSpPr>
      <dsp:spPr>
        <a:xfrm>
          <a:off x="1729123" y="362231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Student</a:t>
          </a:r>
          <a:endParaRPr lang="en-GB" sz="1200" kern="1200" dirty="0"/>
        </a:p>
      </dsp:txBody>
      <dsp:txXfrm>
        <a:off x="1729123" y="3622314"/>
        <a:ext cx="738410" cy="382316"/>
      </dsp:txXfrm>
    </dsp:sp>
    <dsp:sp modelId="{3BE6D5D8-E125-409B-B086-B1FEB446E8D1}">
      <dsp:nvSpPr>
        <dsp:cNvPr id="0" name=""/>
        <dsp:cNvSpPr/>
      </dsp:nvSpPr>
      <dsp:spPr>
        <a:xfrm>
          <a:off x="1876805" y="391967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876805" y="3919671"/>
        <a:ext cx="664569" cy="127438"/>
      </dsp:txXfrm>
    </dsp:sp>
    <dsp:sp modelId="{BF463C30-D76C-4ED6-AB5F-73EA02998CC5}">
      <dsp:nvSpPr>
        <dsp:cNvPr id="0" name=""/>
        <dsp:cNvSpPr/>
      </dsp:nvSpPr>
      <dsp:spPr>
        <a:xfrm>
          <a:off x="738457" y="4225524"/>
          <a:ext cx="738410" cy="38231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Classes</a:t>
          </a:r>
          <a:endParaRPr lang="en-GB" sz="1200" kern="1200" dirty="0"/>
        </a:p>
      </dsp:txBody>
      <dsp:txXfrm>
        <a:off x="738457" y="4225524"/>
        <a:ext cx="738410" cy="382316"/>
      </dsp:txXfrm>
    </dsp:sp>
    <dsp:sp modelId="{CE5C8CA2-2E12-44FC-AA84-F21AC39C8E51}">
      <dsp:nvSpPr>
        <dsp:cNvPr id="0" name=""/>
        <dsp:cNvSpPr/>
      </dsp:nvSpPr>
      <dsp:spPr>
        <a:xfrm>
          <a:off x="886139" y="452288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886139" y="4522881"/>
        <a:ext cx="664569" cy="127438"/>
      </dsp:txXfrm>
    </dsp:sp>
    <dsp:sp modelId="{0E482655-DC89-49F5-9D43-CD7CE98A3D56}">
      <dsp:nvSpPr>
        <dsp:cNvPr id="0" name=""/>
        <dsp:cNvSpPr/>
      </dsp:nvSpPr>
      <dsp:spPr>
        <a:xfrm>
          <a:off x="738457" y="4828734"/>
          <a:ext cx="738410" cy="38231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Class</a:t>
          </a:r>
          <a:endParaRPr lang="en-GB" sz="1200" kern="1200" dirty="0"/>
        </a:p>
      </dsp:txBody>
      <dsp:txXfrm>
        <a:off x="738457" y="4828734"/>
        <a:ext cx="738410" cy="382316"/>
      </dsp:txXfrm>
    </dsp:sp>
    <dsp:sp modelId="{840DD398-3FBA-4AA5-8087-BB1DFB4AF3BF}">
      <dsp:nvSpPr>
        <dsp:cNvPr id="0" name=""/>
        <dsp:cNvSpPr/>
      </dsp:nvSpPr>
      <dsp:spPr>
        <a:xfrm>
          <a:off x="886139" y="512609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886139" y="5126091"/>
        <a:ext cx="664569" cy="127438"/>
      </dsp:txXfrm>
    </dsp:sp>
    <dsp:sp modelId="{31E2A4B0-A4BE-4400-B567-62C9D3427DF3}">
      <dsp:nvSpPr>
        <dsp:cNvPr id="0" name=""/>
        <dsp:cNvSpPr/>
      </dsp:nvSpPr>
      <dsp:spPr>
        <a:xfrm>
          <a:off x="1729123" y="4225524"/>
          <a:ext cx="738410" cy="382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/>
            <a:t>Timetable</a:t>
          </a:r>
          <a:endParaRPr lang="en-GB" sz="1200" kern="1200" dirty="0"/>
        </a:p>
      </dsp:txBody>
      <dsp:txXfrm>
        <a:off x="1729123" y="4225524"/>
        <a:ext cx="738410" cy="382316"/>
      </dsp:txXfrm>
    </dsp:sp>
    <dsp:sp modelId="{6A43232E-0A06-472E-B889-750906B1E1E7}">
      <dsp:nvSpPr>
        <dsp:cNvPr id="0" name=""/>
        <dsp:cNvSpPr/>
      </dsp:nvSpPr>
      <dsp:spPr>
        <a:xfrm>
          <a:off x="1876805" y="452288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876805" y="4522881"/>
        <a:ext cx="664569" cy="127438"/>
      </dsp:txXfrm>
    </dsp:sp>
    <dsp:sp modelId="{D84449E0-7A96-416A-807B-60BDC59309AE}">
      <dsp:nvSpPr>
        <dsp:cNvPr id="0" name=""/>
        <dsp:cNvSpPr/>
      </dsp:nvSpPr>
      <dsp:spPr>
        <a:xfrm>
          <a:off x="2719789" y="422552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Results</a:t>
          </a:r>
          <a:endParaRPr lang="en-GB" sz="1200" kern="1200" dirty="0"/>
        </a:p>
      </dsp:txBody>
      <dsp:txXfrm>
        <a:off x="2719789" y="4225524"/>
        <a:ext cx="738410" cy="382316"/>
      </dsp:txXfrm>
    </dsp:sp>
    <dsp:sp modelId="{CBB0F677-2E49-4F62-9513-07081E26833D}">
      <dsp:nvSpPr>
        <dsp:cNvPr id="0" name=""/>
        <dsp:cNvSpPr/>
      </dsp:nvSpPr>
      <dsp:spPr>
        <a:xfrm>
          <a:off x="2867471" y="452288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2867471" y="4522881"/>
        <a:ext cx="664569" cy="127438"/>
      </dsp:txXfrm>
    </dsp:sp>
    <dsp:sp modelId="{970EF1E4-F8F6-4C3D-8213-2544C69FEBB6}">
      <dsp:nvSpPr>
        <dsp:cNvPr id="0" name=""/>
        <dsp:cNvSpPr/>
      </dsp:nvSpPr>
      <dsp:spPr>
        <a:xfrm>
          <a:off x="2719789" y="482873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Result</a:t>
          </a:r>
          <a:endParaRPr lang="en-GB" sz="1200" kern="1200" dirty="0"/>
        </a:p>
      </dsp:txBody>
      <dsp:txXfrm>
        <a:off x="2719789" y="4828734"/>
        <a:ext cx="738410" cy="382316"/>
      </dsp:txXfrm>
    </dsp:sp>
    <dsp:sp modelId="{18099CC3-ACC9-41AE-8B6B-73952FC8506D}">
      <dsp:nvSpPr>
        <dsp:cNvPr id="0" name=""/>
        <dsp:cNvSpPr/>
      </dsp:nvSpPr>
      <dsp:spPr>
        <a:xfrm>
          <a:off x="2867471" y="512609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2867471" y="5126091"/>
        <a:ext cx="664569" cy="127438"/>
      </dsp:txXfrm>
    </dsp:sp>
    <dsp:sp modelId="{76B4E3BE-4DF6-4D9E-8EAD-416A47E9E9B8}">
      <dsp:nvSpPr>
        <dsp:cNvPr id="0" name=""/>
        <dsp:cNvSpPr/>
      </dsp:nvSpPr>
      <dsp:spPr>
        <a:xfrm>
          <a:off x="2719789" y="3622314"/>
          <a:ext cx="738410" cy="382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Timetable</a:t>
          </a:r>
          <a:endParaRPr lang="en-GB" sz="1200" kern="1200" dirty="0"/>
        </a:p>
      </dsp:txBody>
      <dsp:txXfrm>
        <a:off x="2719789" y="3622314"/>
        <a:ext cx="738410" cy="382316"/>
      </dsp:txXfrm>
    </dsp:sp>
    <dsp:sp modelId="{66775221-5D38-4C4C-B015-4675450FBFFD}">
      <dsp:nvSpPr>
        <dsp:cNvPr id="0" name=""/>
        <dsp:cNvSpPr/>
      </dsp:nvSpPr>
      <dsp:spPr>
        <a:xfrm>
          <a:off x="2867471" y="391967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2867471" y="3919671"/>
        <a:ext cx="664569" cy="127438"/>
      </dsp:txXfrm>
    </dsp:sp>
    <dsp:sp modelId="{AB5B0018-8DE0-4CC2-BA07-F97F7A150FAF}">
      <dsp:nvSpPr>
        <dsp:cNvPr id="0" name=""/>
        <dsp:cNvSpPr/>
      </dsp:nvSpPr>
      <dsp:spPr>
        <a:xfrm>
          <a:off x="4701120" y="301910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StaffColl</a:t>
          </a:r>
          <a:endParaRPr lang="en-GB" sz="1200" kern="1200" dirty="0"/>
        </a:p>
      </dsp:txBody>
      <dsp:txXfrm>
        <a:off x="4701120" y="3019104"/>
        <a:ext cx="738410" cy="382316"/>
      </dsp:txXfrm>
    </dsp:sp>
    <dsp:sp modelId="{9675DE94-6E5D-40D4-83C4-F259274FC466}">
      <dsp:nvSpPr>
        <dsp:cNvPr id="0" name=""/>
        <dsp:cNvSpPr/>
      </dsp:nvSpPr>
      <dsp:spPr>
        <a:xfrm>
          <a:off x="4848802" y="331646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848802" y="3316461"/>
        <a:ext cx="664569" cy="127438"/>
      </dsp:txXfrm>
    </dsp:sp>
    <dsp:sp modelId="{9CE817F0-E4A0-4EFF-8000-D783E9894EAD}">
      <dsp:nvSpPr>
        <dsp:cNvPr id="0" name=""/>
        <dsp:cNvSpPr/>
      </dsp:nvSpPr>
      <dsp:spPr>
        <a:xfrm>
          <a:off x="4205787" y="3622314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Staff</a:t>
          </a:r>
          <a:endParaRPr lang="en-GB" sz="1200" kern="1200" dirty="0"/>
        </a:p>
      </dsp:txBody>
      <dsp:txXfrm>
        <a:off x="4205787" y="3622314"/>
        <a:ext cx="738410" cy="382316"/>
      </dsp:txXfrm>
    </dsp:sp>
    <dsp:sp modelId="{B69D117F-21DA-4FE1-BCC1-49C56C7D4DAE}">
      <dsp:nvSpPr>
        <dsp:cNvPr id="0" name=""/>
        <dsp:cNvSpPr/>
      </dsp:nvSpPr>
      <dsp:spPr>
        <a:xfrm>
          <a:off x="4353469" y="391967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353469" y="3919671"/>
        <a:ext cx="664569" cy="127438"/>
      </dsp:txXfrm>
    </dsp:sp>
    <dsp:sp modelId="{F3FD083C-77EF-41D6-B8A1-E4BF6CE5B158}">
      <dsp:nvSpPr>
        <dsp:cNvPr id="0" name=""/>
        <dsp:cNvSpPr/>
      </dsp:nvSpPr>
      <dsp:spPr>
        <a:xfrm>
          <a:off x="3710454" y="4225524"/>
          <a:ext cx="738410" cy="382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Timetable</a:t>
          </a:r>
          <a:endParaRPr lang="en-GB" sz="1200" kern="1200" dirty="0"/>
        </a:p>
      </dsp:txBody>
      <dsp:txXfrm>
        <a:off x="3710454" y="4225524"/>
        <a:ext cx="738410" cy="382316"/>
      </dsp:txXfrm>
    </dsp:sp>
    <dsp:sp modelId="{DA84B6A9-F4CD-4033-8DD0-DFFE7EEBB2C5}">
      <dsp:nvSpPr>
        <dsp:cNvPr id="0" name=""/>
        <dsp:cNvSpPr/>
      </dsp:nvSpPr>
      <dsp:spPr>
        <a:xfrm>
          <a:off x="3858136" y="452288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3858136" y="4522881"/>
        <a:ext cx="664569" cy="127438"/>
      </dsp:txXfrm>
    </dsp:sp>
    <dsp:sp modelId="{EBACB3AD-BB3A-4C23-82F1-55667A5839D1}">
      <dsp:nvSpPr>
        <dsp:cNvPr id="0" name=""/>
        <dsp:cNvSpPr/>
      </dsp:nvSpPr>
      <dsp:spPr>
        <a:xfrm>
          <a:off x="4701120" y="4225524"/>
          <a:ext cx="738410" cy="38231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Classes</a:t>
          </a:r>
          <a:endParaRPr lang="en-GB" sz="1200" kern="1200" dirty="0"/>
        </a:p>
      </dsp:txBody>
      <dsp:txXfrm>
        <a:off x="4701120" y="4225524"/>
        <a:ext cx="738410" cy="382316"/>
      </dsp:txXfrm>
    </dsp:sp>
    <dsp:sp modelId="{EB406826-966A-4F37-A7D1-1C5CDC387EEB}">
      <dsp:nvSpPr>
        <dsp:cNvPr id="0" name=""/>
        <dsp:cNvSpPr/>
      </dsp:nvSpPr>
      <dsp:spPr>
        <a:xfrm>
          <a:off x="4848802" y="452288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848802" y="4522881"/>
        <a:ext cx="664569" cy="127438"/>
      </dsp:txXfrm>
    </dsp:sp>
    <dsp:sp modelId="{444E2D36-FECB-4C27-B474-3E845DC3428A}">
      <dsp:nvSpPr>
        <dsp:cNvPr id="0" name=""/>
        <dsp:cNvSpPr/>
      </dsp:nvSpPr>
      <dsp:spPr>
        <a:xfrm>
          <a:off x="4701120" y="4828734"/>
          <a:ext cx="738410" cy="38231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Class</a:t>
          </a:r>
          <a:endParaRPr lang="en-GB" sz="1200" kern="1200" dirty="0"/>
        </a:p>
      </dsp:txBody>
      <dsp:txXfrm>
        <a:off x="4701120" y="4828734"/>
        <a:ext cx="738410" cy="382316"/>
      </dsp:txXfrm>
    </dsp:sp>
    <dsp:sp modelId="{DF63D90C-65F7-4277-9791-CF9F651A6019}">
      <dsp:nvSpPr>
        <dsp:cNvPr id="0" name=""/>
        <dsp:cNvSpPr/>
      </dsp:nvSpPr>
      <dsp:spPr>
        <a:xfrm>
          <a:off x="4848802" y="512609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848802" y="5126091"/>
        <a:ext cx="664569" cy="127438"/>
      </dsp:txXfrm>
    </dsp:sp>
    <dsp:sp modelId="{29032C47-085A-4EFD-809F-6C6281284BD8}">
      <dsp:nvSpPr>
        <dsp:cNvPr id="0" name=""/>
        <dsp:cNvSpPr/>
      </dsp:nvSpPr>
      <dsp:spPr>
        <a:xfrm>
          <a:off x="5196453" y="3622314"/>
          <a:ext cx="738410" cy="382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Timetable</a:t>
          </a:r>
          <a:endParaRPr lang="en-GB" sz="1200" kern="1200" dirty="0"/>
        </a:p>
      </dsp:txBody>
      <dsp:txXfrm>
        <a:off x="5196453" y="3622314"/>
        <a:ext cx="738410" cy="382316"/>
      </dsp:txXfrm>
    </dsp:sp>
    <dsp:sp modelId="{6EB16580-FC92-4F68-9216-9D951B5DC8E5}">
      <dsp:nvSpPr>
        <dsp:cNvPr id="0" name=""/>
        <dsp:cNvSpPr/>
      </dsp:nvSpPr>
      <dsp:spPr>
        <a:xfrm>
          <a:off x="5344135" y="391967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5344135" y="3919671"/>
        <a:ext cx="664569" cy="127438"/>
      </dsp:txXfrm>
    </dsp:sp>
    <dsp:sp modelId="{723F82E5-BE59-4FB9-A0AC-EA0620E3D5C3}">
      <dsp:nvSpPr>
        <dsp:cNvPr id="0" name=""/>
        <dsp:cNvSpPr/>
      </dsp:nvSpPr>
      <dsp:spPr>
        <a:xfrm>
          <a:off x="4453454" y="60626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DAL</a:t>
          </a:r>
        </a:p>
      </dsp:txBody>
      <dsp:txXfrm>
        <a:off x="4453454" y="606263"/>
        <a:ext cx="738410" cy="382316"/>
      </dsp:txXfrm>
    </dsp:sp>
    <dsp:sp modelId="{DEFF25DC-6D06-4082-8A40-532A15E9D773}">
      <dsp:nvSpPr>
        <dsp:cNvPr id="0" name=""/>
        <dsp:cNvSpPr/>
      </dsp:nvSpPr>
      <dsp:spPr>
        <a:xfrm>
          <a:off x="4601136" y="903620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601136" y="903620"/>
        <a:ext cx="664569" cy="127438"/>
      </dsp:txXfrm>
    </dsp:sp>
    <dsp:sp modelId="{1D7BC3FE-26A9-4774-AF18-9EFC80030146}">
      <dsp:nvSpPr>
        <dsp:cNvPr id="0" name=""/>
        <dsp:cNvSpPr/>
      </dsp:nvSpPr>
      <dsp:spPr>
        <a:xfrm>
          <a:off x="3958121" y="120947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DataStore</a:t>
          </a:r>
          <a:endParaRPr lang="en-GB" sz="1200" kern="1200" dirty="0" smtClean="0"/>
        </a:p>
      </dsp:txBody>
      <dsp:txXfrm>
        <a:off x="3958121" y="1209473"/>
        <a:ext cx="738410" cy="382316"/>
      </dsp:txXfrm>
    </dsp:sp>
    <dsp:sp modelId="{D78237A1-24D3-4291-A917-F60794530109}">
      <dsp:nvSpPr>
        <dsp:cNvPr id="0" name=""/>
        <dsp:cNvSpPr/>
      </dsp:nvSpPr>
      <dsp:spPr>
        <a:xfrm>
          <a:off x="4105803" y="150683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105803" y="1506831"/>
        <a:ext cx="664569" cy="127438"/>
      </dsp:txXfrm>
    </dsp:sp>
    <dsp:sp modelId="{FE4AD6F7-A538-42D4-BBAF-DBA51DAFADE6}">
      <dsp:nvSpPr>
        <dsp:cNvPr id="0" name=""/>
        <dsp:cNvSpPr/>
      </dsp:nvSpPr>
      <dsp:spPr>
        <a:xfrm>
          <a:off x="4948787" y="120947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API</a:t>
          </a:r>
        </a:p>
      </dsp:txBody>
      <dsp:txXfrm>
        <a:off x="4948787" y="1209473"/>
        <a:ext cx="738410" cy="382316"/>
      </dsp:txXfrm>
    </dsp:sp>
    <dsp:sp modelId="{A02FA49E-54A7-455F-A604-D4FF5BC1795E}">
      <dsp:nvSpPr>
        <dsp:cNvPr id="0" name=""/>
        <dsp:cNvSpPr/>
      </dsp:nvSpPr>
      <dsp:spPr>
        <a:xfrm>
          <a:off x="5096469" y="1506831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5096469" y="1506831"/>
        <a:ext cx="664569" cy="127438"/>
      </dsp:txXfrm>
    </dsp:sp>
    <dsp:sp modelId="{37FDD4D2-759E-402D-811E-60BB0CD16CE2}">
      <dsp:nvSpPr>
        <dsp:cNvPr id="0" name=""/>
        <dsp:cNvSpPr/>
      </dsp:nvSpPr>
      <dsp:spPr>
        <a:xfrm>
          <a:off x="5444120" y="606263"/>
          <a:ext cx="738410" cy="382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3949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Tools</a:t>
          </a:r>
        </a:p>
      </dsp:txBody>
      <dsp:txXfrm>
        <a:off x="5444120" y="606263"/>
        <a:ext cx="738410" cy="382316"/>
      </dsp:txXfrm>
    </dsp:sp>
    <dsp:sp modelId="{595ED3E9-76F7-4E85-9A38-FA79E1DF3DC4}">
      <dsp:nvSpPr>
        <dsp:cNvPr id="0" name=""/>
        <dsp:cNvSpPr/>
      </dsp:nvSpPr>
      <dsp:spPr>
        <a:xfrm>
          <a:off x="5591802" y="903620"/>
          <a:ext cx="664569" cy="1274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5591802" y="903620"/>
        <a:ext cx="664569" cy="127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B4522-A8F2-4265-B05A-45075D6986E7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6473-C257-429E-B43B-A74BD894F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+ Git/</a:t>
            </a:r>
            <a:r>
              <a:rPr lang="en-GB" dirty="0" err="1" smtClean="0"/>
              <a:t>Github</a:t>
            </a:r>
            <a:r>
              <a:rPr lang="en-GB" dirty="0" smtClean="0"/>
              <a:t> (originally Eclipse/</a:t>
            </a:r>
            <a:r>
              <a:rPr lang="en-GB" dirty="0" err="1" smtClean="0"/>
              <a:t>Mylyn</a:t>
            </a:r>
            <a:r>
              <a:rPr lang="en-GB" dirty="0" smtClean="0"/>
              <a:t>/</a:t>
            </a:r>
            <a:r>
              <a:rPr lang="en-GB" dirty="0" err="1" smtClean="0"/>
              <a:t>Pydev</a:t>
            </a:r>
            <a:r>
              <a:rPr lang="en-GB" dirty="0" smtClean="0"/>
              <a:t>),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dropbox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6473-C257-429E-B43B-A74BD894F6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0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2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3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3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CD8A-7F60-49D7-B790-81854D67F065}" type="datetimeFigureOut">
              <a:rPr lang="en-GB" smtClean="0"/>
              <a:t>06/02/2013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406C-4CA2-4874-A38D-26508E6E1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MSc Informatics: Dissertation </a:t>
            </a:r>
            <a:r>
              <a:rPr lang="en-GB" b="1" dirty="0" smtClean="0"/>
              <a:t>Project Demonstration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Fraser Rackham</a:t>
            </a:r>
          </a:p>
          <a:p>
            <a:r>
              <a:rPr lang="en-GB" dirty="0" smtClean="0"/>
              <a:t>K1065630</a:t>
            </a:r>
          </a:p>
          <a:p>
            <a:endParaRPr lang="en-GB" dirty="0"/>
          </a:p>
          <a:p>
            <a:r>
              <a:rPr lang="en-GB" dirty="0" smtClean="0"/>
              <a:t>Supervisor: Dr </a:t>
            </a:r>
            <a:r>
              <a:rPr lang="en-GB" dirty="0" err="1" smtClean="0"/>
              <a:t>Pushpa</a:t>
            </a:r>
            <a:r>
              <a:rPr lang="en-GB" dirty="0" smtClean="0"/>
              <a:t> </a:t>
            </a:r>
            <a:r>
              <a:rPr lang="en-GB" dirty="0" err="1" smtClean="0"/>
              <a:t>Kumarapeli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1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</a:t>
            </a:r>
            <a:r>
              <a:rPr lang="en-GB" i="1" dirty="0" smtClean="0"/>
              <a:t>Capacity </a:t>
            </a:r>
            <a:r>
              <a:rPr lang="en-GB" dirty="0" smtClean="0"/>
              <a:t>to support</a:t>
            </a:r>
            <a:endParaRPr lang="en-GB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04448" cy="418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Steps/Critical Review: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Not ready for wider usage/adoption at present:</a:t>
            </a:r>
          </a:p>
          <a:p>
            <a:pPr lvl="1"/>
            <a:r>
              <a:rPr lang="en-GB" dirty="0" smtClean="0"/>
              <a:t>Greater breadth/depth of analysis (</a:t>
            </a:r>
            <a:r>
              <a:rPr lang="en-GB" b="1" dirty="0" smtClean="0"/>
              <a:t>Depth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Input/output interfaces (</a:t>
            </a:r>
            <a:r>
              <a:rPr lang="en-GB" b="1" dirty="0" smtClean="0"/>
              <a:t>Sustainability</a:t>
            </a:r>
            <a:r>
              <a:rPr lang="en-GB" dirty="0" smtClean="0"/>
              <a:t>).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Not ready for collaboration of analysis (Depth/Spread):</a:t>
            </a:r>
          </a:p>
          <a:p>
            <a:pPr lvl="1"/>
            <a:r>
              <a:rPr lang="en-GB" dirty="0" smtClean="0"/>
              <a:t>Multi-user supported, but single-user perspective of data.</a:t>
            </a:r>
          </a:p>
          <a:p>
            <a:pPr lvl="2"/>
            <a:r>
              <a:rPr lang="en-GB" dirty="0" smtClean="0"/>
              <a:t>No feedback mechanisms. No annotation. 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Ready for collaboration of development (</a:t>
            </a:r>
            <a:r>
              <a:rPr lang="en-GB" b="1" dirty="0" smtClean="0"/>
              <a:t>Spread/Shift</a:t>
            </a:r>
            <a:r>
              <a:rPr lang="en-GB" dirty="0" smtClean="0"/>
              <a:t>):</a:t>
            </a:r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(DCVS).</a:t>
            </a:r>
          </a:p>
          <a:p>
            <a:pPr lvl="1"/>
            <a:r>
              <a:rPr lang="en-GB" dirty="0" smtClean="0"/>
              <a:t>Documentation inline with code, with wiki to support.</a:t>
            </a:r>
          </a:p>
          <a:p>
            <a:pPr lvl="1"/>
            <a:r>
              <a:rPr lang="en-GB" dirty="0" smtClean="0"/>
              <a:t>Scales quickly once all outputs replaced with </a:t>
            </a:r>
            <a:r>
              <a:rPr lang="en-GB" dirty="0" err="1" smtClean="0"/>
              <a:t>templating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31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(Chapter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UK Schools facing a period of great change </a:t>
            </a:r>
            <a:r>
              <a:rPr lang="en-GB" dirty="0" smtClean="0"/>
              <a:t>(Significant exam reform, Academies, funding reform, staffing pay…)</a:t>
            </a:r>
          </a:p>
          <a:p>
            <a:pPr lvl="1"/>
            <a:r>
              <a:rPr lang="en-GB" dirty="0" smtClean="0"/>
              <a:t>Fast rate of change </a:t>
            </a:r>
            <a:r>
              <a:rPr lang="en-GB" dirty="0" err="1" smtClean="0"/>
              <a:t>vs</a:t>
            </a:r>
            <a:r>
              <a:rPr lang="en-GB" dirty="0" smtClean="0"/>
              <a:t> Schools’ long term planning of curricula (5 </a:t>
            </a:r>
            <a:r>
              <a:rPr lang="en-GB" dirty="0" err="1" smtClean="0"/>
              <a:t>yr</a:t>
            </a:r>
            <a:r>
              <a:rPr lang="en-GB" dirty="0" smtClean="0"/>
              <a:t> offset for typical secondary).</a:t>
            </a:r>
          </a:p>
          <a:p>
            <a:pPr lvl="1"/>
            <a:r>
              <a:rPr lang="en-GB" dirty="0" smtClean="0"/>
              <a:t>Certainly faster rate of change than existing IS and staffing skills can readily support.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1"/>
          <a:stretch/>
        </p:blipFill>
        <p:spPr bwMode="auto">
          <a:xfrm>
            <a:off x="127137" y="1556792"/>
            <a:ext cx="9001000" cy="458851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2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 </a:t>
            </a:r>
            <a:r>
              <a:rPr lang="en-GB" dirty="0" smtClean="0"/>
              <a:t>(Chapter 2)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2116" t="44470" r="21955" b="35861"/>
          <a:stretch/>
        </p:blipFill>
        <p:spPr bwMode="auto">
          <a:xfrm>
            <a:off x="933497" y="3143768"/>
            <a:ext cx="7277006" cy="1438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01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Systems </a:t>
            </a:r>
            <a:r>
              <a:rPr lang="en-GB" dirty="0" smtClean="0"/>
              <a:t>(Chapter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GB" dirty="0" smtClean="0"/>
              <a:t>Existing systems are:</a:t>
            </a:r>
          </a:p>
          <a:p>
            <a:pPr lvl="1"/>
            <a:r>
              <a:rPr lang="en-GB" dirty="0" smtClean="0"/>
              <a:t>Proprietary, closed source, paid. </a:t>
            </a:r>
          </a:p>
          <a:p>
            <a:pPr lvl="1"/>
            <a:r>
              <a:rPr lang="en-GB" dirty="0" smtClean="0"/>
              <a:t>Are secure and stable, though can be buggy at a non-halting level.</a:t>
            </a:r>
          </a:p>
          <a:p>
            <a:pPr lvl="1"/>
            <a:r>
              <a:rPr lang="en-GB" dirty="0" smtClean="0"/>
              <a:t>Focus on compliance (notable exceptions for assessment analysis applications).</a:t>
            </a:r>
            <a:endParaRPr lang="en-GB" dirty="0" smtClean="0"/>
          </a:p>
          <a:p>
            <a:pPr lvl="1"/>
            <a:r>
              <a:rPr lang="en-GB" dirty="0" smtClean="0"/>
              <a:t>Require data input in specific formats.</a:t>
            </a:r>
            <a:endParaRPr lang="en-GB" dirty="0" smtClean="0"/>
          </a:p>
          <a:p>
            <a:pPr lvl="1"/>
            <a:r>
              <a:rPr lang="en-GB" dirty="0" smtClean="0"/>
              <a:t>Typically support information to date (no historic view) OR single dataset. Few systems support time-series analysis.</a:t>
            </a:r>
          </a:p>
          <a:p>
            <a:pPr lvl="1"/>
            <a:r>
              <a:rPr lang="en-GB" dirty="0" smtClean="0"/>
              <a:t>Rarely interactive.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5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1124"/>
            <a:ext cx="844735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Framework (Coburn, </a:t>
            </a:r>
            <a:r>
              <a:rPr lang="en-GB" dirty="0" err="1" smtClean="0"/>
              <a:t>Dede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D:\Work\WORK BACKUP (3rd August 2010)\My Documents\My Pictures\scaling framewor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5" y="1916832"/>
            <a:ext cx="8975935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8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7"/>
          <a:stretch/>
        </p:blipFill>
        <p:spPr bwMode="auto">
          <a:xfrm>
            <a:off x="99267" y="1196752"/>
            <a:ext cx="8703696" cy="5184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0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114139"/>
              </p:ext>
            </p:extLst>
          </p:nvPr>
        </p:nvGraphicFramePr>
        <p:xfrm>
          <a:off x="755575" y="1268760"/>
          <a:ext cx="699482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281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MSc Informatics: Dissertation Project Demonstration</vt:lpstr>
      <vt:lpstr>Context (Chapter 1)</vt:lpstr>
      <vt:lpstr>PowerPoint Presentation</vt:lpstr>
      <vt:lpstr>Literature Review (Chapter 2)</vt:lpstr>
      <vt:lpstr>Existing Systems (Chapter 2)</vt:lpstr>
      <vt:lpstr>PowerPoint Presentation</vt:lpstr>
      <vt:lpstr>Scaling Framework (Coburn, Dede)</vt:lpstr>
      <vt:lpstr>Architecture</vt:lpstr>
      <vt:lpstr>Data Model</vt:lpstr>
      <vt:lpstr>Evaluation: Capacity to support</vt:lpstr>
      <vt:lpstr>Next Steps/Critical Review: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Informatics: Dissertation Project Demonstration</dc:title>
  <dc:creator>Informatics</dc:creator>
  <cp:lastModifiedBy>Informatics</cp:lastModifiedBy>
  <cp:revision>36</cp:revision>
  <dcterms:created xsi:type="dcterms:W3CDTF">2013-02-06T00:00:06Z</dcterms:created>
  <dcterms:modified xsi:type="dcterms:W3CDTF">2013-02-06T08:36:56Z</dcterms:modified>
</cp:coreProperties>
</file>