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5" r:id="rId3"/>
    <p:sldId id="256" r:id="rId4"/>
    <p:sldId id="257" r:id="rId5"/>
    <p:sldId id="266" r:id="rId6"/>
    <p:sldId id="267" r:id="rId7"/>
    <p:sldId id="269" r:id="rId8"/>
    <p:sldId id="270" r:id="rId9"/>
    <p:sldId id="271" r:id="rId10"/>
    <p:sldId id="272" r:id="rId11"/>
    <p:sldId id="27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811"/>
    <a:srgbClr val="CFAA0B"/>
    <a:srgbClr val="B69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09FF-7563-4FED-9738-494F04CA2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00495-8F35-4A15-B033-7298E87EC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FAA04-E2B5-4946-A35F-06C30464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8A78-CA8E-47FD-99F0-4C859861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F354-46E6-4CA7-B3CC-A9EF0562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CAC4-0553-4956-BB9E-0212476C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65FBB-4154-4E5F-B304-A60D28FE0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3C89-5EA5-48CB-926C-84879D00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A3CA1-F069-4E47-A862-D27EC18D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92BBF-1F55-4C41-B1D4-B3CFD3B1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9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0580C-6BC4-44C2-B806-6857E1CB5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C290-C060-43AE-B322-FDA625E8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5314B-9B2E-4BDD-920B-C5B5923A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88430-0D82-45F0-864D-C87E06D3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E5FE-393C-4F74-94E9-37B8253B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64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3403-FB86-4081-AA37-E1E83E8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41FE-3D01-45BD-81AC-278C3DEB2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5E92E-3FB7-475D-93EA-723612DD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349C-E783-40DF-A842-AF87915E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ED26-04E6-4766-9AFB-0FDC7D0C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34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2CF8-193C-4207-AE1F-28C94136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215FC-EAC2-4F29-8B1F-C751A0D8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48CCC-3E14-4FE7-BDB8-960B35DD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9998E-64C9-4B1A-840E-EBC84B53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F3158-702D-4F9E-94F5-ADEC384D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3668-5C58-4141-8A69-BE9FC2E5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38165-3BC3-4CB9-BFE3-F25A20538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FFC0A-6A68-4FD1-B534-ABC06436C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CB048-DD44-4BE6-AEE5-465A8E8E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6365B-D123-45DC-85F0-5D943C49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B3C1A-E8D5-4B15-9550-DBBCCBD4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31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2474-3969-46FC-B5D0-3E519BA2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B7BC9-1298-444A-BE45-512C9402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DCA62-684D-400E-8886-513F8F15C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417B9-5CD6-4DD6-8830-6D21B8C0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54C05-4B24-4146-9D40-2E7BE8F81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A975D-85E5-4BC3-BD0C-509AED15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B55A9-476A-4A27-805B-8B64BC58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AC3F9-887B-4DAA-926B-88CC693E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9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9440-4A7F-4A8B-B36F-C201A0CB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272AB-FA97-4D3D-B3A5-A395D833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73172-8583-464C-8C40-05DE838E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5ED31-6804-4897-9A3C-3D6CE56E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72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9C3CB-47C5-45C9-9277-4622D1C0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153A0-0877-4182-A3B1-21784CA9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ED7F0-F789-46FD-ACA5-84E0AEFF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29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74A0-D30F-468C-B14C-5AD80274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05DC-B192-45ED-84FD-5E231927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AF51E-734A-4E68-870C-9519E335F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1DC7D-E534-4941-89C8-109427BA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49948-187C-4E68-9DC3-F8CD3A1D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359B-0531-4568-9C5E-F8A3F916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50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4DFA-4A83-4317-886C-BDE376A9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50BD8-C3AC-4632-B455-87897A259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2B4C6-4860-40C0-8078-FA4A92084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32DA2-ED85-41A8-8B84-EC5A38D0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721-425E-4A60-B31B-21D0CDB5C4E8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1E386-E891-431D-BDCB-DCDEC56F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9BC39-6564-4514-88FA-3DC4F288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2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5A821-5569-4E22-83F5-2A40B364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74483-09CA-465F-9F5F-38325A311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977F6-F3DF-4CD0-BC61-3B0F05767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4721-425E-4A60-B31B-21D0CDB5C4E8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E7A6-4240-492A-8F8D-E750C6EBB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0FCE-2690-4C9C-8DC1-D23C866D2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4392-66D2-4179-A100-0DD44C58D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01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Minard.png#/media/File:Minar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Minard.png#/media/File:Minar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0B1ED1-8187-4E71-ABBE-76DF78BD3AD3}"/>
              </a:ext>
            </a:extLst>
          </p:cNvPr>
          <p:cNvSpPr/>
          <p:nvPr/>
        </p:nvSpPr>
        <p:spPr>
          <a:xfrm>
            <a:off x="5632174" y="781878"/>
            <a:ext cx="6196222" cy="5764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Day 1</a:t>
            </a:r>
            <a:endParaRPr lang="en-IN" sz="9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5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7ECA9F2-3EB9-472C-A156-D8791626C042}"/>
              </a:ext>
            </a:extLst>
          </p:cNvPr>
          <p:cNvSpPr/>
          <p:nvPr/>
        </p:nvSpPr>
        <p:spPr>
          <a:xfrm>
            <a:off x="1358350" y="5284446"/>
            <a:ext cx="4359964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453B3DA-CAA6-4489-B9CA-749EB70A4DF1}"/>
              </a:ext>
            </a:extLst>
          </p:cNvPr>
          <p:cNvSpPr/>
          <p:nvPr/>
        </p:nvSpPr>
        <p:spPr>
          <a:xfrm>
            <a:off x="1318594" y="6027581"/>
            <a:ext cx="4359964" cy="103586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6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Exploring Visualization Options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DAX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Calculated Columns &amp; Measures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Quick Measures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Conditional Formatting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Blending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Calculated Tables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Using Variables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Drill down Demo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0B1ED1-8187-4E71-ABBE-76DF78BD3AD3}"/>
              </a:ext>
            </a:extLst>
          </p:cNvPr>
          <p:cNvSpPr/>
          <p:nvPr/>
        </p:nvSpPr>
        <p:spPr>
          <a:xfrm>
            <a:off x="5632174" y="781878"/>
            <a:ext cx="6196222" cy="5764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Day 2</a:t>
            </a:r>
            <a:endParaRPr lang="en-IN" sz="9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9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70228" y="1649895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4DF59CC-A313-407D-903D-611433C6D86E}"/>
              </a:ext>
            </a:extLst>
          </p:cNvPr>
          <p:cNvSpPr/>
          <p:nvPr/>
        </p:nvSpPr>
        <p:spPr>
          <a:xfrm>
            <a:off x="1358350" y="884724"/>
            <a:ext cx="4359964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9581AD-50F3-41B6-B82E-222AD811A10A}"/>
              </a:ext>
            </a:extLst>
          </p:cNvPr>
          <p:cNvSpPr txBox="1"/>
          <p:nvPr/>
        </p:nvSpPr>
        <p:spPr>
          <a:xfrm>
            <a:off x="5718314" y="879071"/>
            <a:ext cx="6328740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Witnessing one of the greatest visualizations done by man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Open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here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8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4DF59CC-A313-407D-903D-611433C6D86E}"/>
              </a:ext>
            </a:extLst>
          </p:cNvPr>
          <p:cNvSpPr/>
          <p:nvPr/>
        </p:nvSpPr>
        <p:spPr>
          <a:xfrm>
            <a:off x="1358350" y="884724"/>
            <a:ext cx="4359964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9581AD-50F3-41B6-B82E-222AD811A10A}"/>
              </a:ext>
            </a:extLst>
          </p:cNvPr>
          <p:cNvSpPr txBox="1"/>
          <p:nvPr/>
        </p:nvSpPr>
        <p:spPr>
          <a:xfrm>
            <a:off x="5718314" y="879071"/>
            <a:ext cx="6328740" cy="5026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Witnessing one of the greatest visualizations done by man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Open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here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Dissecting a visual piece-by-piece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of Shapes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of Colors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Labelling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Scale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Layovers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Blending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Story Flow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Helper Text</a:t>
            </a:r>
          </a:p>
        </p:txBody>
      </p:sp>
    </p:spTree>
    <p:extLst>
      <p:ext uri="{BB962C8B-B14F-4D97-AF65-F5344CB8AC3E}">
        <p14:creationId xmlns:p14="http://schemas.microsoft.com/office/powerpoint/2010/main" val="220559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FAA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CFAA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AB50CD7-6496-4D9A-B101-48EEC643D491}"/>
              </a:ext>
            </a:extLst>
          </p:cNvPr>
          <p:cNvSpPr/>
          <p:nvPr/>
        </p:nvSpPr>
        <p:spPr>
          <a:xfrm>
            <a:off x="1358350" y="1494324"/>
            <a:ext cx="4359964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920782-336C-478F-8C10-1ED980BE5894}"/>
              </a:ext>
            </a:extLst>
          </p:cNvPr>
          <p:cNvSpPr txBox="1"/>
          <p:nvPr/>
        </p:nvSpPr>
        <p:spPr>
          <a:xfrm>
            <a:off x="5718314" y="879071"/>
            <a:ext cx="6328740" cy="585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Problem Identification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Stakeholder Interviews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Distilling unstructured text dumps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Building Hypotheses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Identifying key KPIs or Facts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Identifying slicers or Dimension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Building additional Facts/Dimensions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Building Wireframes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Modelling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Building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Datamarts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Building Dashboard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Publishing, Distribution &amp;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Feedback Assessment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Next Iteration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24A904-6728-41ED-95A8-FD9EE22D5EB8}"/>
              </a:ext>
            </a:extLst>
          </p:cNvPr>
          <p:cNvSpPr/>
          <p:nvPr/>
        </p:nvSpPr>
        <p:spPr>
          <a:xfrm rot="10800000">
            <a:off x="8365849" y="978445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BF036F9-60BF-4FE3-BE42-F8741212A8B5}"/>
              </a:ext>
            </a:extLst>
          </p:cNvPr>
          <p:cNvSpPr/>
          <p:nvPr/>
        </p:nvSpPr>
        <p:spPr>
          <a:xfrm rot="10800000">
            <a:off x="8475594" y="1403757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96563950-C3F5-47DC-BD1C-C174F9E4E477}"/>
              </a:ext>
            </a:extLst>
          </p:cNvPr>
          <p:cNvSpPr/>
          <p:nvPr/>
        </p:nvSpPr>
        <p:spPr>
          <a:xfrm rot="10800000">
            <a:off x="9608655" y="1822805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98821D03-2837-4D7D-9EB8-A38BA4B26A99}"/>
              </a:ext>
            </a:extLst>
          </p:cNvPr>
          <p:cNvSpPr/>
          <p:nvPr/>
        </p:nvSpPr>
        <p:spPr>
          <a:xfrm rot="10800000">
            <a:off x="8210549" y="2266749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A79B0C5-5769-4BCD-B602-668BC4A52C98}"/>
              </a:ext>
            </a:extLst>
          </p:cNvPr>
          <p:cNvSpPr/>
          <p:nvPr/>
        </p:nvSpPr>
        <p:spPr>
          <a:xfrm rot="10800000">
            <a:off x="8965924" y="2637814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9B9C2E2F-187E-405F-9CD9-77B329420FCD}"/>
              </a:ext>
            </a:extLst>
          </p:cNvPr>
          <p:cNvSpPr/>
          <p:nvPr/>
        </p:nvSpPr>
        <p:spPr>
          <a:xfrm rot="10800000">
            <a:off x="9336986" y="3048631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9FE37988-89ED-4E49-B07E-0372F8A8E108}"/>
              </a:ext>
            </a:extLst>
          </p:cNvPr>
          <p:cNvSpPr/>
          <p:nvPr/>
        </p:nvSpPr>
        <p:spPr>
          <a:xfrm rot="10800000">
            <a:off x="9853819" y="3512459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0DE5AB5D-F09A-434F-9729-AE34A4845B15}"/>
              </a:ext>
            </a:extLst>
          </p:cNvPr>
          <p:cNvSpPr/>
          <p:nvPr/>
        </p:nvSpPr>
        <p:spPr>
          <a:xfrm rot="10800000">
            <a:off x="8170793" y="3910023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5F7E43B0-BB46-48A2-A316-516AEBD60F2A}"/>
              </a:ext>
            </a:extLst>
          </p:cNvPr>
          <p:cNvSpPr/>
          <p:nvPr/>
        </p:nvSpPr>
        <p:spPr>
          <a:xfrm rot="10800000">
            <a:off x="7706967" y="4307587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4835009C-DDF3-4A5C-8E94-F69868E3E160}"/>
              </a:ext>
            </a:extLst>
          </p:cNvPr>
          <p:cNvSpPr/>
          <p:nvPr/>
        </p:nvSpPr>
        <p:spPr>
          <a:xfrm rot="10800000">
            <a:off x="8131039" y="4744915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ADBE6B31-3009-4219-B023-5F83BFFB7464}"/>
              </a:ext>
            </a:extLst>
          </p:cNvPr>
          <p:cNvSpPr/>
          <p:nvPr/>
        </p:nvSpPr>
        <p:spPr>
          <a:xfrm rot="10800000">
            <a:off x="8170795" y="5115971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85D24761-BF46-41CF-8FBB-3DA0445ED3C4}"/>
              </a:ext>
            </a:extLst>
          </p:cNvPr>
          <p:cNvSpPr/>
          <p:nvPr/>
        </p:nvSpPr>
        <p:spPr>
          <a:xfrm rot="10800000">
            <a:off x="9615283" y="5540043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17A08ECD-C776-47A8-9257-9560A68B9A9C}"/>
              </a:ext>
            </a:extLst>
          </p:cNvPr>
          <p:cNvSpPr/>
          <p:nvPr/>
        </p:nvSpPr>
        <p:spPr>
          <a:xfrm rot="10800000">
            <a:off x="8382830" y="5950861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419473FA-EDBE-4BC3-AFCA-77BC65F38801}"/>
              </a:ext>
            </a:extLst>
          </p:cNvPr>
          <p:cNvSpPr/>
          <p:nvPr/>
        </p:nvSpPr>
        <p:spPr>
          <a:xfrm rot="10800000">
            <a:off x="7534685" y="6348424"/>
            <a:ext cx="397566" cy="295975"/>
          </a:xfrm>
          <a:prstGeom prst="rightArrow">
            <a:avLst/>
          </a:prstGeom>
          <a:solidFill>
            <a:srgbClr val="CFA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8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5" grpId="0" animBg="1"/>
      <p:bldP spid="55" grpId="1" animBg="1"/>
      <p:bldP spid="57" grpId="0" animBg="1"/>
      <p:bldP spid="57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01A3AD5-1D48-4162-A60D-52567C2658AB}"/>
              </a:ext>
            </a:extLst>
          </p:cNvPr>
          <p:cNvSpPr/>
          <p:nvPr/>
        </p:nvSpPr>
        <p:spPr>
          <a:xfrm>
            <a:off x="702366" y="2143683"/>
            <a:ext cx="5015948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D7D01A-02F1-4CBE-8A8E-8055BB8DF1CF}"/>
              </a:ext>
            </a:extLst>
          </p:cNvPr>
          <p:cNvSpPr txBox="1"/>
          <p:nvPr/>
        </p:nvSpPr>
        <p:spPr>
          <a:xfrm>
            <a:off x="5763964" y="372804"/>
            <a:ext cx="6328740" cy="585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Plethora of Data Ingestion options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Extensive data wrangling and formatting options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Deeply integrated with Azure (Good news for Azure folks!)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Ideas extended from Excel &amp; Power Query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Blending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Beautiful Visualization options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Responsive UI support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Programming option with DAX for implementing advanced use-cases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Extendable visual library (much more options from Marketplace)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work at Big Data scale with Power BI Embedded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REST API support to build integrated dashboard with websites</a:t>
            </a:r>
          </a:p>
        </p:txBody>
      </p:sp>
    </p:spTree>
    <p:extLst>
      <p:ext uri="{BB962C8B-B14F-4D97-AF65-F5344CB8AC3E}">
        <p14:creationId xmlns:p14="http://schemas.microsoft.com/office/powerpoint/2010/main" val="375364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3A1036A-604B-47B4-B75D-555D01A724CC}"/>
              </a:ext>
            </a:extLst>
          </p:cNvPr>
          <p:cNvSpPr/>
          <p:nvPr/>
        </p:nvSpPr>
        <p:spPr>
          <a:xfrm>
            <a:off x="1358350" y="2779784"/>
            <a:ext cx="4359964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5CFE2-4B3A-4B93-B4E7-05E798AED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37" y="173040"/>
            <a:ext cx="1005326" cy="1005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E95F4-9741-4CDF-8660-0E0BF0E5C9A7}"/>
              </a:ext>
            </a:extLst>
          </p:cNvPr>
          <p:cNvSpPr txBox="1"/>
          <p:nvPr/>
        </p:nvSpPr>
        <p:spPr>
          <a:xfrm>
            <a:off x="7023652" y="290982"/>
            <a:ext cx="5018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Global Mart</a:t>
            </a:r>
            <a:endParaRPr lang="en-IN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ADBA24-AF7D-4AF5-97E1-0EA49B952B72}"/>
              </a:ext>
            </a:extLst>
          </p:cNvPr>
          <p:cNvCxnSpPr>
            <a:cxnSpLocks/>
          </p:cNvCxnSpPr>
          <p:nvPr/>
        </p:nvCxnSpPr>
        <p:spPr>
          <a:xfrm>
            <a:off x="5831875" y="1389027"/>
            <a:ext cx="60891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AC9B0E1-364D-4988-8731-728E75958EF0}"/>
              </a:ext>
            </a:extLst>
          </p:cNvPr>
          <p:cNvSpPr txBox="1"/>
          <p:nvPr/>
        </p:nvSpPr>
        <p:spPr>
          <a:xfrm>
            <a:off x="5825250" y="1728319"/>
            <a:ext cx="25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3 LOBs</a:t>
            </a:r>
            <a:endParaRPr lang="en-IN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59A33F-8A42-4D62-B0D3-8E4FA4E64619}"/>
              </a:ext>
            </a:extLst>
          </p:cNvPr>
          <p:cNvSpPr txBox="1"/>
          <p:nvPr/>
        </p:nvSpPr>
        <p:spPr>
          <a:xfrm>
            <a:off x="8804616" y="1728319"/>
            <a:ext cx="25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120 Markets</a:t>
            </a:r>
            <a:endParaRPr lang="en-IN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596333-4108-43D5-8574-034F062CB67B}"/>
              </a:ext>
            </a:extLst>
          </p:cNvPr>
          <p:cNvCxnSpPr>
            <a:cxnSpLocks/>
          </p:cNvCxnSpPr>
          <p:nvPr/>
        </p:nvCxnSpPr>
        <p:spPr>
          <a:xfrm>
            <a:off x="5838503" y="2582336"/>
            <a:ext cx="60891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5E4FAD-FCF1-4AAA-B4A0-53CA94C35E89}"/>
              </a:ext>
            </a:extLst>
          </p:cNvPr>
          <p:cNvSpPr txBox="1"/>
          <p:nvPr/>
        </p:nvSpPr>
        <p:spPr>
          <a:xfrm>
            <a:off x="5825250" y="2927610"/>
            <a:ext cx="282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&gt; 500 Customers</a:t>
            </a:r>
            <a:endParaRPr lang="en-IN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C2E8A2-DFF0-4672-BC84-23AFC81A85BA}"/>
              </a:ext>
            </a:extLst>
          </p:cNvPr>
          <p:cNvCxnSpPr>
            <a:cxnSpLocks/>
          </p:cNvCxnSpPr>
          <p:nvPr/>
        </p:nvCxnSpPr>
        <p:spPr>
          <a:xfrm>
            <a:off x="5831877" y="3775645"/>
            <a:ext cx="60891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010465-0E87-476C-9430-D79E36785AAF}"/>
              </a:ext>
            </a:extLst>
          </p:cNvPr>
          <p:cNvSpPr txBox="1"/>
          <p:nvPr/>
        </p:nvSpPr>
        <p:spPr>
          <a:xfrm>
            <a:off x="5789332" y="3893552"/>
            <a:ext cx="60305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Wish to be leader in Tech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Experimenting with Furniture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Trying to get into B2B with Office Supplies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Grow Customer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Run Loyalty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Build Efficient Vendor Network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9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3" grpId="0"/>
      <p:bldP spid="44" grpId="0"/>
      <p:bldP spid="4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A9B301C-5632-4BA4-AA5B-ED4F5420F459}"/>
              </a:ext>
            </a:extLst>
          </p:cNvPr>
          <p:cNvSpPr/>
          <p:nvPr/>
        </p:nvSpPr>
        <p:spPr>
          <a:xfrm>
            <a:off x="1358350" y="3402636"/>
            <a:ext cx="4359964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3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4CF4-09D4-4713-9530-79A9C6E2EC65}"/>
              </a:ext>
            </a:extLst>
          </p:cNvPr>
          <p:cNvSpPr txBox="1"/>
          <p:nvPr/>
        </p:nvSpPr>
        <p:spPr>
          <a:xfrm>
            <a:off x="363601" y="502977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C7B0132-ACA6-4CC3-8267-AF9B1DC4FAEC}"/>
              </a:ext>
            </a:extLst>
          </p:cNvPr>
          <p:cNvSpPr/>
          <p:nvPr/>
        </p:nvSpPr>
        <p:spPr>
          <a:xfrm>
            <a:off x="1358350" y="4025489"/>
            <a:ext cx="4359964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9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5B21C-D428-4470-83F2-13414BD0B8D7}"/>
              </a:ext>
            </a:extLst>
          </p:cNvPr>
          <p:cNvSpPr/>
          <p:nvPr/>
        </p:nvSpPr>
        <p:spPr>
          <a:xfrm>
            <a:off x="0" y="0"/>
            <a:ext cx="5168348" cy="6858000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483AD-BCFC-47EE-AA76-31EEB3C4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6" y="113472"/>
            <a:ext cx="795958" cy="79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F6200-F731-4832-A8F1-E5934CEF9604}"/>
              </a:ext>
            </a:extLst>
          </p:cNvPr>
          <p:cNvSpPr txBox="1"/>
          <p:nvPr/>
        </p:nvSpPr>
        <p:spPr>
          <a:xfrm>
            <a:off x="702366" y="232740"/>
            <a:ext cx="43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Power BI Basics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46D73-9373-4531-8F5A-62CAFA3C6F06}"/>
              </a:ext>
            </a:extLst>
          </p:cNvPr>
          <p:cNvCxnSpPr>
            <a:cxnSpLocks/>
          </p:cNvCxnSpPr>
          <p:nvPr/>
        </p:nvCxnSpPr>
        <p:spPr>
          <a:xfrm>
            <a:off x="363604" y="1126433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37F96-AB97-4338-A7A4-862F42510DBF}"/>
              </a:ext>
            </a:extLst>
          </p:cNvPr>
          <p:cNvCxnSpPr>
            <a:cxnSpLocks/>
          </p:cNvCxnSpPr>
          <p:nvPr/>
        </p:nvCxnSpPr>
        <p:spPr>
          <a:xfrm>
            <a:off x="363604" y="175591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1FE7D-3990-4E7B-A552-4A1615D6002F}"/>
              </a:ext>
            </a:extLst>
          </p:cNvPr>
          <p:cNvCxnSpPr>
            <a:cxnSpLocks/>
          </p:cNvCxnSpPr>
          <p:nvPr/>
        </p:nvCxnSpPr>
        <p:spPr>
          <a:xfrm>
            <a:off x="363604" y="3014870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DE1491-A554-46C6-909E-5D0DC28A19D7}"/>
              </a:ext>
            </a:extLst>
          </p:cNvPr>
          <p:cNvCxnSpPr>
            <a:cxnSpLocks/>
          </p:cNvCxnSpPr>
          <p:nvPr/>
        </p:nvCxnSpPr>
        <p:spPr>
          <a:xfrm>
            <a:off x="363604" y="2385391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F590CB-6513-4ACF-95EE-22FA3AC2F9A6}"/>
              </a:ext>
            </a:extLst>
          </p:cNvPr>
          <p:cNvCxnSpPr>
            <a:cxnSpLocks/>
          </p:cNvCxnSpPr>
          <p:nvPr/>
        </p:nvCxnSpPr>
        <p:spPr>
          <a:xfrm>
            <a:off x="363604" y="4273828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7002C-80C6-4219-930E-BA7C1FE50004}"/>
              </a:ext>
            </a:extLst>
          </p:cNvPr>
          <p:cNvCxnSpPr>
            <a:cxnSpLocks/>
          </p:cNvCxnSpPr>
          <p:nvPr/>
        </p:nvCxnSpPr>
        <p:spPr>
          <a:xfrm>
            <a:off x="363604" y="3644349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51131-DC48-4E8B-BBFA-F4F28AE57E41}"/>
              </a:ext>
            </a:extLst>
          </p:cNvPr>
          <p:cNvCxnSpPr>
            <a:cxnSpLocks/>
          </p:cNvCxnSpPr>
          <p:nvPr/>
        </p:nvCxnSpPr>
        <p:spPr>
          <a:xfrm>
            <a:off x="363604" y="4903307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E373C9-C861-47EF-879B-B100097D06D1}"/>
              </a:ext>
            </a:extLst>
          </p:cNvPr>
          <p:cNvCxnSpPr>
            <a:cxnSpLocks/>
          </p:cNvCxnSpPr>
          <p:nvPr/>
        </p:nvCxnSpPr>
        <p:spPr>
          <a:xfrm>
            <a:off x="363604" y="5532786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3B74-DA75-45D5-ADB6-64BE5D0CCDCF}"/>
              </a:ext>
            </a:extLst>
          </p:cNvPr>
          <p:cNvCxnSpPr>
            <a:cxnSpLocks/>
          </p:cNvCxnSpPr>
          <p:nvPr/>
        </p:nvCxnSpPr>
        <p:spPr>
          <a:xfrm>
            <a:off x="363604" y="6162262"/>
            <a:ext cx="4579455" cy="0"/>
          </a:xfrm>
          <a:prstGeom prst="line">
            <a:avLst/>
          </a:prstGeom>
          <a:ln>
            <a:solidFill>
              <a:srgbClr val="CFAA0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14D00D-2B41-46D4-B0ED-C7DEC7AD9B80}"/>
              </a:ext>
            </a:extLst>
          </p:cNvPr>
          <p:cNvSpPr txBox="1"/>
          <p:nvPr/>
        </p:nvSpPr>
        <p:spPr>
          <a:xfrm>
            <a:off x="363604" y="1258953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&amp; Why of Data Visualization?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BC9CE-E468-41CA-8555-7B4D481A1382}"/>
              </a:ext>
            </a:extLst>
          </p:cNvPr>
          <p:cNvSpPr txBox="1"/>
          <p:nvPr/>
        </p:nvSpPr>
        <p:spPr>
          <a:xfrm>
            <a:off x="363604" y="1887424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a Data Visualization Project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535CD-82F1-4D1B-825E-B70B71508AA7}"/>
              </a:ext>
            </a:extLst>
          </p:cNvPr>
          <p:cNvSpPr txBox="1"/>
          <p:nvPr/>
        </p:nvSpPr>
        <p:spPr>
          <a:xfrm>
            <a:off x="363603" y="2515895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features which make it awesome!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6B659-F45C-4033-BAF4-87C028313ECB}"/>
              </a:ext>
            </a:extLst>
          </p:cNvPr>
          <p:cNvSpPr txBox="1"/>
          <p:nvPr/>
        </p:nvSpPr>
        <p:spPr>
          <a:xfrm>
            <a:off x="363602" y="3144366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 Discussion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17B961-C99F-40F8-ACA1-6D008AB81FB9}"/>
              </a:ext>
            </a:extLst>
          </p:cNvPr>
          <p:cNvSpPr txBox="1"/>
          <p:nvPr/>
        </p:nvSpPr>
        <p:spPr>
          <a:xfrm>
            <a:off x="363602" y="3772837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Development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0E773-01B5-4B1B-B638-D98E510B4FD0}"/>
              </a:ext>
            </a:extLst>
          </p:cNvPr>
          <p:cNvSpPr txBox="1"/>
          <p:nvPr/>
        </p:nvSpPr>
        <p:spPr>
          <a:xfrm>
            <a:off x="363602" y="440130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Import &amp; Clean Up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67F9D8-D2B5-4E8F-82A6-CB341A9A9BFF}"/>
              </a:ext>
            </a:extLst>
          </p:cNvPr>
          <p:cNvSpPr txBox="1"/>
          <p:nvPr/>
        </p:nvSpPr>
        <p:spPr>
          <a:xfrm>
            <a:off x="363600" y="5658249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First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1307-0BAC-44C8-9189-171C24E5412D}"/>
              </a:ext>
            </a:extLst>
          </p:cNvPr>
          <p:cNvSpPr txBox="1"/>
          <p:nvPr/>
        </p:nvSpPr>
        <p:spPr>
          <a:xfrm>
            <a:off x="370228" y="6287728"/>
            <a:ext cx="45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95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Publishing Dashboard</a:t>
            </a:r>
            <a:endParaRPr lang="en-IN" dirty="0">
              <a:solidFill>
                <a:srgbClr val="B695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C48FE2B-DA3F-4ED2-8031-DE286B622BFC}"/>
              </a:ext>
            </a:extLst>
          </p:cNvPr>
          <p:cNvSpPr/>
          <p:nvPr/>
        </p:nvSpPr>
        <p:spPr>
          <a:xfrm>
            <a:off x="1358350" y="4661592"/>
            <a:ext cx="4359964" cy="1116392"/>
          </a:xfrm>
          <a:prstGeom prst="rightArrow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5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678</Words>
  <Application>Microsoft Office PowerPoint</Application>
  <PresentationFormat>Widescreen</PresentationFormat>
  <Paragraphs>171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Choudhary2</dc:creator>
  <cp:lastModifiedBy>Amit Choudhary2</cp:lastModifiedBy>
  <cp:revision>18</cp:revision>
  <dcterms:created xsi:type="dcterms:W3CDTF">2019-09-30T06:30:04Z</dcterms:created>
  <dcterms:modified xsi:type="dcterms:W3CDTF">2019-10-04T02:29:33Z</dcterms:modified>
</cp:coreProperties>
</file>