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56" r:id="rId5"/>
    <p:sldId id="269" r:id="rId6"/>
    <p:sldId id="268" r:id="rId7"/>
    <p:sldId id="272" r:id="rId8"/>
    <p:sldId id="275" r:id="rId9"/>
    <p:sldId id="278" r:id="rId10"/>
    <p:sldId id="280" r:id="rId11"/>
    <p:sldId id="277" r:id="rId12"/>
    <p:sldId id="279" r:id="rId13"/>
    <p:sldId id="273" r:id="rId14"/>
    <p:sldId id="271" r:id="rId15"/>
    <p:sldId id="286" r:id="rId16"/>
    <p:sldId id="285" r:id="rId17"/>
    <p:sldId id="276" r:id="rId18"/>
    <p:sldId id="283" r:id="rId19"/>
    <p:sldId id="282" r:id="rId20"/>
    <p:sldId id="281" r:id="rId21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6" autoAdjust="0"/>
    <p:restoredTop sz="93725" autoAdjust="0"/>
  </p:normalViewPr>
  <p:slideViewPr>
    <p:cSldViewPr snapToGrid="0">
      <p:cViewPr varScale="1">
        <p:scale>
          <a:sx n="66" d="100"/>
          <a:sy n="66" d="100"/>
        </p:scale>
        <p:origin x="720" y="4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99" d="100"/>
          <a:sy n="99" d="100"/>
        </p:scale>
        <p:origin x="282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2B1F8D3-7779-428B-B14E-D46DF3DD7D5A}" type="datetime1">
              <a:rPr lang="de-DE" smtClean="0"/>
              <a:t>14.05.2024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7F75FB2-D12E-4669-8522-D3E2C7E6DC9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74693D-FC97-404F-AC7C-ED8763DA3FCC}" type="datetime1">
              <a:rPr lang="de-DE" smtClean="0"/>
              <a:pPr/>
              <a:t>14.05.2024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de-DE" noProof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18E0B9-48E4-499D-93B2-B07D00395BAC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904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183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93986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96897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5342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8D18E0B9-48E4-499D-93B2-B07D00395BAC}" type="slidenum">
              <a:rPr lang="de-DE" smtClean="0"/>
              <a:t>16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15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AD3492AC-2023-4442-AF40-53B11C2EF8B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145966" y="1008063"/>
            <a:ext cx="5120640" cy="2054388"/>
          </a:xfrm>
        </p:spPr>
        <p:txBody>
          <a:bodyPr rtlCol="0" anchor="b">
            <a:normAutofit/>
          </a:bodyPr>
          <a:lstStyle>
            <a:lvl1pPr algn="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de-DE" noProof="0"/>
              <a:t>Formatvorlage des Untertitelmasters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sicht über den Mar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C06C6CB5-A7CF-4AA0-8E61-3C46EFA04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524" y="4572000"/>
            <a:ext cx="12188952" cy="2286000"/>
          </a:xfrm>
          <a:solidFill>
            <a:schemeClr val="accent6"/>
          </a:solidFill>
        </p:spPr>
        <p:txBody>
          <a:bodyPr rtlCol="0" anchor="b"/>
          <a:lstStyle>
            <a:lvl1pPr marL="0" indent="0">
              <a:buNone/>
              <a:defRPr/>
            </a:lvl1pPr>
          </a:lstStyle>
          <a:p>
            <a:pPr rtl="0"/>
            <a:r>
              <a:rPr lang="de-DE" noProof="0"/>
              <a:t>Bild durch Klicken hinzufügen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8305" y="1696389"/>
            <a:ext cx="3210331" cy="3647605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lIns="91440"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16628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765548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48764" y="1696389"/>
            <a:ext cx="3209544" cy="3648456"/>
          </a:xfrm>
          <a:solidFill>
            <a:schemeClr val="bg1"/>
          </a:solidFill>
          <a:ln w="12700">
            <a:solidFill>
              <a:schemeClr val="tx2">
                <a:lumMod val="20000"/>
                <a:lumOff val="80000"/>
              </a:schemeClr>
            </a:solidFill>
          </a:ln>
        </p:spPr>
        <p:txBody>
          <a:bodyPr tIns="457200" rtlCol="0">
            <a:noAutofit/>
          </a:bodyPr>
          <a:lstStyle>
            <a:lvl1pPr marL="0" indent="0" algn="ctr">
              <a:buNone/>
              <a:defRPr sz="3200" b="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77130" y="2750695"/>
            <a:ext cx="2743200" cy="2465883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072585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t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platzhalter 3">
            <a:extLst>
              <a:ext uri="{FF2B5EF4-FFF2-40B4-BE49-F238E27FC236}">
                <a16:creationId xmlns:a16="http://schemas.microsoft.com/office/drawing/2014/main" id="{3A5BA28D-2313-499F-93AB-7C86B030570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66593" y="2207455"/>
            <a:ext cx="1351811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1</a:t>
            </a:r>
          </a:p>
        </p:txBody>
      </p:sp>
      <p:sp>
        <p:nvSpPr>
          <p:cNvPr id="22" name="Textplatzhalter 3">
            <a:extLst>
              <a:ext uri="{FF2B5EF4-FFF2-40B4-BE49-F238E27FC236}">
                <a16:creationId xmlns:a16="http://schemas.microsoft.com/office/drawing/2014/main" id="{98516B14-EF29-444F-82DA-19F5011C7DD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466592" y="3559605"/>
            <a:ext cx="1353313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2</a:t>
            </a:r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BFDD67D8-D69E-405B-825C-A9AF88C1A80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466592" y="4905756"/>
            <a:ext cx="1353314" cy="109728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rtlCol="0" anchor="ctr" anchorCtr="1">
            <a:norm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4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de-DE" noProof="0"/>
              <a:t>3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9" name="Bildplatzhalter 8">
            <a:extLst>
              <a:ext uri="{FF2B5EF4-FFF2-40B4-BE49-F238E27FC236}">
                <a16:creationId xmlns:a16="http://schemas.microsoft.com/office/drawing/2014/main" id="{E3354A33-C884-44F0-A320-DF2EBA500D10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371600" y="220288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8" name="Bildplatzhalter 8">
            <a:extLst>
              <a:ext uri="{FF2B5EF4-FFF2-40B4-BE49-F238E27FC236}">
                <a16:creationId xmlns:a16="http://schemas.microsoft.com/office/drawing/2014/main" id="{7AF29B8F-D39A-4F3A-909A-9D298FB7224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71600" y="3555033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1" name="Bildplatzhalter 8">
            <a:extLst>
              <a:ext uri="{FF2B5EF4-FFF2-40B4-BE49-F238E27FC236}">
                <a16:creationId xmlns:a16="http://schemas.microsoft.com/office/drawing/2014/main" id="{83A1C8AA-5F7D-4C12-9724-97F4B72D8A78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371600" y="4901184"/>
            <a:ext cx="1106424" cy="1106424"/>
          </a:xfrm>
          <a:solidFill>
            <a:schemeClr val="accent6"/>
          </a:solidFill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19BE8230-B656-44E2-9319-E1464125040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813048" y="220745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4ADD189D-5EFF-456A-9AEB-E8DB3452742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813048" y="3559605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29" name="Textplatzhalter 9">
            <a:extLst>
              <a:ext uri="{FF2B5EF4-FFF2-40B4-BE49-F238E27FC236}">
                <a16:creationId xmlns:a16="http://schemas.microsoft.com/office/drawing/2014/main" id="{53862BA6-E42C-4C58-871B-8705122D668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813048" y="4905756"/>
            <a:ext cx="3657600" cy="1097280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tx1"/>
                </a:solidFill>
              </a:defRPr>
            </a:lvl1pPr>
          </a:lstStyle>
          <a:p>
            <a:pPr marL="266700" lvl="0" indent="-266700" algn="ctr" rtl="0"/>
            <a:r>
              <a:rPr lang="de-DE" noProof="0"/>
              <a:t>Abschnittsüberschrift</a:t>
            </a:r>
          </a:p>
        </p:txBody>
      </p:sp>
      <p:sp>
        <p:nvSpPr>
          <p:cNvPr id="19" name="Inhaltsplatzhalter 3">
            <a:extLst>
              <a:ext uri="{FF2B5EF4-FFF2-40B4-BE49-F238E27FC236}">
                <a16:creationId xmlns:a16="http://schemas.microsoft.com/office/drawing/2014/main" id="{B1F9D630-F36F-43B5-B6A8-62245E084CA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470648" y="220745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7" name="Inhaltsplatzhalter 3">
            <a:extLst>
              <a:ext uri="{FF2B5EF4-FFF2-40B4-BE49-F238E27FC236}">
                <a16:creationId xmlns:a16="http://schemas.microsoft.com/office/drawing/2014/main" id="{C670C5D6-AD2E-415C-BAFE-A8239C15159E}"/>
              </a:ext>
            </a:extLst>
          </p:cNvPr>
          <p:cNvSpPr>
            <a:spLocks noGrp="1"/>
          </p:cNvSpPr>
          <p:nvPr>
            <p:ph sz="half" idx="38" hasCustomPrompt="1"/>
          </p:nvPr>
        </p:nvSpPr>
        <p:spPr>
          <a:xfrm>
            <a:off x="7470648" y="3559605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30" name="Inhaltsplatzhalter 3">
            <a:extLst>
              <a:ext uri="{FF2B5EF4-FFF2-40B4-BE49-F238E27FC236}">
                <a16:creationId xmlns:a16="http://schemas.microsoft.com/office/drawing/2014/main" id="{26DDBF97-B5FA-415C-9E0D-A4A556C40805}"/>
              </a:ext>
            </a:extLst>
          </p:cNvPr>
          <p:cNvSpPr>
            <a:spLocks noGrp="1"/>
          </p:cNvSpPr>
          <p:nvPr>
            <p:ph sz="half" idx="41" hasCustomPrompt="1"/>
          </p:nvPr>
        </p:nvSpPr>
        <p:spPr>
          <a:xfrm>
            <a:off x="7470648" y="4905756"/>
            <a:ext cx="3657600" cy="1097280"/>
          </a:xfrm>
          <a:solidFill>
            <a:schemeClr val="accent3">
              <a:alpha val="50000"/>
            </a:schemeClr>
          </a:solidFill>
          <a:ln>
            <a:solidFill>
              <a:schemeClr val="accent3">
                <a:alpha val="50000"/>
              </a:schemeClr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17" name="Datumsplatzhalter 1">
            <a:extLst>
              <a:ext uri="{FF2B5EF4-FFF2-40B4-BE49-F238E27FC236}">
                <a16:creationId xmlns:a16="http://schemas.microsoft.com/office/drawing/2014/main" id="{8408DD66-4FD2-41B2-AD2E-24ADA0398198}"/>
              </a:ext>
            </a:extLst>
          </p:cNvPr>
          <p:cNvSpPr>
            <a:spLocks noGrp="1"/>
          </p:cNvSpPr>
          <p:nvPr>
            <p:ph type="dt" sz="half" idx="4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15403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6CD52AD9-4495-432B-B01C-26AAF0EAA89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2992" y="2232908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AF9EB7E7-72B3-4FD3-B153-815A53CB1B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8728" y="3494402"/>
            <a:ext cx="2194560" cy="274320"/>
          </a:xfrm>
        </p:spPr>
        <p:txBody>
          <a:bodyPr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139AE34A-A4BE-43AA-9A69-9A18D5FC53D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310732" y="3494402"/>
            <a:ext cx="2194560" cy="274320"/>
          </a:xfrm>
        </p:spPr>
        <p:txBody>
          <a:bodyPr rtlCol="0">
            <a:noAutofit/>
          </a:bodyPr>
          <a:lstStyle>
            <a:lvl1pPr marL="0" indent="0" algn="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sp>
        <p:nvSpPr>
          <p:cNvPr id="11" name="Textplatzhalter 5">
            <a:extLst>
              <a:ext uri="{FF2B5EF4-FFF2-40B4-BE49-F238E27FC236}">
                <a16:creationId xmlns:a16="http://schemas.microsoft.com/office/drawing/2014/main" id="{23E8F54F-C5BD-4FE6-BB69-FEC69BC0FDD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992992" y="5287722"/>
            <a:ext cx="2194560" cy="27432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de-DE" noProof="0"/>
              <a:t>TITEL FÜR QUADRANT</a:t>
            </a:r>
          </a:p>
        </p:txBody>
      </p: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37F7357E-EB66-4B24-BD83-CDF02BFEB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67923" y="2586939"/>
            <a:ext cx="10677317" cy="2637195"/>
            <a:chOff x="767923" y="2586939"/>
            <a:chExt cx="10677317" cy="2637195"/>
          </a:xfrm>
        </p:grpSpPr>
        <p:sp>
          <p:nvSpPr>
            <p:cNvPr id="26" name="Freihandform: Form 25">
              <a:extLst>
                <a:ext uri="{FF2B5EF4-FFF2-40B4-BE49-F238E27FC236}">
                  <a16:creationId xmlns:a16="http://schemas.microsoft.com/office/drawing/2014/main" id="{E5CC96AF-1ECA-45C5-A903-6341850289F9}"/>
                </a:ext>
              </a:extLst>
            </p:cNvPr>
            <p:cNvSpPr/>
            <p:nvPr userDrawn="1"/>
          </p:nvSpPr>
          <p:spPr>
            <a:xfrm>
              <a:off x="6098501" y="2586991"/>
              <a:ext cx="46095" cy="1231565"/>
            </a:xfrm>
            <a:custGeom>
              <a:avLst/>
              <a:gdLst>
                <a:gd name="connsiteX0" fmla="*/ 375 w 46095"/>
                <a:gd name="connsiteY0" fmla="*/ 0 h 1231565"/>
                <a:gd name="connsiteX1" fmla="*/ 46095 w 46095"/>
                <a:gd name="connsiteY1" fmla="*/ 114776 h 1231565"/>
                <a:gd name="connsiteX2" fmla="*/ 46095 w 46095"/>
                <a:gd name="connsiteY2" fmla="*/ 1231565 h 1231565"/>
                <a:gd name="connsiteX3" fmla="*/ 0 w 46095"/>
                <a:gd name="connsiteY3" fmla="*/ 1231565 h 1231565"/>
                <a:gd name="connsiteX4" fmla="*/ 0 w 46095"/>
                <a:gd name="connsiteY4" fmla="*/ 942 h 1231565"/>
                <a:gd name="connsiteX5" fmla="*/ 375 w 46095"/>
                <a:gd name="connsiteY5" fmla="*/ 0 h 1231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095" h="1231565">
                  <a:moveTo>
                    <a:pt x="375" y="0"/>
                  </a:moveTo>
                  <a:lnTo>
                    <a:pt x="46095" y="114776"/>
                  </a:lnTo>
                  <a:lnTo>
                    <a:pt x="46095" y="1231565"/>
                  </a:lnTo>
                  <a:lnTo>
                    <a:pt x="0" y="1231565"/>
                  </a:lnTo>
                  <a:lnTo>
                    <a:pt x="0" y="942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5" name="Freihandform: Form 24">
              <a:extLst>
                <a:ext uri="{FF2B5EF4-FFF2-40B4-BE49-F238E27FC236}">
                  <a16:creationId xmlns:a16="http://schemas.microsoft.com/office/drawing/2014/main" id="{07574821-21A4-483A-9824-B9CB9EC4B770}"/>
                </a:ext>
              </a:extLst>
            </p:cNvPr>
            <p:cNvSpPr/>
            <p:nvPr userDrawn="1"/>
          </p:nvSpPr>
          <p:spPr>
            <a:xfrm>
              <a:off x="6053156" y="3818555"/>
              <a:ext cx="45345" cy="97190"/>
            </a:xfrm>
            <a:custGeom>
              <a:avLst/>
              <a:gdLst>
                <a:gd name="connsiteX0" fmla="*/ 0 w 45345"/>
                <a:gd name="connsiteY0" fmla="*/ 0 h 97190"/>
                <a:gd name="connsiteX1" fmla="*/ 45345 w 45345"/>
                <a:gd name="connsiteY1" fmla="*/ 0 h 97190"/>
                <a:gd name="connsiteX2" fmla="*/ 45345 w 45345"/>
                <a:gd name="connsiteY2" fmla="*/ 97190 h 97190"/>
                <a:gd name="connsiteX3" fmla="*/ 0 w 45345"/>
                <a:gd name="connsiteY3" fmla="*/ 97190 h 97190"/>
                <a:gd name="connsiteX4" fmla="*/ 0 w 45345"/>
                <a:gd name="connsiteY4" fmla="*/ 0 h 97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345" h="97190">
                  <a:moveTo>
                    <a:pt x="0" y="0"/>
                  </a:moveTo>
                  <a:lnTo>
                    <a:pt x="45345" y="0"/>
                  </a:lnTo>
                  <a:lnTo>
                    <a:pt x="45345" y="97190"/>
                  </a:lnTo>
                  <a:lnTo>
                    <a:pt x="0" y="97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2" name="Freihandform: Form 21">
              <a:extLst>
                <a:ext uri="{FF2B5EF4-FFF2-40B4-BE49-F238E27FC236}">
                  <a16:creationId xmlns:a16="http://schemas.microsoft.com/office/drawing/2014/main" id="{F8C191E1-94CD-4DEF-9125-7E667370926A}"/>
                </a:ext>
              </a:extLst>
            </p:cNvPr>
            <p:cNvSpPr/>
            <p:nvPr userDrawn="1"/>
          </p:nvSpPr>
          <p:spPr>
            <a:xfrm>
              <a:off x="6098500" y="2586939"/>
              <a:ext cx="111238" cy="1231616"/>
            </a:xfrm>
            <a:custGeom>
              <a:avLst/>
              <a:gdLst>
                <a:gd name="connsiteX0" fmla="*/ 0 w 111238"/>
                <a:gd name="connsiteY0" fmla="*/ 0 h 1231616"/>
                <a:gd name="connsiteX1" fmla="*/ 111238 w 111238"/>
                <a:gd name="connsiteY1" fmla="*/ 0 h 1231616"/>
                <a:gd name="connsiteX2" fmla="*/ 111238 w 111238"/>
                <a:gd name="connsiteY2" fmla="*/ 1231616 h 1231616"/>
                <a:gd name="connsiteX3" fmla="*/ 46095 w 111238"/>
                <a:gd name="connsiteY3" fmla="*/ 1231616 h 1231616"/>
                <a:gd name="connsiteX4" fmla="*/ 46095 w 111238"/>
                <a:gd name="connsiteY4" fmla="*/ 114827 h 1231616"/>
                <a:gd name="connsiteX5" fmla="*/ 375 w 111238"/>
                <a:gd name="connsiteY5" fmla="*/ 51 h 1231616"/>
                <a:gd name="connsiteX6" fmla="*/ 0 w 111238"/>
                <a:gd name="connsiteY6" fmla="*/ 993 h 1231616"/>
                <a:gd name="connsiteX7" fmla="*/ 0 w 111238"/>
                <a:gd name="connsiteY7" fmla="*/ 0 h 1231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238" h="1231616">
                  <a:moveTo>
                    <a:pt x="0" y="0"/>
                  </a:moveTo>
                  <a:lnTo>
                    <a:pt x="111238" y="0"/>
                  </a:lnTo>
                  <a:lnTo>
                    <a:pt x="111238" y="1231616"/>
                  </a:lnTo>
                  <a:lnTo>
                    <a:pt x="46095" y="1231616"/>
                  </a:lnTo>
                  <a:lnTo>
                    <a:pt x="46095" y="114827"/>
                  </a:lnTo>
                  <a:lnTo>
                    <a:pt x="375" y="51"/>
                  </a:lnTo>
                  <a:lnTo>
                    <a:pt x="0" y="9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7E6DEF02-ADC5-487F-AA38-28AE410EBEB1}"/>
                </a:ext>
              </a:extLst>
            </p:cNvPr>
            <p:cNvSpPr/>
            <p:nvPr userDrawn="1"/>
          </p:nvSpPr>
          <p:spPr>
            <a:xfrm>
              <a:off x="6053156" y="2587933"/>
              <a:ext cx="36576" cy="126204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20" name="Rechteck 19">
              <a:extLst>
                <a:ext uri="{FF2B5EF4-FFF2-40B4-BE49-F238E27FC236}">
                  <a16:creationId xmlns:a16="http://schemas.microsoft.com/office/drawing/2014/main" id="{7F5BD053-8127-4207-8BB6-88934D1FE4A5}"/>
                </a:ext>
              </a:extLst>
            </p:cNvPr>
            <p:cNvSpPr/>
            <p:nvPr userDrawn="1"/>
          </p:nvSpPr>
          <p:spPr>
            <a:xfrm>
              <a:off x="767923" y="3818556"/>
              <a:ext cx="5349240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06CFD50B-0B31-48EB-8D44-673C8CEC29B7}"/>
                </a:ext>
              </a:extLst>
            </p:cNvPr>
            <p:cNvSpPr/>
            <p:nvPr userDrawn="1"/>
          </p:nvSpPr>
          <p:spPr>
            <a:xfrm>
              <a:off x="6117163" y="3818554"/>
              <a:ext cx="5328077" cy="3657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3C715010-62CF-4E58-992F-47427FCB0C02}"/>
                </a:ext>
              </a:extLst>
            </p:cNvPr>
            <p:cNvSpPr/>
            <p:nvPr userDrawn="1"/>
          </p:nvSpPr>
          <p:spPr>
            <a:xfrm>
              <a:off x="6053155" y="3852534"/>
              <a:ext cx="36576" cy="1371600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de-DE" noProof="0"/>
            </a:p>
          </p:txBody>
        </p:sp>
      </p:grpSp>
      <p:sp>
        <p:nvSpPr>
          <p:cNvPr id="27" name="Datumsplatzhalter 1">
            <a:extLst>
              <a:ext uri="{FF2B5EF4-FFF2-40B4-BE49-F238E27FC236}">
                <a16:creationId xmlns:a16="http://schemas.microsoft.com/office/drawing/2014/main" id="{17311117-A0EF-438B-BF68-75DF09D8504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78033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achstumsstrate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059924"/>
          </a:xfrm>
        </p:spPr>
        <p:txBody>
          <a:bodyPr bIns="91440" rtlCol="0" anchor="b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8FDD847D-284F-43B9-91A9-0A2AE4977EE1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97280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95593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9144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45F3F79F-C68B-4A8C-B9F0-4BF82DCC6D5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25274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8" name="Textplatzhalter 18">
            <a:extLst>
              <a:ext uri="{FF2B5EF4-FFF2-40B4-BE49-F238E27FC236}">
                <a16:creationId xmlns:a16="http://schemas.microsoft.com/office/drawing/2014/main" id="{7E2099CC-3C3F-4C3B-825F-C69EBE0F0D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626864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0" name="Textplatzhalter 15">
            <a:extLst>
              <a:ext uri="{FF2B5EF4-FFF2-40B4-BE49-F238E27FC236}">
                <a16:creationId xmlns:a16="http://schemas.microsoft.com/office/drawing/2014/main" id="{D904408A-D9CD-40EC-A60A-5AFD4501F7B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153269" y="2458260"/>
            <a:ext cx="3200400" cy="731520"/>
          </a:xfrm>
          <a:solidFill>
            <a:schemeClr val="accent2"/>
          </a:solidFill>
        </p:spPr>
        <p:txBody>
          <a:bodyPr rtlCol="0" anchor="ctr" anchorCtr="1"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21" name="Textplatzhalter 18">
            <a:extLst>
              <a:ext uri="{FF2B5EF4-FFF2-40B4-BE49-F238E27FC236}">
                <a16:creationId xmlns:a16="http://schemas.microsoft.com/office/drawing/2014/main" id="{F6FD60C1-21C4-4DFB-A5A9-717DE2A98BA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156448" y="3191256"/>
            <a:ext cx="3200400" cy="2465883"/>
          </a:xfrm>
          <a:noFill/>
          <a:ln>
            <a:solidFill>
              <a:schemeClr val="accent2"/>
            </a:solidFill>
          </a:ln>
        </p:spPr>
        <p:txBody>
          <a:bodyPr lIns="182880" tIns="182880" rIns="182880" rtlCol="0" anchor="t" anchorCtr="1">
            <a:normAutofit/>
          </a:bodyPr>
          <a:lstStyle>
            <a:lvl1pPr marL="0" indent="0" algn="ctr">
              <a:lnSpc>
                <a:spcPts val="2400"/>
              </a:lnSpc>
              <a:spcBef>
                <a:spcPts val="0"/>
              </a:spcBef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915863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0DD8E1C1-2F29-4EF8-B7B9-75E2DC5049C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1850" y="1426525"/>
            <a:ext cx="10515600" cy="457200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6438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06438" y="2641555"/>
            <a:ext cx="5029200" cy="347472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67475" y="2071688"/>
            <a:ext cx="5029200" cy="45720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67475" y="2641555"/>
            <a:ext cx="5029200" cy="3474720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6926302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eitach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64" name="Textplatzhalter 3">
            <a:extLst>
              <a:ext uri="{FF2B5EF4-FFF2-40B4-BE49-F238E27FC236}">
                <a16:creationId xmlns:a16="http://schemas.microsoft.com/office/drawing/2014/main" id="{A8B6EDEE-DE90-436D-BFA9-9709BE86FD0A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2258568" y="2304288"/>
            <a:ext cx="1554480" cy="561975"/>
          </a:xfrm>
          <a:solidFill>
            <a:schemeClr val="accent3"/>
          </a:solidFill>
          <a:ln>
            <a:noFill/>
          </a:ln>
        </p:spPr>
        <p:txBody>
          <a:bodyPr tIns="36000" rtlCol="0" anchor="ctr" anchorCtr="0">
            <a:normAutofit/>
          </a:bodyPr>
          <a:lstStyle>
            <a:lvl1pPr marL="0" indent="0" algn="ctr">
              <a:lnSpc>
                <a:spcPct val="150000"/>
              </a:lnSpc>
              <a:spcBef>
                <a:spcPts val="3600"/>
              </a:spcBef>
              <a:buNone/>
              <a:defRPr sz="11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Elementtitel</a:t>
            </a:r>
          </a:p>
        </p:txBody>
      </p:sp>
      <p:sp>
        <p:nvSpPr>
          <p:cNvPr id="38" name="Textplatzhalter 10">
            <a:extLst>
              <a:ext uri="{FF2B5EF4-FFF2-40B4-BE49-F238E27FC236}">
                <a16:creationId xmlns:a16="http://schemas.microsoft.com/office/drawing/2014/main" id="{5FBFE975-0A80-48E8-AA52-A4674F3B96A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39" name="Textplatzhalter 10">
            <a:extLst>
              <a:ext uri="{FF2B5EF4-FFF2-40B4-BE49-F238E27FC236}">
                <a16:creationId xmlns:a16="http://schemas.microsoft.com/office/drawing/2014/main" id="{8BD9D56F-24FE-4F7D-8E40-A0D0AC7197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0" name="Textplatzhalter 10">
            <a:extLst>
              <a:ext uri="{FF2B5EF4-FFF2-40B4-BE49-F238E27FC236}">
                <a16:creationId xmlns:a16="http://schemas.microsoft.com/office/drawing/2014/main" id="{D46B7BD9-7D98-4035-8A5E-463BD7C3BF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1" name="Textplatzhalter 10">
            <a:extLst>
              <a:ext uri="{FF2B5EF4-FFF2-40B4-BE49-F238E27FC236}">
                <a16:creationId xmlns:a16="http://schemas.microsoft.com/office/drawing/2014/main" id="{8AA70B58-94EB-4879-8CBB-F170B13437D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2" name="Textplatzhalter 10">
            <a:extLst>
              <a:ext uri="{FF2B5EF4-FFF2-40B4-BE49-F238E27FC236}">
                <a16:creationId xmlns:a16="http://schemas.microsoft.com/office/drawing/2014/main" id="{7309DED8-0AF6-493B-A2EC-E3C6524C403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4" name="Textplatzhalter 10">
            <a:extLst>
              <a:ext uri="{FF2B5EF4-FFF2-40B4-BE49-F238E27FC236}">
                <a16:creationId xmlns:a16="http://schemas.microsoft.com/office/drawing/2014/main" id="{634511C9-82EE-4918-850A-C11AB497D8C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5" name="Textplatzhalter 10">
            <a:extLst>
              <a:ext uri="{FF2B5EF4-FFF2-40B4-BE49-F238E27FC236}">
                <a16:creationId xmlns:a16="http://schemas.microsoft.com/office/drawing/2014/main" id="{9DFB519F-3772-4743-A8B2-EE749BE7907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6" name="Textplatzhalter 10">
            <a:extLst>
              <a:ext uri="{FF2B5EF4-FFF2-40B4-BE49-F238E27FC236}">
                <a16:creationId xmlns:a16="http://schemas.microsoft.com/office/drawing/2014/main" id="{FF1ED3A9-45CD-4A8C-94E6-BFD948CC06A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DF614219-217C-4657-8BF6-1BDE7D2907C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CF5EB19D-BC9E-40FA-BC6F-DA9B98DA7DCA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7" name="Textplatzhalter 10">
            <a:extLst>
              <a:ext uri="{FF2B5EF4-FFF2-40B4-BE49-F238E27FC236}">
                <a16:creationId xmlns:a16="http://schemas.microsoft.com/office/drawing/2014/main" id="{1E8B9B06-EF32-482E-A7E7-C1BAFE1A45D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B243085E-635F-44B9-A90B-BCE5763AD3E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1" name="Textplatzhalter 10">
            <a:extLst>
              <a:ext uri="{FF2B5EF4-FFF2-40B4-BE49-F238E27FC236}">
                <a16:creationId xmlns:a16="http://schemas.microsoft.com/office/drawing/2014/main" id="{5E2D6E88-5F8C-4406-9211-D4A50B968B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43" name="Textplatzhalter 10">
            <a:extLst>
              <a:ext uri="{FF2B5EF4-FFF2-40B4-BE49-F238E27FC236}">
                <a16:creationId xmlns:a16="http://schemas.microsoft.com/office/drawing/2014/main" id="{CC994534-ACB6-4B33-A7F8-59ED88636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ctr"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Jahr</a:t>
            </a:r>
          </a:p>
        </p:txBody>
      </p:sp>
      <p:sp>
        <p:nvSpPr>
          <p:cNvPr id="52" name="Textplatzhalter 10">
            <a:extLst>
              <a:ext uri="{FF2B5EF4-FFF2-40B4-BE49-F238E27FC236}">
                <a16:creationId xmlns:a16="http://schemas.microsoft.com/office/drawing/2014/main" id="{BFBFB5AF-B984-48A4-A2D5-B0F9A7168B9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3" name="Textplatzhalter 10">
            <a:extLst>
              <a:ext uri="{FF2B5EF4-FFF2-40B4-BE49-F238E27FC236}">
                <a16:creationId xmlns:a16="http://schemas.microsoft.com/office/drawing/2014/main" id="{5920D2EA-A217-4744-834D-D00BD41BD38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4" name="Textplatzhalter 10">
            <a:extLst>
              <a:ext uri="{FF2B5EF4-FFF2-40B4-BE49-F238E27FC236}">
                <a16:creationId xmlns:a16="http://schemas.microsoft.com/office/drawing/2014/main" id="{FD2FC71C-590D-4C50-9D20-D98F73D8442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5" name="Textplatzhalter 10">
            <a:extLst>
              <a:ext uri="{FF2B5EF4-FFF2-40B4-BE49-F238E27FC236}">
                <a16:creationId xmlns:a16="http://schemas.microsoft.com/office/drawing/2014/main" id="{AD895D25-09BE-492D-944C-8B0E710ADF1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6" name="Textplatzhalter 10">
            <a:extLst>
              <a:ext uri="{FF2B5EF4-FFF2-40B4-BE49-F238E27FC236}">
                <a16:creationId xmlns:a16="http://schemas.microsoft.com/office/drawing/2014/main" id="{F6192086-61CF-42A5-905D-851D1EEBC25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7" name="Textplatzhalter 10">
            <a:extLst>
              <a:ext uri="{FF2B5EF4-FFF2-40B4-BE49-F238E27FC236}">
                <a16:creationId xmlns:a16="http://schemas.microsoft.com/office/drawing/2014/main" id="{FD1AF556-814F-4B48-B1F0-29450A00904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8" name="Textplatzhalter 10">
            <a:extLst>
              <a:ext uri="{FF2B5EF4-FFF2-40B4-BE49-F238E27FC236}">
                <a16:creationId xmlns:a16="http://schemas.microsoft.com/office/drawing/2014/main" id="{EEEE7A48-BA7F-4AD6-948F-8AF34748D37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0" name="Textplatzhalter 10">
            <a:extLst>
              <a:ext uri="{FF2B5EF4-FFF2-40B4-BE49-F238E27FC236}">
                <a16:creationId xmlns:a16="http://schemas.microsoft.com/office/drawing/2014/main" id="{1ECC3963-8620-45EA-8E9B-B5ED79CD7A4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1" name="Textplatzhalter 10">
            <a:extLst>
              <a:ext uri="{FF2B5EF4-FFF2-40B4-BE49-F238E27FC236}">
                <a16:creationId xmlns:a16="http://schemas.microsoft.com/office/drawing/2014/main" id="{8A5FB4BB-2FEF-496A-8E3A-C4D43AE0498C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59" name="Textplatzhalter 10">
            <a:extLst>
              <a:ext uri="{FF2B5EF4-FFF2-40B4-BE49-F238E27FC236}">
                <a16:creationId xmlns:a16="http://schemas.microsoft.com/office/drawing/2014/main" id="{A7187E67-FC95-4CA0-9570-815E315916E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2" name="Textplatzhalter 10">
            <a:extLst>
              <a:ext uri="{FF2B5EF4-FFF2-40B4-BE49-F238E27FC236}">
                <a16:creationId xmlns:a16="http://schemas.microsoft.com/office/drawing/2014/main" id="{D03EF82F-F37F-48CB-A978-E3BAD66F5C7D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sp>
        <p:nvSpPr>
          <p:cNvPr id="63" name="Textplatzhalter 10">
            <a:extLst>
              <a:ext uri="{FF2B5EF4-FFF2-40B4-BE49-F238E27FC236}">
                <a16:creationId xmlns:a16="http://schemas.microsoft.com/office/drawing/2014/main" id="{5F250D41-02CE-4633-9E26-F722FCA110BB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MM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711E3559-68CA-437E-BD12-A9953AE1E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940445" y="4069080"/>
            <a:ext cx="10332720" cy="0"/>
          </a:xfrm>
          <a:prstGeom prst="line">
            <a:avLst/>
          </a:prstGeom>
          <a:ln w="635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Datumsplatzhalter 1">
            <a:extLst>
              <a:ext uri="{FF2B5EF4-FFF2-40B4-BE49-F238E27FC236}">
                <a16:creationId xmlns:a16="http://schemas.microsoft.com/office/drawing/2014/main" id="{62C0F98D-B2D7-4EDC-ADD0-9B61A901FCEA}"/>
              </a:ext>
            </a:extLst>
          </p:cNvPr>
          <p:cNvSpPr>
            <a:spLocks noGrp="1"/>
          </p:cNvSpPr>
          <p:nvPr>
            <p:ph type="dt" sz="half" idx="6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242866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685925"/>
            <a:ext cx="10515600" cy="4097059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op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5359799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5743005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8402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8798"/>
            <a:ext cx="2286000" cy="356616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5360195"/>
            <a:ext cx="2286000" cy="365125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6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5743401"/>
            <a:ext cx="2286000" cy="365125"/>
          </a:xfrm>
        </p:spPr>
        <p:txBody>
          <a:bodyPr rtlCol="0">
            <a:noAutofit/>
          </a:bodyPr>
          <a:lstStyle>
            <a:lvl1pPr marL="0" indent="0" algn="ctr">
              <a:buNone/>
              <a:defRPr sz="14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566992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option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37BA1CDE-376A-4ABA-B8B8-75D6A67809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35515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B8F9B77-308B-48E1-BCAC-0C74FB9A1C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35515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0BA97C8-6774-46D2-9678-1BA2BE8C9D3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35515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1" name="Bildplatzhalter 6">
            <a:extLst>
              <a:ext uri="{FF2B5EF4-FFF2-40B4-BE49-F238E27FC236}">
                <a16:creationId xmlns:a16="http://schemas.microsoft.com/office/drawing/2014/main" id="{D48977F0-CAE5-4054-B1AC-16B25EB28C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54036" y="1717537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2" name="Textplatzhalter 8">
            <a:extLst>
              <a:ext uri="{FF2B5EF4-FFF2-40B4-BE49-F238E27FC236}">
                <a16:creationId xmlns:a16="http://schemas.microsoft.com/office/drawing/2014/main" id="{035550F1-A852-48F3-9C1C-C64F3B8D4D7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54036" y="3323409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D757D7CE-02BE-4D9B-A676-F2967D660EC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4036" y="3611203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4" name="Bildplatzhalter 6">
            <a:extLst>
              <a:ext uri="{FF2B5EF4-FFF2-40B4-BE49-F238E27FC236}">
                <a16:creationId xmlns:a16="http://schemas.microsoft.com/office/drawing/2014/main" id="{64C29CA7-3B83-4C84-8407-F05C8CA7084D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72557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62304448-704D-4C85-87B3-13204A597E0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2557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6" name="Textplatzhalter 8">
            <a:extLst>
              <a:ext uri="{FF2B5EF4-FFF2-40B4-BE49-F238E27FC236}">
                <a16:creationId xmlns:a16="http://schemas.microsoft.com/office/drawing/2014/main" id="{BB608A2D-D2B2-4E41-89DB-745BBE2D8B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172557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17" name="Bildplatzhalter 6">
            <a:extLst>
              <a:ext uri="{FF2B5EF4-FFF2-40B4-BE49-F238E27FC236}">
                <a16:creationId xmlns:a16="http://schemas.microsoft.com/office/drawing/2014/main" id="{B1A1DC22-0E05-43FC-8E91-0BE7AA25EEF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578378" y="171714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25676C67-0CCC-403A-9B15-B42740FCF06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78378" y="332301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25CC45AB-977D-4580-9F1A-2E786542EE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78378" y="361080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4" name="Bildplatzhalter 6">
            <a:extLst>
              <a:ext uri="{FF2B5EF4-FFF2-40B4-BE49-F238E27FC236}">
                <a16:creationId xmlns:a16="http://schemas.microsoft.com/office/drawing/2014/main" id="{27688D91-F8AA-4C0A-BF29-90F8FE202DA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325219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5" name="Textplatzhalter 8">
            <a:extLst>
              <a:ext uri="{FF2B5EF4-FFF2-40B4-BE49-F238E27FC236}">
                <a16:creationId xmlns:a16="http://schemas.microsoft.com/office/drawing/2014/main" id="{D9AECBF7-0508-4905-9DF6-C0FF9D9ADA4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25219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6" name="Textplatzhalter 8">
            <a:extLst>
              <a:ext uri="{FF2B5EF4-FFF2-40B4-BE49-F238E27FC236}">
                <a16:creationId xmlns:a16="http://schemas.microsoft.com/office/drawing/2014/main" id="{A7F920A3-CA67-4CD0-A639-1CE803DE26F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25219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63E2C69-9A20-4A90-8F45-4EE6CFD469B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743740" y="4132311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8" name="Textplatzhalter 8">
            <a:extLst>
              <a:ext uri="{FF2B5EF4-FFF2-40B4-BE49-F238E27FC236}">
                <a16:creationId xmlns:a16="http://schemas.microsoft.com/office/drawing/2014/main" id="{D33409A7-C60B-4AD7-AFDF-23C2F042CEC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743740" y="5738183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49" name="Textplatzhalter 8">
            <a:extLst>
              <a:ext uri="{FF2B5EF4-FFF2-40B4-BE49-F238E27FC236}">
                <a16:creationId xmlns:a16="http://schemas.microsoft.com/office/drawing/2014/main" id="{4870155B-647D-44E9-AE54-24D2BB2404B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743740" y="6025977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0" name="Bildplatzhalter 6">
            <a:extLst>
              <a:ext uri="{FF2B5EF4-FFF2-40B4-BE49-F238E27FC236}">
                <a16:creationId xmlns:a16="http://schemas.microsoft.com/office/drawing/2014/main" id="{3876D40F-6DE8-45F1-B56E-986312109BAC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162261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1" name="Textplatzhalter 8">
            <a:extLst>
              <a:ext uri="{FF2B5EF4-FFF2-40B4-BE49-F238E27FC236}">
                <a16:creationId xmlns:a16="http://schemas.microsoft.com/office/drawing/2014/main" id="{D0A39ABE-EF7B-477F-A346-C5CDA9F5D63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162261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2" name="Textplatzhalter 8">
            <a:extLst>
              <a:ext uri="{FF2B5EF4-FFF2-40B4-BE49-F238E27FC236}">
                <a16:creationId xmlns:a16="http://schemas.microsoft.com/office/drawing/2014/main" id="{7787A6CA-4AF6-46F5-BA39-50F328D9A8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62261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53" name="Bildplatzhalter 6">
            <a:extLst>
              <a:ext uri="{FF2B5EF4-FFF2-40B4-BE49-F238E27FC236}">
                <a16:creationId xmlns:a16="http://schemas.microsoft.com/office/drawing/2014/main" id="{EC171A7C-639D-47C1-A626-7E4772629B2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8580782" y="4131915"/>
            <a:ext cx="2286000" cy="155448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4" name="Textplatzhalter 8">
            <a:extLst>
              <a:ext uri="{FF2B5EF4-FFF2-40B4-BE49-F238E27FC236}">
                <a16:creationId xmlns:a16="http://schemas.microsoft.com/office/drawing/2014/main" id="{674313BD-D2AD-4F0E-96FE-469C17681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580782" y="5737787"/>
            <a:ext cx="2286000" cy="274320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latin typeface="+mj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Name</a:t>
            </a:r>
          </a:p>
        </p:txBody>
      </p:sp>
      <p:sp>
        <p:nvSpPr>
          <p:cNvPr id="55" name="Textplatzhalter 8">
            <a:extLst>
              <a:ext uri="{FF2B5EF4-FFF2-40B4-BE49-F238E27FC236}">
                <a16:creationId xmlns:a16="http://schemas.microsoft.com/office/drawing/2014/main" id="{7141AE4E-36D0-4176-9FCB-E5803788939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580782" y="6025581"/>
            <a:ext cx="2286000" cy="274320"/>
          </a:xfrm>
        </p:spPr>
        <p:txBody>
          <a:bodyPr rtlCol="0">
            <a:noAutofit/>
          </a:bodyPr>
          <a:lstStyle>
            <a:lvl1pPr marL="0" indent="0" algn="ctr">
              <a:buNone/>
              <a:defRPr sz="1200">
                <a:latin typeface="+mn-lt"/>
              </a:defRPr>
            </a:lvl1pPr>
            <a:lvl2pPr marL="457200" indent="0">
              <a:buNone/>
              <a:defRPr sz="1400">
                <a:latin typeface="+mj-lt"/>
              </a:defRPr>
            </a:lvl2pPr>
            <a:lvl3pPr marL="914400" indent="0">
              <a:buNone/>
              <a:defRPr sz="1400">
                <a:latin typeface="+mj-lt"/>
              </a:defRPr>
            </a:lvl3pPr>
            <a:lvl4pPr marL="1371600" indent="0">
              <a:buNone/>
              <a:defRPr sz="1400">
                <a:latin typeface="+mj-lt"/>
              </a:defRPr>
            </a:lvl4pPr>
            <a:lvl5pPr marL="1828800" indent="0">
              <a:buNone/>
              <a:defRPr sz="1400">
                <a:latin typeface="+mj-lt"/>
              </a:defRPr>
            </a:lvl5pPr>
          </a:lstStyle>
          <a:p>
            <a:pPr lvl="0" rtl="0"/>
            <a:r>
              <a:rPr lang="de-DE" noProof="0"/>
              <a:t>Titel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074016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zier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4" name="Inhaltsplatzhalter 13">
            <a:extLst>
              <a:ext uri="{FF2B5EF4-FFF2-40B4-BE49-F238E27FC236}">
                <a16:creationId xmlns:a16="http://schemas.microsoft.com/office/drawing/2014/main" id="{01F6AC7C-4EFC-4C76-8784-963130151F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1137509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02AED95B-59A7-4359-BD74-24F920F715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18637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286DAE13-A93D-453A-8164-3F1E97F8F24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34480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1FD2C3F4-5FD0-4B09-A5D5-7365D61084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34480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8" name="Inhaltsplatzhalter 13">
            <a:extLst>
              <a:ext uri="{FF2B5EF4-FFF2-40B4-BE49-F238E27FC236}">
                <a16:creationId xmlns:a16="http://schemas.microsoft.com/office/drawing/2014/main" id="{7BF6ABBB-7B41-4F0C-8416-9C72862D93C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3859487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0" name="Textplatzhalter 7">
            <a:extLst>
              <a:ext uri="{FF2B5EF4-FFF2-40B4-BE49-F238E27FC236}">
                <a16:creationId xmlns:a16="http://schemas.microsoft.com/office/drawing/2014/main" id="{E1B58033-4461-43F1-8E7C-C6E5988BDE8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740615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1" name="Textplatzhalter 7">
            <a:extLst>
              <a:ext uri="{FF2B5EF4-FFF2-40B4-BE49-F238E27FC236}">
                <a16:creationId xmlns:a16="http://schemas.microsoft.com/office/drawing/2014/main" id="{80CE999C-FC94-4BF1-BBCE-0A3A934097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75645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2" name="Textplatzhalter 7">
            <a:extLst>
              <a:ext uri="{FF2B5EF4-FFF2-40B4-BE49-F238E27FC236}">
                <a16:creationId xmlns:a16="http://schemas.microsoft.com/office/drawing/2014/main" id="{6AFDE949-FC25-431E-8298-75F5A7B83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75645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29" name="Inhaltsplatzhalter 13">
            <a:extLst>
              <a:ext uri="{FF2B5EF4-FFF2-40B4-BE49-F238E27FC236}">
                <a16:creationId xmlns:a16="http://schemas.microsoft.com/office/drawing/2014/main" id="{426B07AE-648A-4C6E-8FE4-B8C6D4A1B42E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549780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4" name="Textplatzhalter 7">
            <a:extLst>
              <a:ext uri="{FF2B5EF4-FFF2-40B4-BE49-F238E27FC236}">
                <a16:creationId xmlns:a16="http://schemas.microsoft.com/office/drawing/2014/main" id="{BAB49F71-4118-47B2-B571-8DC9A3E940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0908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5" name="Textplatzhalter 7">
            <a:extLst>
              <a:ext uri="{FF2B5EF4-FFF2-40B4-BE49-F238E27FC236}">
                <a16:creationId xmlns:a16="http://schemas.microsoft.com/office/drawing/2014/main" id="{E6D674D8-A1E4-4A7E-929B-32FBA30823A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30908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6" name="Textplatzhalter 7">
            <a:extLst>
              <a:ext uri="{FF2B5EF4-FFF2-40B4-BE49-F238E27FC236}">
                <a16:creationId xmlns:a16="http://schemas.microsoft.com/office/drawing/2014/main" id="{18E1E8CE-0AA4-4E2F-8DD0-006946935A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0908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42" name="Inhaltsplatzhalter 13">
            <a:extLst>
              <a:ext uri="{FF2B5EF4-FFF2-40B4-BE49-F238E27FC236}">
                <a16:creationId xmlns:a16="http://schemas.microsoft.com/office/drawing/2014/main" id="{0C1E203C-1E7A-4194-97B0-B477E6F37235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9264601" y="1859777"/>
            <a:ext cx="1819656" cy="1517904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800"/>
            </a:lvl1pPr>
          </a:lstStyle>
          <a:p>
            <a:pPr lvl="0" rtl="0"/>
            <a:r>
              <a:rPr lang="de-DE" noProof="0"/>
              <a:t>Inhalt hinzufügen</a:t>
            </a:r>
          </a:p>
        </p:txBody>
      </p:sp>
      <p:sp>
        <p:nvSpPr>
          <p:cNvPr id="38" name="Textplatzhalter 7">
            <a:extLst>
              <a:ext uri="{FF2B5EF4-FFF2-40B4-BE49-F238E27FC236}">
                <a16:creationId xmlns:a16="http://schemas.microsoft.com/office/drawing/2014/main" id="{C03A45F5-F36F-429B-9C83-90B1DB716F2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145729" y="3444752"/>
            <a:ext cx="2057400" cy="640080"/>
          </a:xfrm>
        </p:spPr>
        <p:txBody>
          <a:bodyPr rtlCol="0">
            <a:no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39" name="Textplatzhalter 7">
            <a:extLst>
              <a:ext uri="{FF2B5EF4-FFF2-40B4-BE49-F238E27FC236}">
                <a16:creationId xmlns:a16="http://schemas.microsoft.com/office/drawing/2014/main" id="{6A7CD68A-F84C-4F36-A46D-DB7BA329AB0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45729" y="4110604"/>
            <a:ext cx="2057400" cy="365760"/>
          </a:xfrm>
        </p:spPr>
        <p:txBody>
          <a:bodyPr rtlCol="0">
            <a:noAutofit/>
          </a:bodyPr>
          <a:lstStyle>
            <a:lvl1pPr marL="0" indent="0" algn="ctr">
              <a:buNone/>
              <a:defRPr sz="1600" b="1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Abschnittstitel</a:t>
            </a:r>
          </a:p>
        </p:txBody>
      </p:sp>
      <p:sp>
        <p:nvSpPr>
          <p:cNvPr id="40" name="Textplatzhalter 7">
            <a:extLst>
              <a:ext uri="{FF2B5EF4-FFF2-40B4-BE49-F238E27FC236}">
                <a16:creationId xmlns:a16="http://schemas.microsoft.com/office/drawing/2014/main" id="{E67019EA-0584-46F5-BDB3-D2B3C717B01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45729" y="4483110"/>
            <a:ext cx="2057400" cy="914400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 rtl="0"/>
            <a:r>
              <a:rPr lang="de-DE" noProof="0"/>
              <a:t>Abschnittsbeschreibung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8EA36FF-A158-49B3-9C17-39C94920B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8617" y="179270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FF42D5D-9DBF-475A-BC06-666D080D3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80595" y="1800726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6AEDC3F-C3D2-4184-860D-65645BBD6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70888" y="180072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C227352-6F71-4914-9AB1-AB4448667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5709" y="1820775"/>
            <a:ext cx="2377440" cy="38140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2289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Über u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6C593254-CE4F-4114-A997-06CBC039F2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81400" y="365125"/>
            <a:ext cx="7287768" cy="1325563"/>
          </a:xfrm>
        </p:spPr>
        <p:txBody>
          <a:bodyPr rtlCol="0"/>
          <a:lstStyle>
            <a:lvl1pPr algn="l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E7DBF41-B4A1-4B29-B32C-DDF5058C123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941230"/>
            <a:ext cx="9144000" cy="2286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E442D9A9-D2E2-42FD-945D-1EF6DC43511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84448" y="4407408"/>
            <a:ext cx="7287768" cy="1371600"/>
          </a:xfrm>
        </p:spPr>
        <p:txBody>
          <a:bodyPr rtlCol="0"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 algn="ctr">
              <a:lnSpc>
                <a:spcPts val="22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539067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 marL="4572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2pPr>
            <a:lvl3pPr marL="9144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3pPr>
            <a:lvl4pPr marL="13716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4pPr>
            <a:lvl5pPr marL="1828800" indent="0">
              <a:lnSpc>
                <a:spcPts val="26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93847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elen D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Bildplatzhalter 7">
            <a:extLst>
              <a:ext uri="{FF2B5EF4-FFF2-40B4-BE49-F238E27FC236}">
                <a16:creationId xmlns:a16="http://schemas.microsoft.com/office/drawing/2014/main" id="{6B717642-3C5E-4830-BCBC-E7FAE8B7794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390524"/>
            <a:ext cx="5637276" cy="41148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A83FC01-0C03-4607-B5EA-8C230EA7CAB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2000"/>
              </a:lnSpc>
              <a:buNone/>
              <a:defRPr sz="1600"/>
            </a:lvl1pPr>
            <a:lvl2pPr marL="457200" indent="0">
              <a:lnSpc>
                <a:spcPts val="2000"/>
              </a:lnSpc>
              <a:buNone/>
              <a:defRPr sz="1600"/>
            </a:lvl2pPr>
            <a:lvl3pPr marL="914400" indent="0">
              <a:lnSpc>
                <a:spcPts val="20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2000"/>
              </a:lnSpc>
              <a:buNone/>
              <a:defRPr sz="1600"/>
            </a:lvl4pPr>
            <a:lvl5pPr marL="1828800" indent="0">
              <a:lnSpc>
                <a:spcPts val="20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2082219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390524"/>
            <a:ext cx="11274552" cy="4171951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EB05F6-A3ED-45AB-B103-D5E34BFD6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029C1C-740D-4213-96FE-1FAA3072F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4E8801-7449-48B4-8D64-BCE20D083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99C910F3-1CC6-467F-A64A-2DDFE46320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9425" y="4689888"/>
            <a:ext cx="5029200" cy="1371600"/>
          </a:xfrm>
        </p:spPr>
        <p:txBody>
          <a:bodyPr rtlCol="0" anchor="ctr" anchorCtr="0">
            <a:normAutofit/>
          </a:bodyPr>
          <a:lstStyle>
            <a:lvl1pPr algn="ctr">
              <a:defRPr sz="44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5550E3EA-37A2-40C0-A78F-3C0AB0F781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60759" y="4687863"/>
            <a:ext cx="5029200" cy="1463040"/>
          </a:xfrm>
        </p:spPr>
        <p:txBody>
          <a:bodyPr rtlCol="0" anchor="ctr" anchorCtr="0">
            <a:noAutofit/>
          </a:bodyPr>
          <a:lstStyle>
            <a:lvl1pPr marL="0" indent="0">
              <a:lnSpc>
                <a:spcPts val="1800"/>
              </a:lnSpc>
              <a:buNone/>
              <a:defRPr sz="1600"/>
            </a:lvl1pPr>
            <a:lvl2pPr marL="457200" indent="0">
              <a:lnSpc>
                <a:spcPts val="1800"/>
              </a:lnSpc>
              <a:buNone/>
              <a:defRPr sz="1600"/>
            </a:lvl2pPr>
            <a:lvl3pPr marL="914400" indent="0">
              <a:lnSpc>
                <a:spcPts val="1800"/>
              </a:lnSpc>
              <a:spcBef>
                <a:spcPts val="0"/>
              </a:spcBef>
              <a:buNone/>
              <a:defRPr sz="1600"/>
            </a:lvl3pPr>
            <a:lvl4pPr marL="1371600" indent="0">
              <a:lnSpc>
                <a:spcPts val="1800"/>
              </a:lnSpc>
              <a:buNone/>
              <a:defRPr sz="1600"/>
            </a:lvl4pPr>
            <a:lvl5pPr marL="1828800" indent="0">
              <a:lnSpc>
                <a:spcPts val="18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4632446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6799299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ACA106-0FC3-4FE9-9338-4AC3D15608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BF6510-D603-481E-B685-9095150A2891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A743757-ABC3-44BF-87D3-5E323E9B00D9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A79566-C1F8-443D-A135-C66889847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5CF363-F733-460B-9E71-BF70442AC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3B0FA47-58F4-4B95-AD52-4EFE7977A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4894937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platzhalt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17" name="Textplatzhalt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1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1" name="Textplatzhalt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62182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32" name="Textplatzhalt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62557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33" name="Textplatzhalt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886164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de-DE" noProof="0"/>
              <a:t>Untertitel durch Klicken hinzufügen</a:t>
            </a:r>
          </a:p>
        </p:txBody>
      </p:sp>
      <p:sp>
        <p:nvSpPr>
          <p:cNvPr id="34" name="Textplatzhalt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8691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de-DE" noProof="0"/>
              <a:t>Klicken Sie, um Text hinzuzufügen.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DD6B45A-9FA0-4D2A-8BEF-4709BD5C14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9070860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13B5FF-9D53-4FD4-B752-22F188FA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9083EC5-999D-4EF5-A22C-FD19C31D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5215B34-3A95-488E-8DAD-34652A5BE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9254976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4411E-20EA-4627-8A68-17038DCE18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74E5B2-1EB9-4222-8FAB-65BDC9A9500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197C18-82B5-4EB5-9010-63FFB7F5316B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32AD86-1F8B-4DE6-9736-793E1781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60A3B3-8B02-4D8B-A982-7C7CA03A9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9C9CBB-7187-447C-9F33-04CFDCD0B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925D6D-4906-4DAB-B1BA-9436026FE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9975A10-62C2-4D29-B192-A142562FE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3B58235-2C90-48E1-8A68-7413F78398F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2FCAF9B-D406-4E4F-B804-AF188F651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7E5FF7C-B4CA-48C1-B1A5-2AA329D34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AAABB43-2086-4CDB-B2A4-E51E7D83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547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8686" y="365125"/>
            <a:ext cx="9986601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8692" y="1912336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573892" y="1874838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08692" y="2388253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73892" y="2337741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518687" y="3608720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83887" y="3571222"/>
            <a:ext cx="41148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18687" y="4084637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83887" y="4034125"/>
            <a:ext cx="4114800" cy="914400"/>
          </a:xfrm>
        </p:spPr>
        <p:txBody>
          <a:bodyPr rtlCol="0">
            <a:noAutofit/>
          </a:bodyPr>
          <a:lstStyle>
            <a:lvl1pPr marL="0" indent="0">
              <a:lnSpc>
                <a:spcPts val="2600"/>
              </a:lnSpc>
              <a:buNone/>
              <a:defRPr sz="1600"/>
            </a:lvl1pPr>
            <a:lvl2pPr marL="457200" indent="0">
              <a:lnSpc>
                <a:spcPts val="2600"/>
              </a:lnSpc>
              <a:buNone/>
              <a:defRPr sz="1600"/>
            </a:lvl2pPr>
            <a:lvl3pPr marL="914400" indent="0">
              <a:lnSpc>
                <a:spcPts val="2600"/>
              </a:lnSpc>
              <a:buNone/>
              <a:defRPr sz="1600"/>
            </a:lvl3pPr>
            <a:lvl4pPr marL="1371600" indent="0">
              <a:lnSpc>
                <a:spcPts val="2600"/>
              </a:lnSpc>
              <a:buNone/>
              <a:defRPr sz="1600"/>
            </a:lvl4pPr>
            <a:lvl5pPr marL="1828800" indent="0">
              <a:lnSpc>
                <a:spcPts val="2600"/>
              </a:lnSpc>
              <a:buNone/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endParaRPr lang="de-DE" noProof="0"/>
          </a:p>
        </p:txBody>
      </p:sp>
      <p:sp>
        <p:nvSpPr>
          <p:cNvPr id="15" name="Bildplatzhalter 10">
            <a:extLst>
              <a:ext uri="{FF2B5EF4-FFF2-40B4-BE49-F238E27FC236}">
                <a16:creationId xmlns:a16="http://schemas.microsoft.com/office/drawing/2014/main" id="{A12F2D63-1E00-4379-A32F-B52857A502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42711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ö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0" y="365125"/>
            <a:ext cx="460231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858000" y="169164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58000" y="2093976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58000" y="2962656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58000" y="331012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3" name="Textplatzhalter 4">
            <a:extLst>
              <a:ext uri="{FF2B5EF4-FFF2-40B4-BE49-F238E27FC236}">
                <a16:creationId xmlns:a16="http://schemas.microsoft.com/office/drawing/2014/main" id="{8462AFAF-169F-4E2A-AC00-6E86665954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354" y="3931920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4" name="Textplatzhalter 12">
            <a:extLst>
              <a:ext uri="{FF2B5EF4-FFF2-40B4-BE49-F238E27FC236}">
                <a16:creationId xmlns:a16="http://schemas.microsoft.com/office/drawing/2014/main" id="{9FDE6BB6-DE86-4B19-B83F-5B83A89477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70354" y="4270248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5" name="Textplatzhalter 4">
            <a:extLst>
              <a:ext uri="{FF2B5EF4-FFF2-40B4-BE49-F238E27FC236}">
                <a16:creationId xmlns:a16="http://schemas.microsoft.com/office/drawing/2014/main" id="{2B544474-29CA-4D8E-AC15-C05ABDF606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870354" y="4855464"/>
            <a:ext cx="3931920" cy="338328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6" name="Textplatzhalter 12">
            <a:extLst>
              <a:ext uri="{FF2B5EF4-FFF2-40B4-BE49-F238E27FC236}">
                <a16:creationId xmlns:a16="http://schemas.microsoft.com/office/drawing/2014/main" id="{7C778245-11E1-4B65-ADC1-E9D3DE34E5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354" y="5193792"/>
            <a:ext cx="4572000" cy="530352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2135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ktübers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B1C922A-9F54-409C-8C2C-90A55B890F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00706" y="0"/>
            <a:ext cx="6095999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9922" y="365125"/>
            <a:ext cx="5386078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AA39532F-F90D-47C0-89E1-06A3DED5931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54384" y="1566525"/>
            <a:ext cx="3401568" cy="3712464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9922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457506" y="1893053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E725FCE9-B62D-4B16-807B-9D0D63E93B5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09922" y="236897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4" name="Textplatzhalter 12">
            <a:extLst>
              <a:ext uri="{FF2B5EF4-FFF2-40B4-BE49-F238E27FC236}">
                <a16:creationId xmlns:a16="http://schemas.microsoft.com/office/drawing/2014/main" id="{BA57DF8C-FA7C-490B-98CE-CDE7957EE72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57506" y="2355956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19" name="Textplatzhalter 2">
            <a:extLst>
              <a:ext uri="{FF2B5EF4-FFF2-40B4-BE49-F238E27FC236}">
                <a16:creationId xmlns:a16="http://schemas.microsoft.com/office/drawing/2014/main" id="{FF039F13-B78B-4A7E-AB1D-94C070BAE974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719917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0" name="Textplatzhalter 4">
            <a:extLst>
              <a:ext uri="{FF2B5EF4-FFF2-40B4-BE49-F238E27FC236}">
                <a16:creationId xmlns:a16="http://schemas.microsoft.com/office/drawing/2014/main" id="{525F4B91-27EE-47AC-BBD0-A66FE53A04F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67501" y="3843877"/>
            <a:ext cx="2286000" cy="457200"/>
          </a:xfrm>
        </p:spPr>
        <p:txBody>
          <a:bodyPr rtlCol="0" anchor="b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1" name="Textplatzhalter 12">
            <a:extLst>
              <a:ext uri="{FF2B5EF4-FFF2-40B4-BE49-F238E27FC236}">
                <a16:creationId xmlns:a16="http://schemas.microsoft.com/office/drawing/2014/main" id="{1F0A1756-3486-46A9-9DD3-7BFA5FF75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19917" y="4319794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22" name="Textplatzhalter 12">
            <a:extLst>
              <a:ext uri="{FF2B5EF4-FFF2-40B4-BE49-F238E27FC236}">
                <a16:creationId xmlns:a16="http://schemas.microsoft.com/office/drawing/2014/main" id="{F50C0C1C-5BD4-4F62-8AB2-50B1FE4A7DA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67501" y="4306780"/>
            <a:ext cx="2286000" cy="1371600"/>
          </a:xfrm>
        </p:spPr>
        <p:txBody>
          <a:bodyPr rtlCol="0">
            <a:noAutofit/>
          </a:bodyPr>
          <a:lstStyle>
            <a:lvl1pPr marL="0" indent="0">
              <a:lnSpc>
                <a:spcPts val="2000"/>
              </a:lnSpc>
              <a:buNone/>
              <a:defRPr sz="1400"/>
            </a:lvl1pPr>
            <a:lvl2pPr marL="457200" indent="0">
              <a:lnSpc>
                <a:spcPts val="2000"/>
              </a:lnSpc>
              <a:buNone/>
              <a:defRPr sz="1400"/>
            </a:lvl2pPr>
            <a:lvl3pPr marL="914400" indent="0">
              <a:lnSpc>
                <a:spcPts val="2000"/>
              </a:lnSpc>
              <a:buNone/>
              <a:defRPr sz="1400"/>
            </a:lvl3pPr>
            <a:lvl4pPr marL="1371600" indent="0">
              <a:lnSpc>
                <a:spcPts val="2000"/>
              </a:lnSpc>
              <a:buNone/>
              <a:defRPr sz="1400"/>
            </a:lvl4pPr>
            <a:lvl5pPr marL="1828800" indent="0">
              <a:lnSpc>
                <a:spcPts val="2000"/>
              </a:lnSpc>
              <a:buNone/>
              <a:defRPr sz="14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847850" cy="365125"/>
          </a:xfrm>
        </p:spPr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18" name="Fußzeilenplatzhalter 7">
            <a:extLst>
              <a:ext uri="{FF2B5EF4-FFF2-40B4-BE49-F238E27FC236}">
                <a16:creationId xmlns:a16="http://schemas.microsoft.com/office/drawing/2014/main" id="{37667359-6B2F-4D7C-932B-CE6A0E91C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356350"/>
            <a:ext cx="3448050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23" name="Foliennummernplatzhalter 8">
            <a:extLst>
              <a:ext uri="{FF2B5EF4-FFF2-40B4-BE49-F238E27FC236}">
                <a16:creationId xmlns:a16="http://schemas.microsoft.com/office/drawing/2014/main" id="{C69C9BA9-6130-4098-A0A6-E1A00A3B6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23398" y="6356350"/>
            <a:ext cx="9144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1899692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roblem und Zusammenfass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E6B487E6-6563-4EEC-A349-2257BBAFD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3051110" cy="6858000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de-DE" noProof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48334" y="1062164"/>
            <a:ext cx="5005466" cy="1325563"/>
          </a:xfrm>
        </p:spPr>
        <p:txBody>
          <a:bodyPr rtlCol="0"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EED971A8-4C6D-471D-A690-8CD6662922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1935" y="1143000"/>
            <a:ext cx="4953000" cy="45720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0ECB8E5B-4859-4892-A062-C831DA527F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76988" y="2555875"/>
            <a:ext cx="4953000" cy="3159125"/>
          </a:xfrm>
        </p:spPr>
        <p:txBody>
          <a:bodyPr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1pPr>
            <a:lvl2pPr marL="4572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2pPr>
            <a:lvl3pPr marL="9144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3pPr>
            <a:lvl4pPr marL="13716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4pPr>
            <a:lvl5pPr marL="1828800" indent="0">
              <a:lnSpc>
                <a:spcPct val="150000"/>
              </a:lnSpc>
              <a:spcBef>
                <a:spcPts val="0"/>
              </a:spcBef>
              <a:buNone/>
              <a:defRPr sz="2000">
                <a:solidFill>
                  <a:schemeClr val="accent4"/>
                </a:solidFill>
                <a:latin typeface="+mj-lt"/>
              </a:defRPr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AF00A3-1058-4FA9-A985-0371170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F60BE-20E1-40C5-85E7-AEAABD0C0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DC939B-94C9-4FF9-B0C8-1149DEFA6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de-DE" noProof="0" smtClean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865806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52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umbru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7">
            <a:extLst>
              <a:ext uri="{FF2B5EF4-FFF2-40B4-BE49-F238E27FC236}">
                <a16:creationId xmlns:a16="http://schemas.microsoft.com/office/drawing/2014/main" id="{87C02F5D-0AFB-480B-A152-5FC08DB4DCD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8724" y="457200"/>
            <a:ext cx="11274552" cy="59436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1112" y="3513220"/>
            <a:ext cx="8682164" cy="1828799"/>
          </a:xfrm>
          <a:solidFill>
            <a:schemeClr val="accent3">
              <a:alpha val="90000"/>
            </a:schemeClr>
          </a:solidFill>
        </p:spPr>
        <p:txBody>
          <a:bodyPr lIns="1371600" tIns="0" bIns="0" rtlCol="0" anchor="ctr">
            <a:noAutofit/>
          </a:bodyPr>
          <a:lstStyle>
            <a:lvl1pPr algn="ctr">
              <a:defRPr sz="5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9958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schäftsmode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43CBE128-6D8D-4605-B225-5A34FFB1F25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910104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1109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2</a:t>
            </a:r>
          </a:p>
        </p:txBody>
      </p:sp>
      <p:sp>
        <p:nvSpPr>
          <p:cNvPr id="10" name="Textplatzhalter 10">
            <a:extLst>
              <a:ext uri="{FF2B5EF4-FFF2-40B4-BE49-F238E27FC236}">
                <a16:creationId xmlns:a16="http://schemas.microsoft.com/office/drawing/2014/main" id="{39809F78-EA1B-4C23-A53E-7DE8B4A6AE1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1109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19" name="Bildplatzhalter 15">
            <a:extLst>
              <a:ext uri="{FF2B5EF4-FFF2-40B4-BE49-F238E27FC236}">
                <a16:creationId xmlns:a16="http://schemas.microsoft.com/office/drawing/2014/main" id="{E63C0874-8701-4CED-B60A-61A655FB5A5F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951917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56048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3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AEB661-858B-44C9-9484-E540E04AD36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56048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20" name="Bildplatzhalter 15">
            <a:extLst>
              <a:ext uri="{FF2B5EF4-FFF2-40B4-BE49-F238E27FC236}">
                <a16:creationId xmlns:a16="http://schemas.microsoft.com/office/drawing/2014/main" id="{F223D9C7-A9C3-4D38-B4D8-9CAB3A19CF51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993730" y="1965960"/>
            <a:ext cx="2286000" cy="2286000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de-DE" noProof="0"/>
              <a:t>Klicken Sie, um ein Bild hinzuzufügen.</a:t>
            </a:r>
          </a:p>
        </p:txBody>
      </p:sp>
      <p:sp>
        <p:nvSpPr>
          <p:cNvPr id="13" name="Textplatzhalter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91856" y="4311688"/>
            <a:ext cx="2286000" cy="360000"/>
          </a:xfrm>
        </p:spPr>
        <p:txBody>
          <a:bodyPr rtlCol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de-DE" noProof="0"/>
              <a:t>Aufzählungszeichen 4</a:t>
            </a:r>
          </a:p>
        </p:txBody>
      </p:sp>
      <p:sp>
        <p:nvSpPr>
          <p:cNvPr id="14" name="Textplatzhalter 10">
            <a:extLst>
              <a:ext uri="{FF2B5EF4-FFF2-40B4-BE49-F238E27FC236}">
                <a16:creationId xmlns:a16="http://schemas.microsoft.com/office/drawing/2014/main" id="{CCEAE0AB-74EC-4097-A534-A578F109793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91856" y="4773703"/>
            <a:ext cx="2286000" cy="1005840"/>
          </a:xfrm>
        </p:spPr>
        <p:txBody>
          <a:bodyPr rtlCol="0"/>
          <a:lstStyle>
            <a:lvl1pPr marL="0" indent="0" algn="ctr">
              <a:lnSpc>
                <a:spcPts val="2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de-DE" noProof="0"/>
              <a:t>Beschreibung zum Aufzählungszeichen</a:t>
            </a:r>
          </a:p>
        </p:txBody>
      </p:sp>
      <p:sp>
        <p:nvSpPr>
          <p:cNvPr id="15" name="Datumsplatzhalter 1">
            <a:extLst>
              <a:ext uri="{FF2B5EF4-FFF2-40B4-BE49-F238E27FC236}">
                <a16:creationId xmlns:a16="http://schemas.microsoft.com/office/drawing/2014/main" id="{6FCC4B1F-E859-43CC-8B33-EE155744227A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9B51A1E-902D-48AF-9020-955120F399B6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50068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ttbewer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034D-C1DD-48C0-BB6B-FDC6F8EBA5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FFB71-D3BF-4723-8C5E-44AD8F0E924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2073" y="1853548"/>
            <a:ext cx="4572000" cy="640080"/>
          </a:xfrm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91BC8B9-8F2B-4131-A090-0ACBEEE80B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62073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714E40B-C52C-407A-9311-46FDCD84CB5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494485" y="1853548"/>
            <a:ext cx="4572000" cy="640080"/>
          </a:xfrm>
          <a:noFill/>
        </p:spPr>
        <p:txBody>
          <a:bodyPr rtlCol="0" anchor="ctr" anchorCtr="0">
            <a:normAutofit/>
          </a:bodyPr>
          <a:lstStyle>
            <a:lvl1pPr marL="0" indent="0">
              <a:buNone/>
              <a:defRPr sz="2000" b="0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 noProof="0"/>
              <a:t>Textmasterformat durch Klicken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596ED23-22F0-421E-849C-630BEABF8BD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494485" y="2505075"/>
            <a:ext cx="4572000" cy="3200400"/>
          </a:xfrm>
        </p:spPr>
        <p:txBody>
          <a:bodyPr rtlCol="0">
            <a:normAutofit/>
          </a:bodyPr>
          <a:lstStyle>
            <a:lvl1pPr>
              <a:lnSpc>
                <a:spcPts val="2600"/>
              </a:lnSpc>
              <a:defRPr sz="1600"/>
            </a:lvl1pPr>
            <a:lvl2pPr>
              <a:lnSpc>
                <a:spcPts val="2600"/>
              </a:lnSpc>
              <a:defRPr sz="1600"/>
            </a:lvl2pPr>
            <a:lvl3pPr>
              <a:lnSpc>
                <a:spcPts val="2600"/>
              </a:lnSpc>
              <a:defRPr sz="1600"/>
            </a:lvl3pPr>
            <a:lvl4pPr>
              <a:lnSpc>
                <a:spcPts val="2600"/>
              </a:lnSpc>
              <a:defRPr sz="1600"/>
            </a:lvl4pPr>
            <a:lvl5pPr>
              <a:lnSpc>
                <a:spcPts val="2600"/>
              </a:lnSpc>
              <a:defRPr sz="1600"/>
            </a:lvl5pPr>
          </a:lstStyle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582C2B31-DB43-4AEF-AA1E-62866E69E5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" y="5943600"/>
            <a:ext cx="12188952" cy="914400"/>
          </a:xfrm>
          <a:solidFill>
            <a:schemeClr val="accent6"/>
          </a:solidFill>
        </p:spPr>
        <p:txBody>
          <a:bodyPr rtlCol="0"/>
          <a:lstStyle/>
          <a:p>
            <a:pPr rtl="0"/>
            <a:r>
              <a:rPr lang="de-DE" noProof="0"/>
              <a:t>Bild durch Klicken auf Symbol hinzufügen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7C1F45E-8700-4861-AD21-BB7A09E1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3171-31EE-44C7-A031-9F840EDEC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50099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de-DE" noProof="0"/>
              <a:t>Titelmasterformat durch Klicken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noProof="0"/>
              <a:t>Textmasterformat durch Klicken bearbeiten</a:t>
            </a:r>
          </a:p>
          <a:p>
            <a:pPr lvl="1" rtl="0"/>
            <a:r>
              <a:rPr lang="de-DE" noProof="0"/>
              <a:t>Zweite Ebene</a:t>
            </a:r>
          </a:p>
          <a:p>
            <a:pPr lvl="2" rtl="0"/>
            <a:r>
              <a:rPr lang="de-DE" noProof="0"/>
              <a:t>Dritte Ebene</a:t>
            </a:r>
          </a:p>
          <a:p>
            <a:pPr lvl="3" rtl="0"/>
            <a:r>
              <a:rPr lang="de-DE" noProof="0"/>
              <a:t>Vierte Ebene</a:t>
            </a:r>
          </a:p>
          <a:p>
            <a:pPr lvl="4" rtl="0"/>
            <a:r>
              <a:rPr lang="de-DE" noProof="0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20XX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de-DE" noProof="0" smtClean="0"/>
              <a:pPr rtl="0"/>
              <a:t>‹Nr.›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84" r:id="rId3"/>
    <p:sldLayoutId id="2147483671" r:id="rId4"/>
    <p:sldLayoutId id="2147483683" r:id="rId5"/>
    <p:sldLayoutId id="2147483667" r:id="rId6"/>
    <p:sldLayoutId id="2147483688" r:id="rId7"/>
    <p:sldLayoutId id="2147483673" r:id="rId8"/>
    <p:sldLayoutId id="2147483672" r:id="rId9"/>
    <p:sldLayoutId id="2147483669" r:id="rId10"/>
    <p:sldLayoutId id="2147483682" r:id="rId11"/>
    <p:sldLayoutId id="2147483663" r:id="rId12"/>
    <p:sldLayoutId id="2147483677" r:id="rId13"/>
    <p:sldLayoutId id="2147483653" r:id="rId14"/>
    <p:sldLayoutId id="2147483678" r:id="rId15"/>
    <p:sldLayoutId id="2147483650" r:id="rId16"/>
    <p:sldLayoutId id="2147483654" r:id="rId17"/>
    <p:sldLayoutId id="2147483681" r:id="rId18"/>
    <p:sldLayoutId id="2147483686" r:id="rId19"/>
    <p:sldLayoutId id="2147483690" r:id="rId20"/>
    <p:sldLayoutId id="2147483676" r:id="rId21"/>
    <p:sldLayoutId id="2147483680" r:id="rId22"/>
    <p:sldLayoutId id="2147483675" r:id="rId23"/>
    <p:sldLayoutId id="2147483652" r:id="rId24"/>
    <p:sldLayoutId id="2147483665" r:id="rId25"/>
    <p:sldLayoutId id="2147483655" r:id="rId26"/>
    <p:sldLayoutId id="2147483656" r:id="rId27"/>
    <p:sldLayoutId id="2147483657" r:id="rId2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50000"/>
              <a:lumOff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gi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jpe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-helmich.de/bio/stoffwechsel/reihe4/reihe41/413-Licht/IndexLichtintensitaet.html" TargetMode="External"/><Relationship Id="rId3" Type="http://schemas.openxmlformats.org/officeDocument/2006/relationships/hyperlink" Target="https://prezi.com/f6xy_-tqj_s1/mesophyten/" TargetMode="External"/><Relationship Id="rId7" Type="http://schemas.openxmlformats.org/officeDocument/2006/relationships/hyperlink" Target="https://www.lichtmikroskop.net/optik/bilder/lichtspektrum-prisma.jpg" TargetMode="External"/><Relationship Id="rId2" Type="http://schemas.openxmlformats.org/officeDocument/2006/relationships/hyperlink" Target="https://www.google.de/search?q=basilikum+pflanze&amp;tbm=isch&amp;ved=2ahUKEwjGs7jBmq6EAxV3v_0HHaOEBR4Q2-cCegQIABAA&amp;oq=basi&amp;gs_lp=EgNpbWciBGJhc2kqAggAMgoQABiABBiKBRhDMgUQABiABDIKEAAYgAQYigUYQzIIEAAYgAQYsQMyCBAAGIAEGLEDMgUQABiABDIIEAAYgAQYsQMyChAAGIAEGIoFGEMyChAAGIAEGIoFGEMyCBAAGIAEGLEDSNwcUN0IWM8OcAB4AJABAJgBO6ABjQKqAQE1uAEByAEA-AEBigILZ3dzLXdpei1pbWfCAgYQABgIGB7CAgcQABiABBgYwgINEAAYgAQYigUYQxixA4gGAQ&amp;sclient=img&amp;ei=DnfOZcb0Mvf-9u8Po4mW8AE&amp;bih=583&amp;biw=1257&amp;hl=de#imgrc=KWnZGP7VaqFlB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heckenpflanzen.de/buchenhecke/rotbuche/" TargetMode="External"/><Relationship Id="rId5" Type="http://schemas.openxmlformats.org/officeDocument/2006/relationships/hyperlink" Target="https://www.westend61.de/de/foto/CSTF000792/seerosenblatt" TargetMode="External"/><Relationship Id="rId10" Type="http://schemas.openxmlformats.org/officeDocument/2006/relationships/image" Target="../media/image2.jpeg"/><Relationship Id="rId4" Type="http://schemas.openxmlformats.org/officeDocument/2006/relationships/hyperlink" Target="https://meinlehrmittel.de/de/mathematik-naturwissenschaft/biologie/arbeitstransparente/botanik/av-medien/transparentsatz-bau-bluetenpflanzen" TargetMode="External"/><Relationship Id="rId9" Type="http://schemas.openxmlformats.org/officeDocument/2006/relationships/hyperlink" Target="http://link-bergstrasse.de/unterrichtsmaterial/Photosynthese/photosynthesefaktoren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6.jpeg"/><Relationship Id="rId5" Type="http://schemas.openxmlformats.org/officeDocument/2006/relationships/image" Target="../media/image5.gif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.jpe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platzhalter 5" descr="Foto von vier Kakteen in Töpfen">
            <a:extLst>
              <a:ext uri="{FF2B5EF4-FFF2-40B4-BE49-F238E27FC236}">
                <a16:creationId xmlns:a16="http://schemas.microsoft.com/office/drawing/2014/main" id="{BF9CB5A5-086A-4BC4-A3F9-0BFA2C0AEED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8724" y="457200"/>
            <a:ext cx="11274552" cy="5943600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5966" y="1008063"/>
            <a:ext cx="5120640" cy="2054388"/>
          </a:xfrm>
        </p:spPr>
        <p:txBody>
          <a:bodyPr rtlCol="0"/>
          <a:lstStyle/>
          <a:p>
            <a:pPr rtl="0"/>
            <a:r>
              <a:rPr lang="de-DE" dirty="0"/>
              <a:t>Fotosynthese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98970" y="3105163"/>
            <a:ext cx="3167636" cy="647673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Q2 Bio GK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70" y="117308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Chloroplasten &amp; Mitochondrien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EDB25FB-2007-49B3-B10C-DDDE76E4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427636"/>
            <a:ext cx="4572000" cy="3200400"/>
          </a:xfrm>
        </p:spPr>
        <p:txBody>
          <a:bodyPr rtlCol="0"/>
          <a:lstStyle/>
          <a:p>
            <a:pPr marL="0" indent="0" rtl="0">
              <a:buNone/>
            </a:pP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Titel für Verkaufspräsentation</a:t>
            </a:r>
            <a:endParaRPr lang="de-DE" dirty="0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10</a:t>
            </a:fld>
            <a:endParaRPr lang="de-DE" dirty="0"/>
          </a:p>
        </p:txBody>
      </p:sp>
      <p:sp>
        <p:nvSpPr>
          <p:cNvPr id="2" name="Inhaltsplatzhalter 1">
            <a:extLst>
              <a:ext uri="{FF2B5EF4-FFF2-40B4-BE49-F238E27FC236}">
                <a16:creationId xmlns:a16="http://schemas.microsoft.com/office/drawing/2014/main" id="{42DACFC0-4F5E-42F1-98AB-770485C9C2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8A3038-74D6-4599-B3B8-EF7FEF12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515" y="1785456"/>
            <a:ext cx="4572000" cy="640080"/>
          </a:xfrm>
        </p:spPr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D84D605-3639-497C-90B5-144DF4F7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AF32B26-0E74-46AE-92EB-7026219E8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6708" y="1664469"/>
            <a:ext cx="6355292" cy="3709415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3D6EEA7-5137-46CE-92D0-FB6939365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33" y="1558673"/>
            <a:ext cx="5368340" cy="40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496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haltsplatzhalter 11">
            <a:extLst>
              <a:ext uri="{FF2B5EF4-FFF2-40B4-BE49-F238E27FC236}">
                <a16:creationId xmlns:a16="http://schemas.microsoft.com/office/drawing/2014/main" id="{F4AE03A8-B019-43BF-ACCB-9D33E0E12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C8298F95-47EB-44A6-84D3-159C2C87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80BF1F9-C359-4C03-B7D9-A4AD179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F27D6A-E928-4246-BED4-62DDAF65A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A39B267-18F7-4781-B1B4-67DDD9D5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11</a:t>
            </a:fld>
            <a:endParaRPr lang="de-DE" noProof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D08DAA95-7D29-4D65-B744-A21913FCD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119"/>
            <a:ext cx="5370897" cy="674976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7EA6447-6DD6-4DF3-B23C-67DC3D72EB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79" t="1799" r="1876"/>
          <a:stretch/>
        </p:blipFill>
        <p:spPr>
          <a:xfrm>
            <a:off x="5370897" y="381433"/>
            <a:ext cx="6772776" cy="568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4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7EE8A4-05AA-4883-8149-E28BBF1D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BB26360-5ED4-46C8-AB61-DDE1F477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A8B182A7-9FC8-4323-B647-57766C5B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12</a:t>
            </a:fld>
            <a:endParaRPr lang="de-DE" noProof="0"/>
          </a:p>
        </p:txBody>
      </p:sp>
      <p:pic>
        <p:nvPicPr>
          <p:cNvPr id="12" name="Bildplatzhalter 23" descr="Bild von verschiedenen Sukkulenten">
            <a:extLst>
              <a:ext uri="{FF2B5EF4-FFF2-40B4-BE49-F238E27FC236}">
                <a16:creationId xmlns:a16="http://schemas.microsoft.com/office/drawing/2014/main" id="{538664D6-6F1F-42CA-A740-2FABF0F72B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332"/>
          <a:stretch/>
        </p:blipFill>
        <p:spPr>
          <a:xfrm>
            <a:off x="1588" y="5943600"/>
            <a:ext cx="12188825" cy="914400"/>
          </a:xfrm>
        </p:spPr>
      </p:pic>
      <p:sp>
        <p:nvSpPr>
          <p:cNvPr id="7" name="Textplatzhalter 8">
            <a:extLst>
              <a:ext uri="{FF2B5EF4-FFF2-40B4-BE49-F238E27FC236}">
                <a16:creationId xmlns:a16="http://schemas.microsoft.com/office/drawing/2014/main" id="{3977CD80-0765-4691-8DC9-5225182BB467}"/>
              </a:ext>
            </a:extLst>
          </p:cNvPr>
          <p:cNvSpPr txBox="1">
            <a:spLocks/>
          </p:cNvSpPr>
          <p:nvPr/>
        </p:nvSpPr>
        <p:spPr>
          <a:xfrm>
            <a:off x="575550" y="136525"/>
            <a:ext cx="11379027" cy="1260274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Versuch Fotosyntheserate Wasserpest</a:t>
            </a:r>
          </a:p>
        </p:txBody>
      </p:sp>
      <p:pic>
        <p:nvPicPr>
          <p:cNvPr id="11" name="Picture 6" descr="Abhängigkeit der Photosyntheserate von der Lichtintensität">
            <a:extLst>
              <a:ext uri="{FF2B5EF4-FFF2-40B4-BE49-F238E27FC236}">
                <a16:creationId xmlns:a16="http://schemas.microsoft.com/office/drawing/2014/main" id="{BD1CC5BD-582B-4053-9D39-60DEB28E1F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94" y="1516586"/>
            <a:ext cx="5705214" cy="4166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Lichtkompensationspunkt und Lichtsättigungspunkt">
            <a:extLst>
              <a:ext uri="{FF2B5EF4-FFF2-40B4-BE49-F238E27FC236}">
                <a16:creationId xmlns:a16="http://schemas.microsoft.com/office/drawing/2014/main" id="{073745C1-C825-4B87-BE95-187A9F0FE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409" y="1396798"/>
            <a:ext cx="6308398" cy="4329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57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7DF2A5-F6E9-4FFD-9020-AA747C24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Einflussfaktoren im Vergleich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0772B3-7C4B-4F27-AE44-494D73ED1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3D44C08-91FA-467D-97C0-D74D0B0034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477560-536E-400F-9DC5-2FF6A7EEA78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D55BAA22-591A-42A6-816D-414657A83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D60032E2-2C68-48C3-91F1-712041F37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8F7EBDB-2EF3-4C90-B6F7-8A848A2D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13</a:t>
            </a:fld>
            <a:endParaRPr lang="de-DE" noProof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294D39A-60BD-44EE-8275-998FC2B8227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80" y="1702135"/>
            <a:ext cx="11901246" cy="390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Bildplatzhalter 23" descr="Bild von verschiedenen Sukkulenten">
            <a:extLst>
              <a:ext uri="{FF2B5EF4-FFF2-40B4-BE49-F238E27FC236}">
                <a16:creationId xmlns:a16="http://schemas.microsoft.com/office/drawing/2014/main" id="{14998558-5D91-435C-92CE-499EE7D1FEA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332"/>
          <a:stretch/>
        </p:blipFill>
        <p:spPr>
          <a:xfrm>
            <a:off x="1588" y="5943600"/>
            <a:ext cx="12188825" cy="914400"/>
          </a:xfrm>
        </p:spPr>
      </p:pic>
    </p:spTree>
    <p:extLst>
      <p:ext uri="{BB962C8B-B14F-4D97-AF65-F5344CB8AC3E}">
        <p14:creationId xmlns:p14="http://schemas.microsoft.com/office/powerpoint/2010/main" val="19167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51ACF9-E427-4F96-B1B8-B14DB83EB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B234ADD-37B4-404B-BF24-AFFC809FBC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884FF2-2C59-4622-9B37-ACD8D98A2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06B6554-D35E-4456-8709-2D0F56B3E49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A9D10AD-E36D-4761-A2B5-C2816DA01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E2C8335F-0323-4596-8B39-458698237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9A510133-1D45-478C-B78F-21C9DBB7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14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26897EA-1BFF-4B44-A44C-D802C6C39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85" y="179995"/>
            <a:ext cx="5144550" cy="5763605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B8772CD4-751C-411E-BA9E-D2622C774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39" y="179995"/>
            <a:ext cx="5343374" cy="5582630"/>
          </a:xfrm>
          <a:prstGeom prst="rect">
            <a:avLst/>
          </a:prstGeom>
        </p:spPr>
      </p:pic>
      <p:pic>
        <p:nvPicPr>
          <p:cNvPr id="7170" name="Picture 2" descr="Lichtspektrum - Spektralfarben">
            <a:extLst>
              <a:ext uri="{FF2B5EF4-FFF2-40B4-BE49-F238E27FC236}">
                <a16:creationId xmlns:a16="http://schemas.microsoft.com/office/drawing/2014/main" id="{140FC5D0-3352-47D7-BB0E-DB860F9AF7B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2" b="43252"/>
          <a:stretch>
            <a:fillRect/>
          </a:stretch>
        </p:blipFill>
        <p:spPr bwMode="auto">
          <a:xfrm>
            <a:off x="3048" y="5949092"/>
            <a:ext cx="12188952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3905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76C77E5-C8C0-4C17-BA8A-5539C143D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925" y="188389"/>
            <a:ext cx="10193315" cy="1325563"/>
          </a:xfrm>
        </p:spPr>
        <p:txBody>
          <a:bodyPr/>
          <a:lstStyle/>
          <a:p>
            <a:r>
              <a:rPr lang="de-DE" dirty="0"/>
              <a:t>Lichtsammelpigmente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0B691B1-FC4A-4FD3-9E19-0958C52A46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Chlorophylle	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DD23BF6-7138-4ED1-BB32-66894C02B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46135" y="1111392"/>
            <a:ext cx="4572000" cy="640080"/>
          </a:xfrm>
        </p:spPr>
        <p:txBody>
          <a:bodyPr/>
          <a:lstStyle/>
          <a:p>
            <a:r>
              <a:rPr lang="de-DE" dirty="0"/>
              <a:t>Carotinoide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1762C23-BDC9-492F-BB07-0A2D86C1C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037B7CF-1662-4251-9C3A-E8399A8C9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57AF32-3061-4CA4-8E99-1E848BA4B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15</a:t>
            </a:fld>
            <a:endParaRPr lang="de-DE" noProof="0"/>
          </a:p>
        </p:txBody>
      </p:sp>
      <p:pic>
        <p:nvPicPr>
          <p:cNvPr id="11" name="Picture 2" descr="Lichtspektrum - Spektralfarben">
            <a:extLst>
              <a:ext uri="{FF2B5EF4-FFF2-40B4-BE49-F238E27FC236}">
                <a16:creationId xmlns:a16="http://schemas.microsoft.com/office/drawing/2014/main" id="{348D4067-D313-4729-B807-4D20683884E8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2" b="43252"/>
          <a:stretch>
            <a:fillRect/>
          </a:stretch>
        </p:blipFill>
        <p:spPr bwMode="auto">
          <a:xfrm>
            <a:off x="1588" y="5943600"/>
            <a:ext cx="121888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hlorophyll als Lebensmittelfarbstoff — Gymnasium Kirschgarten">
            <a:extLst>
              <a:ext uri="{FF2B5EF4-FFF2-40B4-BE49-F238E27FC236}">
                <a16:creationId xmlns:a16="http://schemas.microsoft.com/office/drawing/2014/main" id="{7A29FC7D-3AA0-4366-B9A8-D56AE252716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51" y="2731753"/>
            <a:ext cx="6118313" cy="191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090F746-600E-422C-9F47-E65D11510501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6135" y="1612448"/>
            <a:ext cx="4134160" cy="4134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33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70" y="117308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Wirkungsspektrum der Fotosynthese</a:t>
            </a: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Titel für Verkaufspräsentation</a:t>
            </a:r>
            <a:endParaRPr lang="de-DE" dirty="0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16</a:t>
            </a:fld>
            <a:endParaRPr lang="de-DE" dirty="0"/>
          </a:p>
        </p:txBody>
      </p:sp>
      <p:pic>
        <p:nvPicPr>
          <p:cNvPr id="1026" name="Picture 2" descr="Frühe Experimente zur Fotosynthese - Stoffwechsel">
            <a:extLst>
              <a:ext uri="{FF2B5EF4-FFF2-40B4-BE49-F238E27FC236}">
                <a16:creationId xmlns:a16="http://schemas.microsoft.com/office/drawing/2014/main" id="{36CE68FB-C6AC-4657-8311-4758FA03097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5797" y="1058399"/>
            <a:ext cx="6728059" cy="4741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Lichtspektrum - Spektralfarben">
            <a:extLst>
              <a:ext uri="{FF2B5EF4-FFF2-40B4-BE49-F238E27FC236}">
                <a16:creationId xmlns:a16="http://schemas.microsoft.com/office/drawing/2014/main" id="{D047B7F7-2D67-4F0F-B7A2-43B63219C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252" b="43252"/>
          <a:stretch>
            <a:fillRect/>
          </a:stretch>
        </p:blipFill>
        <p:spPr bwMode="auto">
          <a:xfrm>
            <a:off x="1588" y="5943600"/>
            <a:ext cx="12188825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76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10489E-CCED-4025-A622-79B6FAFA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B88039A-796C-46C0-8E74-46CC6E6FBE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Bilder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B66234-B42A-46A9-A48D-E4043995CC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de-DE" dirty="0" err="1">
                <a:hlinkClick r:id="rId2"/>
              </a:rPr>
              <a:t>basilikum</a:t>
            </a:r>
            <a:r>
              <a:rPr lang="de-DE" dirty="0">
                <a:hlinkClick r:id="rId2"/>
              </a:rPr>
              <a:t> pflanze – Google Suche</a:t>
            </a:r>
            <a:endParaRPr lang="de-DE" dirty="0"/>
          </a:p>
          <a:p>
            <a:r>
              <a:rPr lang="en-US" dirty="0" err="1">
                <a:hlinkClick r:id="rId3"/>
              </a:rPr>
              <a:t>Mesophyten</a:t>
            </a:r>
            <a:r>
              <a:rPr lang="en-US" dirty="0">
                <a:hlinkClick r:id="rId3"/>
              </a:rPr>
              <a:t> by </a:t>
            </a:r>
            <a:r>
              <a:rPr lang="en-US" dirty="0" err="1">
                <a:hlinkClick r:id="rId3"/>
              </a:rPr>
              <a:t>Chaliun</a:t>
            </a:r>
            <a:r>
              <a:rPr lang="en-US" dirty="0">
                <a:hlinkClick r:id="rId3"/>
              </a:rPr>
              <a:t> JS on Prezi</a:t>
            </a:r>
            <a:endParaRPr lang="de-DE" dirty="0"/>
          </a:p>
          <a:p>
            <a:r>
              <a:rPr lang="de-DE" dirty="0">
                <a:hlinkClick r:id="rId4"/>
              </a:rPr>
              <a:t>Transparentsatz Bau der Blütenpflanzen (meinlehrmittel.de)</a:t>
            </a:r>
            <a:endParaRPr lang="de-DE" dirty="0"/>
          </a:p>
          <a:p>
            <a:r>
              <a:rPr lang="de-DE" dirty="0">
                <a:hlinkClick r:id="rId5"/>
              </a:rPr>
              <a:t>Seerosenblatt, lizenzfreies Stockfoto (westend61.de)</a:t>
            </a:r>
            <a:endParaRPr lang="de-DE" dirty="0"/>
          </a:p>
          <a:p>
            <a:r>
              <a:rPr lang="de-DE" dirty="0">
                <a:hlinkClick r:id="rId6"/>
              </a:rPr>
              <a:t>Rotbuche kaufen - heckenpflanzen.de</a:t>
            </a:r>
            <a:endParaRPr lang="de-DE" dirty="0"/>
          </a:p>
          <a:p>
            <a:r>
              <a:rPr lang="de-DE" dirty="0">
                <a:hlinkClick r:id="rId7"/>
              </a:rPr>
              <a:t>https://www.lichtmikroskop.net/optik/bilder/lichtspektrum-prisma.jpg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49E415D-1E20-4DBB-9F3F-6C83E3F687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Literatur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2D79B1A-FFC9-4C42-9F93-2099FCE3843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Cambpell</a:t>
            </a:r>
            <a:r>
              <a:rPr lang="en-US" dirty="0">
                <a:hlinkClick r:id="rId3"/>
              </a:rPr>
              <a:t> (2022): </a:t>
            </a:r>
            <a:r>
              <a:rPr lang="en-US" dirty="0" err="1">
                <a:hlinkClick r:id="rId3"/>
              </a:rPr>
              <a:t>Biologie</a:t>
            </a:r>
            <a:endParaRPr lang="en-US" dirty="0">
              <a:hlinkClick r:id="rId3"/>
            </a:endParaRPr>
          </a:p>
          <a:p>
            <a:r>
              <a:rPr lang="en-US" dirty="0" err="1">
                <a:hlinkClick r:id="rId3"/>
              </a:rPr>
              <a:t>Mesophyten</a:t>
            </a:r>
            <a:r>
              <a:rPr lang="en-US" dirty="0">
                <a:hlinkClick r:id="rId3"/>
              </a:rPr>
              <a:t> by </a:t>
            </a:r>
            <a:r>
              <a:rPr lang="en-US" dirty="0" err="1">
                <a:hlinkClick r:id="rId3"/>
              </a:rPr>
              <a:t>Chaliun</a:t>
            </a:r>
            <a:r>
              <a:rPr lang="en-US" dirty="0">
                <a:hlinkClick r:id="rId3"/>
              </a:rPr>
              <a:t> JS on Prezi</a:t>
            </a:r>
            <a:endParaRPr lang="en-US" dirty="0"/>
          </a:p>
          <a:p>
            <a:r>
              <a:rPr lang="de-DE" dirty="0" err="1">
                <a:hlinkClick r:id="rId8"/>
              </a:rPr>
              <a:t>Photosynthesefaktor</a:t>
            </a:r>
            <a:r>
              <a:rPr lang="de-DE" dirty="0">
                <a:hlinkClick r:id="rId8"/>
              </a:rPr>
              <a:t> Lichtintensität (u-helmich.de)</a:t>
            </a:r>
            <a:endParaRPr lang="de-DE" dirty="0"/>
          </a:p>
          <a:p>
            <a:r>
              <a:rPr lang="de-DE" dirty="0">
                <a:hlinkClick r:id="rId9"/>
              </a:rPr>
              <a:t>Abhängigkeit der </a:t>
            </a:r>
            <a:r>
              <a:rPr lang="de-DE" dirty="0" err="1">
                <a:hlinkClick r:id="rId9"/>
              </a:rPr>
              <a:t>Photosyntheserate</a:t>
            </a:r>
            <a:r>
              <a:rPr lang="de-DE" dirty="0">
                <a:hlinkClick r:id="rId9"/>
              </a:rPr>
              <a:t> von Außenfaktoren – </a:t>
            </a:r>
            <a:r>
              <a:rPr lang="de-DE" dirty="0" err="1">
                <a:hlinkClick r:id="rId9"/>
              </a:rPr>
              <a:t>Photosynthesediagramme</a:t>
            </a:r>
            <a:r>
              <a:rPr lang="de-DE" dirty="0">
                <a:hlinkClick r:id="rId9"/>
              </a:rPr>
              <a:t> (link-bergstrasse.de)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275F07DF-36AA-4882-9991-68C73CBCA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0FE6555-C186-4E2D-B500-20D846D6E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49041314-F17B-4C1C-BB44-71D82B17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17</a:t>
            </a:fld>
            <a:endParaRPr lang="de-DE" noProof="0"/>
          </a:p>
        </p:txBody>
      </p:sp>
      <p:pic>
        <p:nvPicPr>
          <p:cNvPr id="11" name="Bildplatzhalter 23" descr="Bild von verschiedenen Sukkulenten">
            <a:extLst>
              <a:ext uri="{FF2B5EF4-FFF2-40B4-BE49-F238E27FC236}">
                <a16:creationId xmlns:a16="http://schemas.microsoft.com/office/drawing/2014/main" id="{C3D5CB60-C03E-4001-8D67-9E7ECDE7B7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332"/>
          <a:stretch/>
        </p:blipFill>
        <p:spPr>
          <a:xfrm>
            <a:off x="1588" y="5943600"/>
            <a:ext cx="12188825" cy="914400"/>
          </a:xfrm>
        </p:spPr>
      </p:pic>
    </p:spTree>
    <p:extLst>
      <p:ext uri="{BB962C8B-B14F-4D97-AF65-F5344CB8AC3E}">
        <p14:creationId xmlns:p14="http://schemas.microsoft.com/office/powerpoint/2010/main" val="3280026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5C2E7-12F9-48EA-B372-9134157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Vorwissen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456A390-A821-4F34-B58E-35DB23ADBA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584448" y="1405288"/>
            <a:ext cx="7287768" cy="437372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Fotosynthese läuft in Pflanzenzellen ab und ist ein Stoffwechselprozess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Bedingungen : Sonne, Kohlenstoffdioxid, Wasser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Chloroplasten sind für Fotosynthese verantwortlich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haben eine ringförmige DNA (Endosymbiontentheorie)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Es entsteht Glucose (Zucker) und Sauerstoff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Reaktionsgleichung: Wasser + Kohlenstoffdioxid </a:t>
            </a:r>
            <a:r>
              <a:rPr lang="de-DE" dirty="0">
                <a:sym typeface="Wingdings" panose="05000000000000000000" pitchFamily="2" charset="2"/>
              </a:rPr>
              <a:t> Glucose + Sauerstoff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>
                <a:sym typeface="Wingdings" panose="05000000000000000000" pitchFamily="2" charset="2"/>
              </a:rPr>
              <a:t>Bedingung: Sonnenergie</a:t>
            </a:r>
            <a:endParaRPr lang="de-DE" dirty="0"/>
          </a:p>
          <a:p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098268-741F-4C26-B4DA-F6BCCFBDC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7AF26D-C286-430F-B188-2A703A27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AD88C8-210D-4A1C-87B5-1C14B3DE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t>2</a:t>
            </a:fld>
            <a:endParaRPr lang="de-DE" noProof="0"/>
          </a:p>
        </p:txBody>
      </p:sp>
    </p:spTree>
    <p:extLst>
      <p:ext uri="{BB962C8B-B14F-4D97-AF65-F5344CB8AC3E}">
        <p14:creationId xmlns:p14="http://schemas.microsoft.com/office/powerpoint/2010/main" val="379295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072" y="365125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Fragestellungen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853548"/>
            <a:ext cx="4572000" cy="640080"/>
          </a:xfrm>
        </p:spPr>
        <p:txBody>
          <a:bodyPr rtlCol="0">
            <a:normAutofit lnSpcReduction="10000"/>
          </a:bodyPr>
          <a:lstStyle/>
          <a:p>
            <a:pPr rtl="0"/>
            <a:r>
              <a:rPr lang="de-DE" dirty="0"/>
              <a:t>Wie läuft der Prozess der Fotosynthese genau ab?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A6B31B0-7B84-475D-961F-09C0191F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62073" y="2505075"/>
            <a:ext cx="4572000" cy="3200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de-DE" noProof="1"/>
              <a:t>Warum brauchen Pflanzen Kohlenstoffdioxid zur Fotosynthese und Menschen Sauerstoff zum Überleben?</a:t>
            </a:r>
          </a:p>
          <a:p>
            <a:pPr rtl="0"/>
            <a:r>
              <a:rPr lang="de-DE" noProof="1">
                <a:solidFill>
                  <a:schemeClr val="tx1"/>
                </a:solidFill>
              </a:rPr>
              <a:t>Wo genau findet der Prozess statt ?</a:t>
            </a:r>
          </a:p>
          <a:p>
            <a:pPr rtl="0"/>
            <a:r>
              <a:rPr lang="de-DE" noProof="1"/>
              <a:t>Wie werden die Sonnenstrahlen zur Energiegewinnung der Pflanze genutzt – also um aus den Edukten energiereiche Glucose herzustellen?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733967"/>
            <a:ext cx="4572000" cy="640080"/>
          </a:xfrm>
        </p:spPr>
        <p:txBody>
          <a:bodyPr rtlCol="0"/>
          <a:lstStyle/>
          <a:p>
            <a:pPr rtl="0"/>
            <a:r>
              <a:rPr lang="de-DE" dirty="0"/>
              <a:t>Vermutungen:</a:t>
            </a:r>
          </a:p>
        </p:txBody>
      </p:sp>
      <p:sp>
        <p:nvSpPr>
          <p:cNvPr id="15" name="Inhaltsplatzhalter 14">
            <a:extLst>
              <a:ext uri="{FF2B5EF4-FFF2-40B4-BE49-F238E27FC236}">
                <a16:creationId xmlns:a16="http://schemas.microsoft.com/office/drawing/2014/main" id="{6EDB25FB-2007-49B3-B10C-DDDE76E45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94485" y="2427636"/>
            <a:ext cx="4572000" cy="3200400"/>
          </a:xfrm>
        </p:spPr>
        <p:txBody>
          <a:bodyPr rtlCol="0"/>
          <a:lstStyle/>
          <a:p>
            <a:pPr rtl="0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Die Fotosynthese läuft in den Chloroplasten ab</a:t>
            </a:r>
          </a:p>
          <a:p>
            <a:pPr rtl="0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Die Sonnenenergie wird durch die Blätter aufgenommen , ähnlich wie eine Solarzelle.</a:t>
            </a:r>
          </a:p>
          <a:p>
            <a:pPr rtl="0"/>
            <a:r>
              <a:rPr lang="de-DE" dirty="0">
                <a:solidFill>
                  <a:schemeClr val="accent5">
                    <a:lumMod val="75000"/>
                  </a:schemeClr>
                </a:solidFill>
              </a:rPr>
              <a:t>Durch die Sonne werden Elektronen in Bewegung gebracht, die zur Energienutzung verwendet werden.</a:t>
            </a:r>
          </a:p>
          <a:p>
            <a:pPr rtl="0"/>
            <a:r>
              <a:rPr lang="de-DE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 Es laufen </a:t>
            </a:r>
            <a:r>
              <a:rPr lang="de-DE" dirty="0" err="1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Redoxprozesse</a:t>
            </a:r>
            <a:r>
              <a:rPr lang="de-DE" dirty="0">
                <a:solidFill>
                  <a:schemeClr val="accent5">
                    <a:lumMod val="75000"/>
                  </a:schemeClr>
                </a:solidFill>
                <a:sym typeface="Wingdings" panose="05000000000000000000" pitchFamily="2" charset="2"/>
              </a:rPr>
              <a:t> innerhalb der Pflanze ab, wobei Elektronen übertragen werden. </a:t>
            </a:r>
            <a:endParaRPr lang="de-D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24" name="Bildplatzhalter 23" descr="Bild von verschiedenen Sukkulenten">
            <a:extLst>
              <a:ext uri="{FF2B5EF4-FFF2-40B4-BE49-F238E27FC236}">
                <a16:creationId xmlns:a16="http://schemas.microsoft.com/office/drawing/2014/main" id="{147E9A8B-CB18-4B11-85BF-ECE4A7B2F04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4" y="5943600"/>
            <a:ext cx="12188952" cy="914400"/>
          </a:xfrm>
        </p:spPr>
      </p:pic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Titel für Verkaufspräsentation</a:t>
            </a:r>
            <a:endParaRPr lang="de-DE" dirty="0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51694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485" y="117308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Aufbau einer Pflanze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8657664-A458-4DDD-ACC2-1D87FCD6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360956"/>
            <a:ext cx="4572000" cy="640080"/>
          </a:xfrm>
        </p:spPr>
        <p:txBody>
          <a:bodyPr rtlCol="0">
            <a:normAutofit/>
          </a:bodyPr>
          <a:lstStyle/>
          <a:p>
            <a:pPr rtl="0"/>
            <a:r>
              <a:rPr lang="de-DE" dirty="0"/>
              <a:t>Bauplan einer Blütenpflanze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78017FE-712E-4E95-B483-B700F1AA4B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7842" y="1446665"/>
            <a:ext cx="4572000" cy="640080"/>
          </a:xfrm>
        </p:spPr>
        <p:txBody>
          <a:bodyPr rtlCol="0"/>
          <a:lstStyle/>
          <a:p>
            <a:pPr rtl="0"/>
            <a:r>
              <a:rPr lang="de-DE" dirty="0"/>
              <a:t>Blattaufbau</a:t>
            </a:r>
          </a:p>
        </p:txBody>
      </p:sp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Titel für Verkaufspräsentation</a:t>
            </a:r>
            <a:endParaRPr lang="de-DE" dirty="0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4</a:t>
            </a:fld>
            <a:endParaRPr lang="de-DE" dirty="0"/>
          </a:p>
        </p:txBody>
      </p:sp>
      <p:pic>
        <p:nvPicPr>
          <p:cNvPr id="1028" name="Picture 4" descr="Last Minute: Aufbau einer Blütenpflanze">
            <a:extLst>
              <a:ext uri="{FF2B5EF4-FFF2-40B4-BE49-F238E27FC236}">
                <a16:creationId xmlns:a16="http://schemas.microsoft.com/office/drawing/2014/main" id="{621B00A9-CA90-435B-861B-8B7B0A5817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746" y="1855621"/>
            <a:ext cx="2919323" cy="3613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ransparentsatz Bau der Blütenpflanzen">
            <a:extLst>
              <a:ext uri="{FF2B5EF4-FFF2-40B4-BE49-F238E27FC236}">
                <a16:creationId xmlns:a16="http://schemas.microsoft.com/office/drawing/2014/main" id="{76BDDA01-92D3-45B9-A2CC-09D76D3345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73" y="1389356"/>
            <a:ext cx="5705100" cy="4266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Zur Ökologie von Laub- und Mischwäldern">
            <a:extLst>
              <a:ext uri="{FF2B5EF4-FFF2-40B4-BE49-F238E27FC236}">
                <a16:creationId xmlns:a16="http://schemas.microsoft.com/office/drawing/2014/main" id="{64C83188-FDC9-40F6-82DC-B2868C5800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2240" y="696538"/>
            <a:ext cx="4328539" cy="5247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Buchenhecke Rotbuche">
            <a:extLst>
              <a:ext uri="{FF2B5EF4-FFF2-40B4-BE49-F238E27FC236}">
                <a16:creationId xmlns:a16="http://schemas.microsoft.com/office/drawing/2014/main" id="{D9001E8B-8934-4D1F-92DA-D47735039312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2" b="433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317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FAD2AE59-5630-4D5C-83A9-4CDEF4D7D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70" y="117308"/>
            <a:ext cx="10193315" cy="1325563"/>
          </a:xfrm>
        </p:spPr>
        <p:txBody>
          <a:bodyPr rtlCol="0"/>
          <a:lstStyle/>
          <a:p>
            <a:pPr rtl="0"/>
            <a:r>
              <a:rPr lang="de-DE" dirty="0"/>
              <a:t>Blattaufbau </a:t>
            </a:r>
          </a:p>
        </p:txBody>
      </p:sp>
      <p:sp>
        <p:nvSpPr>
          <p:cNvPr id="48" name="Datumsplatzhalter 47">
            <a:extLst>
              <a:ext uri="{FF2B5EF4-FFF2-40B4-BE49-F238E27FC236}">
                <a16:creationId xmlns:a16="http://schemas.microsoft.com/office/drawing/2014/main" id="{72260A6F-9731-47E2-94BA-7030273BAC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de-DE"/>
              <a:t>20XX</a:t>
            </a:r>
            <a:endParaRPr lang="de-DE" dirty="0"/>
          </a:p>
        </p:txBody>
      </p:sp>
      <p:sp>
        <p:nvSpPr>
          <p:cNvPr id="49" name="Fußzeilenplatzhalter 48">
            <a:extLst>
              <a:ext uri="{FF2B5EF4-FFF2-40B4-BE49-F238E27FC236}">
                <a16:creationId xmlns:a16="http://schemas.microsoft.com/office/drawing/2014/main" id="{48B9B9CA-51FF-4104-AB78-E8AD0FBBA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de-DE"/>
              <a:t>Titel für Verkaufspräsentation</a:t>
            </a:r>
            <a:endParaRPr lang="de-DE" dirty="0"/>
          </a:p>
        </p:txBody>
      </p:sp>
      <p:sp>
        <p:nvSpPr>
          <p:cNvPr id="50" name="Foliennummernplatzhalter 49">
            <a:extLst>
              <a:ext uri="{FF2B5EF4-FFF2-40B4-BE49-F238E27FC236}">
                <a16:creationId xmlns:a16="http://schemas.microsoft.com/office/drawing/2014/main" id="{E7A3E10B-48DC-43B8-A29D-5258A6BC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de-DE" smtClean="0"/>
              <a:pPr rtl="0"/>
              <a:t>5</a:t>
            </a:fld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A88A3038-74D6-4599-B3B8-EF7FEF12B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0740" y="1425793"/>
            <a:ext cx="4572000" cy="640080"/>
          </a:xfrm>
        </p:spPr>
        <p:txBody>
          <a:bodyPr/>
          <a:lstStyle/>
          <a:p>
            <a:r>
              <a:rPr lang="de-DE" dirty="0"/>
              <a:t>Modell eines Laubblattes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D84D605-3639-497C-90B5-144DF4F7B0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94485" y="1419648"/>
            <a:ext cx="4572000" cy="640080"/>
          </a:xfrm>
        </p:spPr>
        <p:txBody>
          <a:bodyPr>
            <a:normAutofit/>
          </a:bodyPr>
          <a:lstStyle/>
          <a:p>
            <a:r>
              <a:rPr lang="de-DE" dirty="0"/>
              <a:t>Mesophyten (wechselfeuchte Pflanzen)</a:t>
            </a:r>
          </a:p>
        </p:txBody>
      </p:sp>
      <p:pic>
        <p:nvPicPr>
          <p:cNvPr id="3074" name="Picture 2" descr="Photosynthese - Der Bau eines Laubblattes">
            <a:extLst>
              <a:ext uri="{FF2B5EF4-FFF2-40B4-BE49-F238E27FC236}">
                <a16:creationId xmlns:a16="http://schemas.microsoft.com/office/drawing/2014/main" id="{3CA3EAD4-6EB8-42F7-96FC-E0CC9058662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909" y="2065873"/>
            <a:ext cx="5833918" cy="3807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CDF1F3-0C1C-41B6-932B-C579328A6FE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1600C5B-AE8B-4CEA-AD5D-D693E33AF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19" t="553" r="13169" b="1371"/>
          <a:stretch/>
        </p:blipFill>
        <p:spPr bwMode="auto">
          <a:xfrm>
            <a:off x="6420902" y="2081341"/>
            <a:ext cx="5122344" cy="3826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Buchenhecke Rotbuche">
            <a:extLst>
              <a:ext uri="{FF2B5EF4-FFF2-40B4-BE49-F238E27FC236}">
                <a16:creationId xmlns:a16="http://schemas.microsoft.com/office/drawing/2014/main" id="{B5B5BB61-99D4-448B-BCF8-31DA31D88690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32" b="4333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870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038CC-CD0E-4F12-A30F-E6702CDB9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965" y="-3931"/>
            <a:ext cx="10193315" cy="1325563"/>
          </a:xfrm>
        </p:spPr>
        <p:txBody>
          <a:bodyPr/>
          <a:lstStyle/>
          <a:p>
            <a:r>
              <a:rPr lang="de-DE" dirty="0"/>
              <a:t>Wasserhaushalt von Pflanzen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FD4A6B0-E562-434C-9337-553209020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2" name="Inhaltsplatzhalter 11">
            <a:extLst>
              <a:ext uri="{FF2B5EF4-FFF2-40B4-BE49-F238E27FC236}">
                <a16:creationId xmlns:a16="http://schemas.microsoft.com/office/drawing/2014/main" id="{A87DE349-D2DE-4933-B7B9-97C3DB17628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5927442" y="1006354"/>
            <a:ext cx="6143870" cy="5519574"/>
          </a:xfrm>
        </p:spPr>
      </p:pic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0C83A2A-1257-4FE9-B564-21179541D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5AD1A194-600C-4C16-8EF8-6FDEB4AB2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FEEB573-46DA-41D7-908C-38839042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6</a:t>
            </a:fld>
            <a:endParaRPr lang="de-DE" noProof="0"/>
          </a:p>
        </p:txBody>
      </p:sp>
      <p:pic>
        <p:nvPicPr>
          <p:cNvPr id="5124" name="Picture 4" descr="Basilikum im Topf bei REWE online bestellen! REWE.de">
            <a:extLst>
              <a:ext uri="{FF2B5EF4-FFF2-40B4-BE49-F238E27FC236}">
                <a16:creationId xmlns:a16="http://schemas.microsoft.com/office/drawing/2014/main" id="{8D42689D-BB79-458D-B4D1-8EA8BFED1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418" y="1152525"/>
            <a:ext cx="2831535" cy="283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ᐅ Tödliche Staunässe - mit einem Protein sichern Pflanzen ihr Überleben">
            <a:extLst>
              <a:ext uri="{FF2B5EF4-FFF2-40B4-BE49-F238E27FC236}">
                <a16:creationId xmlns:a16="http://schemas.microsoft.com/office/drawing/2014/main" id="{6E951521-44A2-49D5-89B9-BCC8E7497B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704" y="3984060"/>
            <a:ext cx="4767064" cy="2669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5841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F1037-EA6D-4F20-8F1C-BF12353FA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Blätter sind an den Standort angepasst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EB05B-51E6-4DF3-B307-07F9B0DE4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2073" y="1625242"/>
            <a:ext cx="4572000" cy="640080"/>
          </a:xfrm>
        </p:spPr>
        <p:txBody>
          <a:bodyPr/>
          <a:lstStyle/>
          <a:p>
            <a:r>
              <a:rPr lang="de-DE" dirty="0" err="1"/>
              <a:t>Hygrophyte</a:t>
            </a:r>
            <a:r>
              <a:rPr lang="de-DE" dirty="0"/>
              <a:t> (Feuchtpflanzen)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F683235-0E09-44C5-908C-82743DB841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5573CA-85EE-4723-8C39-EB853D65F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324" y="1622409"/>
            <a:ext cx="4572000" cy="640080"/>
          </a:xfrm>
        </p:spPr>
        <p:txBody>
          <a:bodyPr/>
          <a:lstStyle/>
          <a:p>
            <a:r>
              <a:rPr lang="de-DE" dirty="0" err="1"/>
              <a:t>Xerophyte</a:t>
            </a:r>
            <a:r>
              <a:rPr lang="de-DE" dirty="0"/>
              <a:t> (Trockenpflanzen)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11D1CB0-80EB-4B90-88D3-AEED0806C39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237B07-5B8B-4078-B10B-F0B310E7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ADDFC340-6B90-4F85-B6BB-00A777260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6F618E72-6B8B-45DB-A978-EDB26610D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7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F90662C2-727A-4DFA-B008-07D7BA236C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72" y="2401847"/>
            <a:ext cx="9651252" cy="3633535"/>
          </a:xfrm>
          <a:prstGeom prst="rect">
            <a:avLst/>
          </a:prstGeom>
        </p:spPr>
      </p:pic>
      <p:pic>
        <p:nvPicPr>
          <p:cNvPr id="6146" name="Picture 2" descr="Seerosenblatt, lizenzfreies Stockfoto">
            <a:extLst>
              <a:ext uri="{FF2B5EF4-FFF2-40B4-BE49-F238E27FC236}">
                <a16:creationId xmlns:a16="http://schemas.microsoft.com/office/drawing/2014/main" id="{DE0011F2-801D-44CD-A4B6-6A7CD9DAB8E5}"/>
              </a:ext>
            </a:extLst>
          </p:cNvPr>
          <p:cNvPicPr>
            <a:picLocks noGrp="1" noChangeAspect="1" noChangeArrowheads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351" b="44351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67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83ABDA7C-83A7-490F-A66E-A5A07243D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B55C0DA-96E7-4390-9DE8-CC038D75F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6689137-858A-4CD5-BE00-6C5B6E48C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8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53D081E-9F31-4469-AAEE-CAA648799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69"/>
          <a:stretch/>
        </p:blipFill>
        <p:spPr>
          <a:xfrm>
            <a:off x="1761423" y="81887"/>
            <a:ext cx="8518255" cy="677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390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7EBDAE-FAAF-45D7-88E8-D75B1B06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Endosymbionten-</a:t>
            </a:r>
            <a:br>
              <a:rPr lang="de-DE" dirty="0"/>
            </a:br>
            <a:r>
              <a:rPr lang="de-DE" dirty="0" err="1"/>
              <a:t>theorie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F35BF34-A66A-4B3F-8C95-BE86AB17B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Endocytose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833E35A-DFD3-4A17-A733-FB207ACA177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Eukaryotische Zellen haben Prokaryoten durch Einstülpen der Zellmembran aufgenommen:</a:t>
            </a:r>
          </a:p>
          <a:p>
            <a:r>
              <a:rPr lang="de-DE" dirty="0"/>
              <a:t>Im Laufe der Evolution entwickelten sich daraus mehrzellige Organismen</a:t>
            </a:r>
          </a:p>
          <a:p>
            <a:r>
              <a:rPr lang="de-DE" dirty="0"/>
              <a:t> die ursprünglichen prokaryotischen Zellen werden zur Energiegewinnung innerhalb der Zelle genutzt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 Daher auch Doppelmembran!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7ED14F9-7EA3-437D-9009-FE62FFB99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B207071-F449-4C4D-B0E8-E76AAA6001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BFBF748D-054A-4740-AB1F-058C03ACB5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7BC9BC0A-21BB-4775-AA72-B61993C8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de-DE" noProof="0"/>
              <a:t>20XX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BCEC2CA5-2141-4B56-AF42-A64809689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de-DE" noProof="0"/>
              <a:t>Titel für Verkaufspräsentation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BE9E0F8B-BD61-42EE-A997-9209873CB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de-DE" noProof="0" smtClean="0"/>
              <a:pPr rtl="0"/>
              <a:t>9</a:t>
            </a:fld>
            <a:endParaRPr lang="de-DE" noProof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757C3899-EB55-4354-B80C-D7A2FCF20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485" y="162052"/>
            <a:ext cx="4859936" cy="6559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707715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962_TF66722518_Win32" id="{5E663E60-9241-454F-9D79-FA28B6B8E2E6}" vid="{C89703AC-DCB6-4757-83A4-6B2EB7B7FA67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F12D6A-2BE8-4847-A724-6F141C79A2A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BE6AE0A-D4B0-4A5B-9359-3C20E0AE6F61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E0C88140-B977-44ED-8877-83D5BCE763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Leichte Verkaufspräsentation</Template>
  <TotalTime>0</TotalTime>
  <Words>410</Words>
  <Application>Microsoft Office PowerPoint</Application>
  <PresentationFormat>Breitbild</PresentationFormat>
  <Paragraphs>112</Paragraphs>
  <Slides>17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Bodoni MT</vt:lpstr>
      <vt:lpstr>Calibri</vt:lpstr>
      <vt:lpstr>Source Sans Pro Light</vt:lpstr>
      <vt:lpstr>Times New Roman</vt:lpstr>
      <vt:lpstr>Benutzerdefiniert</vt:lpstr>
      <vt:lpstr>Fotosynthese</vt:lpstr>
      <vt:lpstr>Vorwissen</vt:lpstr>
      <vt:lpstr>Fragestellungen</vt:lpstr>
      <vt:lpstr>Aufbau einer Pflanze</vt:lpstr>
      <vt:lpstr>Blattaufbau </vt:lpstr>
      <vt:lpstr>Wasserhaushalt von Pflanzen</vt:lpstr>
      <vt:lpstr>Blätter sind an den Standort angepasst</vt:lpstr>
      <vt:lpstr>PowerPoint-Präsentation</vt:lpstr>
      <vt:lpstr>Endosymbionten- theorie</vt:lpstr>
      <vt:lpstr>Chloroplasten &amp; Mitochondrien</vt:lpstr>
      <vt:lpstr>PowerPoint-Präsentation</vt:lpstr>
      <vt:lpstr>PowerPoint-Präsentation</vt:lpstr>
      <vt:lpstr>Einflussfaktoren im Vergleich</vt:lpstr>
      <vt:lpstr>PowerPoint-Präsentation</vt:lpstr>
      <vt:lpstr>Lichtsammelpigmente</vt:lpstr>
      <vt:lpstr>Wirkungsspektrum der Fotosynthese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2024-02-09T11:53:49Z</dcterms:created>
  <dcterms:modified xsi:type="dcterms:W3CDTF">2024-05-14T21:30:04Z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