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urlas" userId="7f0c94ddc5561771" providerId="LiveId" clId="{1F9287E5-305B-2742-8090-1F1B48944301}"/>
    <pc:docChg chg="custSel addSld modSld">
      <pc:chgData name="John Durlas" userId="7f0c94ddc5561771" providerId="LiveId" clId="{1F9287E5-305B-2742-8090-1F1B48944301}" dt="2023-11-09T02:08:23.561" v="899" actId="1076"/>
      <pc:docMkLst>
        <pc:docMk/>
      </pc:docMkLst>
      <pc:sldChg chg="modSp mod setBg">
        <pc:chgData name="John Durlas" userId="7f0c94ddc5561771" providerId="LiveId" clId="{1F9287E5-305B-2742-8090-1F1B48944301}" dt="2023-11-08T22:26:53.612" v="795" actId="255"/>
        <pc:sldMkLst>
          <pc:docMk/>
          <pc:sldMk cId="1440590591" sldId="256"/>
        </pc:sldMkLst>
        <pc:spChg chg="mod">
          <ac:chgData name="John Durlas" userId="7f0c94ddc5561771" providerId="LiveId" clId="{1F9287E5-305B-2742-8090-1F1B48944301}" dt="2023-11-08T22:26:53.612" v="795" actId="255"/>
          <ac:spMkLst>
            <pc:docMk/>
            <pc:sldMk cId="1440590591" sldId="256"/>
            <ac:spMk id="2" creationId="{76DDD105-970E-E0E1-DFAB-8808D491B0DE}"/>
          </ac:spMkLst>
        </pc:spChg>
        <pc:spChg chg="mod">
          <ac:chgData name="John Durlas" userId="7f0c94ddc5561771" providerId="LiveId" clId="{1F9287E5-305B-2742-8090-1F1B48944301}" dt="2023-11-08T21:24:32.184" v="714" actId="14100"/>
          <ac:spMkLst>
            <pc:docMk/>
            <pc:sldMk cId="1440590591" sldId="256"/>
            <ac:spMk id="3" creationId="{BB53D8A2-56C2-CDFF-2B96-6D2F539AC162}"/>
          </ac:spMkLst>
        </pc:spChg>
      </pc:sldChg>
      <pc:sldChg chg="addSp delSp modSp new mod setBg">
        <pc:chgData name="John Durlas" userId="7f0c94ddc5561771" providerId="LiveId" clId="{1F9287E5-305B-2742-8090-1F1B48944301}" dt="2023-11-08T21:14:58.735" v="563" actId="1076"/>
        <pc:sldMkLst>
          <pc:docMk/>
          <pc:sldMk cId="2912621931" sldId="257"/>
        </pc:sldMkLst>
        <pc:spChg chg="mod">
          <ac:chgData name="John Durlas" userId="7f0c94ddc5561771" providerId="LiveId" clId="{1F9287E5-305B-2742-8090-1F1B48944301}" dt="2023-11-08T21:14:42.713" v="561" actId="1076"/>
          <ac:spMkLst>
            <pc:docMk/>
            <pc:sldMk cId="2912621931" sldId="257"/>
            <ac:spMk id="2" creationId="{B4164D12-3E2A-0959-2BA2-37A5357FB844}"/>
          </ac:spMkLst>
        </pc:spChg>
        <pc:spChg chg="del">
          <ac:chgData name="John Durlas" userId="7f0c94ddc5561771" providerId="LiveId" clId="{1F9287E5-305B-2742-8090-1F1B48944301}" dt="2023-11-08T21:01:31.583" v="476" actId="931"/>
          <ac:spMkLst>
            <pc:docMk/>
            <pc:sldMk cId="2912621931" sldId="257"/>
            <ac:spMk id="3" creationId="{A25D0581-F74C-CDA1-8144-D420A4FBCB45}"/>
          </ac:spMkLst>
        </pc:spChg>
        <pc:spChg chg="add del mod">
          <ac:chgData name="John Durlas" userId="7f0c94ddc5561771" providerId="LiveId" clId="{1F9287E5-305B-2742-8090-1F1B48944301}" dt="2023-11-08T21:02:11.247" v="484" actId="931"/>
          <ac:spMkLst>
            <pc:docMk/>
            <pc:sldMk cId="2912621931" sldId="257"/>
            <ac:spMk id="7" creationId="{51666E36-0415-5CED-D302-8E0D12603275}"/>
          </ac:spMkLst>
        </pc:spChg>
        <pc:spChg chg="add del mod">
          <ac:chgData name="John Durlas" userId="7f0c94ddc5561771" providerId="LiveId" clId="{1F9287E5-305B-2742-8090-1F1B48944301}" dt="2023-11-08T21:10:05.484" v="534" actId="931"/>
          <ac:spMkLst>
            <pc:docMk/>
            <pc:sldMk cId="2912621931" sldId="257"/>
            <ac:spMk id="11" creationId="{15D8BFCE-19BD-12E1-719C-82E04885F64F}"/>
          </ac:spMkLst>
        </pc:spChg>
        <pc:spChg chg="add del mod">
          <ac:chgData name="John Durlas" userId="7f0c94ddc5561771" providerId="LiveId" clId="{1F9287E5-305B-2742-8090-1F1B48944301}" dt="2023-11-08T21:10:20.611" v="537" actId="931"/>
          <ac:spMkLst>
            <pc:docMk/>
            <pc:sldMk cId="2912621931" sldId="257"/>
            <ac:spMk id="15" creationId="{D0E5685B-0204-0D62-A468-87CFF9ACA392}"/>
          </ac:spMkLst>
        </pc:spChg>
        <pc:picChg chg="add del mod ord">
          <ac:chgData name="John Durlas" userId="7f0c94ddc5561771" providerId="LiveId" clId="{1F9287E5-305B-2742-8090-1F1B48944301}" dt="2023-11-08T21:01:56.220" v="483" actId="21"/>
          <ac:picMkLst>
            <pc:docMk/>
            <pc:sldMk cId="2912621931" sldId="257"/>
            <ac:picMk id="4" creationId="{9149FD69-7A54-912F-6BE6-10B625079313}"/>
          </ac:picMkLst>
        </pc:picChg>
        <pc:picChg chg="add del mod">
          <ac:chgData name="John Durlas" userId="7f0c94ddc5561771" providerId="LiveId" clId="{1F9287E5-305B-2742-8090-1F1B48944301}" dt="2023-11-08T21:01:56.220" v="483" actId="21"/>
          <ac:picMkLst>
            <pc:docMk/>
            <pc:sldMk cId="2912621931" sldId="257"/>
            <ac:picMk id="5" creationId="{FA5C6319-B1C7-6C2F-4A6A-BDA5096E4A08}"/>
          </ac:picMkLst>
        </pc:picChg>
        <pc:picChg chg="add del mod ord">
          <ac:chgData name="John Durlas" userId="7f0c94ddc5561771" providerId="LiveId" clId="{1F9287E5-305B-2742-8090-1F1B48944301}" dt="2023-11-08T21:06:33.732" v="533" actId="21"/>
          <ac:picMkLst>
            <pc:docMk/>
            <pc:sldMk cId="2912621931" sldId="257"/>
            <ac:picMk id="8" creationId="{85E0C422-ABC4-E906-D7FF-B84C30AF1406}"/>
          </ac:picMkLst>
        </pc:picChg>
        <pc:picChg chg="add del mod">
          <ac:chgData name="John Durlas" userId="7f0c94ddc5561771" providerId="LiveId" clId="{1F9287E5-305B-2742-8090-1F1B48944301}" dt="2023-11-08T21:06:31.442" v="532" actId="21"/>
          <ac:picMkLst>
            <pc:docMk/>
            <pc:sldMk cId="2912621931" sldId="257"/>
            <ac:picMk id="9" creationId="{91FA514F-3F64-B879-6A31-DD2805A8C309}"/>
          </ac:picMkLst>
        </pc:picChg>
        <pc:picChg chg="add del mod ord">
          <ac:chgData name="John Durlas" userId="7f0c94ddc5561771" providerId="LiveId" clId="{1F9287E5-305B-2742-8090-1F1B48944301}" dt="2023-11-08T21:10:13.165" v="536" actId="21"/>
          <ac:picMkLst>
            <pc:docMk/>
            <pc:sldMk cId="2912621931" sldId="257"/>
            <ac:picMk id="12" creationId="{6CF278BE-6D0E-460C-AE21-AE713E05F4AF}"/>
          </ac:picMkLst>
        </pc:picChg>
        <pc:picChg chg="add del mod">
          <ac:chgData name="John Durlas" userId="7f0c94ddc5561771" providerId="LiveId" clId="{1F9287E5-305B-2742-8090-1F1B48944301}" dt="2023-11-08T21:10:13.165" v="536" actId="21"/>
          <ac:picMkLst>
            <pc:docMk/>
            <pc:sldMk cId="2912621931" sldId="257"/>
            <ac:picMk id="13" creationId="{DF0BF40C-84DF-7470-D3BB-CF618641912A}"/>
          </ac:picMkLst>
        </pc:picChg>
        <pc:picChg chg="add mod ord">
          <ac:chgData name="John Durlas" userId="7f0c94ddc5561771" providerId="LiveId" clId="{1F9287E5-305B-2742-8090-1F1B48944301}" dt="2023-11-08T21:14:51.542" v="562" actId="1076"/>
          <ac:picMkLst>
            <pc:docMk/>
            <pc:sldMk cId="2912621931" sldId="257"/>
            <ac:picMk id="16" creationId="{3283A730-6FF5-BFDA-0558-EC074ED521EE}"/>
          </ac:picMkLst>
        </pc:picChg>
        <pc:picChg chg="add del mod">
          <ac:chgData name="John Durlas" userId="7f0c94ddc5561771" providerId="LiveId" clId="{1F9287E5-305B-2742-8090-1F1B48944301}" dt="2023-11-08T21:12:13.501" v="544" actId="21"/>
          <ac:picMkLst>
            <pc:docMk/>
            <pc:sldMk cId="2912621931" sldId="257"/>
            <ac:picMk id="17" creationId="{80DB6A31-857E-D2A0-33EC-E039B8C52DB5}"/>
          </ac:picMkLst>
        </pc:picChg>
        <pc:picChg chg="add mod">
          <ac:chgData name="John Durlas" userId="7f0c94ddc5561771" providerId="LiveId" clId="{1F9287E5-305B-2742-8090-1F1B48944301}" dt="2023-11-08T21:14:58.735" v="563" actId="1076"/>
          <ac:picMkLst>
            <pc:docMk/>
            <pc:sldMk cId="2912621931" sldId="257"/>
            <ac:picMk id="18" creationId="{E7A56472-899C-7150-B1BB-6CBC67A53E75}"/>
          </ac:picMkLst>
        </pc:picChg>
      </pc:sldChg>
      <pc:sldChg chg="addSp delSp modSp new mod setBg">
        <pc:chgData name="John Durlas" userId="7f0c94ddc5561771" providerId="LiveId" clId="{1F9287E5-305B-2742-8090-1F1B48944301}" dt="2023-11-08T21:34:47.295" v="719" actId="1076"/>
        <pc:sldMkLst>
          <pc:docMk/>
          <pc:sldMk cId="1731025894" sldId="258"/>
        </pc:sldMkLst>
        <pc:spChg chg="mod">
          <ac:chgData name="John Durlas" userId="7f0c94ddc5561771" providerId="LiveId" clId="{1F9287E5-305B-2742-8090-1F1B48944301}" dt="2023-11-08T21:15:13.151" v="564" actId="14100"/>
          <ac:spMkLst>
            <pc:docMk/>
            <pc:sldMk cId="1731025894" sldId="258"/>
            <ac:spMk id="2" creationId="{C2BBB085-1302-AB9F-03D5-7B5F6B9596D7}"/>
          </ac:spMkLst>
        </pc:spChg>
        <pc:spChg chg="del">
          <ac:chgData name="John Durlas" userId="7f0c94ddc5561771" providerId="LiveId" clId="{1F9287E5-305B-2742-8090-1F1B48944301}" dt="2023-11-08T21:13:52.364" v="548" actId="21"/>
          <ac:spMkLst>
            <pc:docMk/>
            <pc:sldMk cId="1731025894" sldId="258"/>
            <ac:spMk id="3" creationId="{CC4C42E2-A2E3-380F-21C1-B1413560369B}"/>
          </ac:spMkLst>
        </pc:spChg>
        <pc:picChg chg="add mod">
          <ac:chgData name="John Durlas" userId="7f0c94ddc5561771" providerId="LiveId" clId="{1F9287E5-305B-2742-8090-1F1B48944301}" dt="2023-11-08T21:34:47.295" v="719" actId="1076"/>
          <ac:picMkLst>
            <pc:docMk/>
            <pc:sldMk cId="1731025894" sldId="258"/>
            <ac:picMk id="4" creationId="{7A8201BF-B1F6-85A5-4E2F-EAD3657D3F40}"/>
          </ac:picMkLst>
        </pc:picChg>
      </pc:sldChg>
      <pc:sldChg chg="addSp delSp modSp new mod setBg">
        <pc:chgData name="John Durlas" userId="7f0c94ddc5561771" providerId="LiveId" clId="{1F9287E5-305B-2742-8090-1F1B48944301}" dt="2023-11-08T21:56:39.609" v="724" actId="14100"/>
        <pc:sldMkLst>
          <pc:docMk/>
          <pc:sldMk cId="3278879861" sldId="259"/>
        </pc:sldMkLst>
        <pc:spChg chg="mod">
          <ac:chgData name="John Durlas" userId="7f0c94ddc5561771" providerId="LiveId" clId="{1F9287E5-305B-2742-8090-1F1B48944301}" dt="2023-11-08T21:16:22.129" v="595" actId="14100"/>
          <ac:spMkLst>
            <pc:docMk/>
            <pc:sldMk cId="3278879861" sldId="259"/>
            <ac:spMk id="2" creationId="{03F16B6C-B527-4316-135D-E6AD88088BF7}"/>
          </ac:spMkLst>
        </pc:spChg>
        <pc:spChg chg="del">
          <ac:chgData name="John Durlas" userId="7f0c94ddc5561771" providerId="LiveId" clId="{1F9287E5-305B-2742-8090-1F1B48944301}" dt="2023-11-08T21:15:24.651" v="565" actId="21"/>
          <ac:spMkLst>
            <pc:docMk/>
            <pc:sldMk cId="3278879861" sldId="259"/>
            <ac:spMk id="3" creationId="{C8574F50-74D9-3B5F-2802-777E0B24BB2B}"/>
          </ac:spMkLst>
        </pc:spChg>
        <pc:picChg chg="add mod">
          <ac:chgData name="John Durlas" userId="7f0c94ddc5561771" providerId="LiveId" clId="{1F9287E5-305B-2742-8090-1F1B48944301}" dt="2023-11-08T21:56:39.609" v="724" actId="14100"/>
          <ac:picMkLst>
            <pc:docMk/>
            <pc:sldMk cId="3278879861" sldId="259"/>
            <ac:picMk id="3" creationId="{9A6C07C0-646E-884E-A333-3E3084B0AFB1}"/>
          </ac:picMkLst>
        </pc:picChg>
        <pc:picChg chg="add mod">
          <ac:chgData name="John Durlas" userId="7f0c94ddc5561771" providerId="LiveId" clId="{1F9287E5-305B-2742-8090-1F1B48944301}" dt="2023-11-08T21:35:25.592" v="721" actId="1076"/>
          <ac:picMkLst>
            <pc:docMk/>
            <pc:sldMk cId="3278879861" sldId="259"/>
            <ac:picMk id="4" creationId="{A3D9FDAF-2038-0C4C-942D-6F5A2677A42C}"/>
          </ac:picMkLst>
        </pc:picChg>
      </pc:sldChg>
      <pc:sldChg chg="addSp delSp modSp new mod setBg chgLayout">
        <pc:chgData name="John Durlas" userId="7f0c94ddc5561771" providerId="LiveId" clId="{1F9287E5-305B-2742-8090-1F1B48944301}" dt="2023-11-09T02:08:23.561" v="899" actId="1076"/>
        <pc:sldMkLst>
          <pc:docMk/>
          <pc:sldMk cId="850896284" sldId="260"/>
        </pc:sldMkLst>
        <pc:spChg chg="mod ord">
          <ac:chgData name="John Durlas" userId="7f0c94ddc5561771" providerId="LiveId" clId="{1F9287E5-305B-2742-8090-1F1B48944301}" dt="2023-11-09T02:02:41.791" v="872" actId="14100"/>
          <ac:spMkLst>
            <pc:docMk/>
            <pc:sldMk cId="850896284" sldId="260"/>
            <ac:spMk id="2" creationId="{D1A3C202-A87D-FD91-BC9B-B890CE22DE1E}"/>
          </ac:spMkLst>
        </pc:spChg>
        <pc:spChg chg="add del mod ord">
          <ac:chgData name="John Durlas" userId="7f0c94ddc5561771" providerId="LiveId" clId="{1F9287E5-305B-2742-8090-1F1B48944301}" dt="2023-11-09T02:05:05.763" v="887" actId="21"/>
          <ac:spMkLst>
            <pc:docMk/>
            <pc:sldMk cId="850896284" sldId="260"/>
            <ac:spMk id="3" creationId="{0E919D47-AA5E-DCE7-4B20-B9968438A430}"/>
          </ac:spMkLst>
        </pc:spChg>
        <pc:spChg chg="del mod">
          <ac:chgData name="John Durlas" userId="7f0c94ddc5561771" providerId="LiveId" clId="{1F9287E5-305B-2742-8090-1F1B48944301}" dt="2023-11-08T21:17:39.975" v="606" actId="21"/>
          <ac:spMkLst>
            <pc:docMk/>
            <pc:sldMk cId="850896284" sldId="260"/>
            <ac:spMk id="3" creationId="{96DB6C96-E509-435D-E14A-0DB93682F71D}"/>
          </ac:spMkLst>
        </pc:spChg>
        <pc:spChg chg="add del mod">
          <ac:chgData name="John Durlas" userId="7f0c94ddc5561771" providerId="LiveId" clId="{1F9287E5-305B-2742-8090-1F1B48944301}" dt="2023-11-09T02:05:12.190" v="888" actId="21"/>
          <ac:spMkLst>
            <pc:docMk/>
            <pc:sldMk cId="850896284" sldId="260"/>
            <ac:spMk id="5" creationId="{23866D69-DC2C-C624-6DF9-10BAD491137D}"/>
          </ac:spMkLst>
        </pc:spChg>
        <pc:picChg chg="add mod">
          <ac:chgData name="John Durlas" userId="7f0c94ddc5561771" providerId="LiveId" clId="{1F9287E5-305B-2742-8090-1F1B48944301}" dt="2023-11-09T02:07:01.847" v="890" actId="1076"/>
          <ac:picMkLst>
            <pc:docMk/>
            <pc:sldMk cId="850896284" sldId="260"/>
            <ac:picMk id="6" creationId="{3AD10259-C0F0-DAD0-B02D-E00ED0EBC39A}"/>
          </ac:picMkLst>
        </pc:picChg>
        <pc:picChg chg="add mod">
          <ac:chgData name="John Durlas" userId="7f0c94ddc5561771" providerId="LiveId" clId="{1F9287E5-305B-2742-8090-1F1B48944301}" dt="2023-11-09T02:08:05.609" v="898" actId="1076"/>
          <ac:picMkLst>
            <pc:docMk/>
            <pc:sldMk cId="850896284" sldId="260"/>
            <ac:picMk id="7" creationId="{3B4EC01B-BEF4-EFE1-015D-CFF98E69B915}"/>
          </ac:picMkLst>
        </pc:picChg>
        <pc:picChg chg="add mod">
          <ac:chgData name="John Durlas" userId="7f0c94ddc5561771" providerId="LiveId" clId="{1F9287E5-305B-2742-8090-1F1B48944301}" dt="2023-11-09T02:08:23.561" v="899" actId="1076"/>
          <ac:picMkLst>
            <pc:docMk/>
            <pc:sldMk cId="850896284" sldId="260"/>
            <ac:picMk id="8" creationId="{E3F6A03C-BE5C-BD16-EBA3-3DF31CA087FB}"/>
          </ac:picMkLst>
        </pc:picChg>
      </pc:sldChg>
      <pc:sldChg chg="addSp delSp modSp new mod setBg">
        <pc:chgData name="John Durlas" userId="7f0c94ddc5561771" providerId="LiveId" clId="{1F9287E5-305B-2742-8090-1F1B48944301}" dt="2023-11-08T22:24:58.693" v="755" actId="1076"/>
        <pc:sldMkLst>
          <pc:docMk/>
          <pc:sldMk cId="329309623" sldId="261"/>
        </pc:sldMkLst>
        <pc:spChg chg="mod">
          <ac:chgData name="John Durlas" userId="7f0c94ddc5561771" providerId="LiveId" clId="{1F9287E5-305B-2742-8090-1F1B48944301}" dt="2023-11-08T21:18:24.267" v="617" actId="14100"/>
          <ac:spMkLst>
            <pc:docMk/>
            <pc:sldMk cId="329309623" sldId="261"/>
            <ac:spMk id="2" creationId="{AC4B629B-8C02-ACB9-24A3-8903A65AF120}"/>
          </ac:spMkLst>
        </pc:spChg>
        <pc:spChg chg="del">
          <ac:chgData name="John Durlas" userId="7f0c94ddc5561771" providerId="LiveId" clId="{1F9287E5-305B-2742-8090-1F1B48944301}" dt="2023-11-08T21:18:20.854" v="616" actId="21"/>
          <ac:spMkLst>
            <pc:docMk/>
            <pc:sldMk cId="329309623" sldId="261"/>
            <ac:spMk id="3" creationId="{71DB7D7C-6B6A-8869-6C3F-6DAE1CB7D4D0}"/>
          </ac:spMkLst>
        </pc:spChg>
        <pc:picChg chg="add del mod">
          <ac:chgData name="John Durlas" userId="7f0c94ddc5561771" providerId="LiveId" clId="{1F9287E5-305B-2742-8090-1F1B48944301}" dt="2023-11-08T22:18:54.322" v="744" actId="21"/>
          <ac:picMkLst>
            <pc:docMk/>
            <pc:sldMk cId="329309623" sldId="261"/>
            <ac:picMk id="3" creationId="{8E34FB7D-6427-4E9F-4D69-B1928B80CC4D}"/>
          </ac:picMkLst>
        </pc:picChg>
        <pc:picChg chg="add del mod">
          <ac:chgData name="John Durlas" userId="7f0c94ddc5561771" providerId="LiveId" clId="{1F9287E5-305B-2742-8090-1F1B48944301}" dt="2023-11-08T22:23:51.949" v="750" actId="21"/>
          <ac:picMkLst>
            <pc:docMk/>
            <pc:sldMk cId="329309623" sldId="261"/>
            <ac:picMk id="4" creationId="{9CB682EE-7080-338E-A110-9D2AA1F345AB}"/>
          </ac:picMkLst>
        </pc:picChg>
        <pc:picChg chg="add mod">
          <ac:chgData name="John Durlas" userId="7f0c94ddc5561771" providerId="LiveId" clId="{1F9287E5-305B-2742-8090-1F1B48944301}" dt="2023-11-08T22:23:38.196" v="747" actId="14100"/>
          <ac:picMkLst>
            <pc:docMk/>
            <pc:sldMk cId="329309623" sldId="261"/>
            <ac:picMk id="5" creationId="{6803605D-9A48-284E-F312-BCDC24089619}"/>
          </ac:picMkLst>
        </pc:picChg>
        <pc:picChg chg="add mod">
          <ac:chgData name="John Durlas" userId="7f0c94ddc5561771" providerId="LiveId" clId="{1F9287E5-305B-2742-8090-1F1B48944301}" dt="2023-11-08T22:24:58.693" v="755" actId="1076"/>
          <ac:picMkLst>
            <pc:docMk/>
            <pc:sldMk cId="329309623" sldId="261"/>
            <ac:picMk id="7" creationId="{018EB22D-148C-0A9F-986E-619FCAB564F7}"/>
          </ac:picMkLst>
        </pc:picChg>
      </pc:sldChg>
      <pc:sldChg chg="addSp delSp modSp new mod setBg">
        <pc:chgData name="John Durlas" userId="7f0c94ddc5561771" providerId="LiveId" clId="{1F9287E5-305B-2742-8090-1F1B48944301}" dt="2023-11-08T23:28:44.451" v="852" actId="1076"/>
        <pc:sldMkLst>
          <pc:docMk/>
          <pc:sldMk cId="1118937511" sldId="262"/>
        </pc:sldMkLst>
        <pc:spChg chg="mod">
          <ac:chgData name="John Durlas" userId="7f0c94ddc5561771" providerId="LiveId" clId="{1F9287E5-305B-2742-8090-1F1B48944301}" dt="2023-11-08T21:18:58.483" v="627" actId="14100"/>
          <ac:spMkLst>
            <pc:docMk/>
            <pc:sldMk cId="1118937511" sldId="262"/>
            <ac:spMk id="2" creationId="{D63FE63B-ADC6-95DC-FC42-087571C22DCE}"/>
          </ac:spMkLst>
        </pc:spChg>
        <pc:spChg chg="del">
          <ac:chgData name="John Durlas" userId="7f0c94ddc5561771" providerId="LiveId" clId="{1F9287E5-305B-2742-8090-1F1B48944301}" dt="2023-11-08T21:18:54.119" v="626" actId="21"/>
          <ac:spMkLst>
            <pc:docMk/>
            <pc:sldMk cId="1118937511" sldId="262"/>
            <ac:spMk id="3" creationId="{B9743524-0857-B0F4-1996-BF16CA1909BE}"/>
          </ac:spMkLst>
        </pc:spChg>
        <pc:picChg chg="add mod">
          <ac:chgData name="John Durlas" userId="7f0c94ddc5561771" providerId="LiveId" clId="{1F9287E5-305B-2742-8090-1F1B48944301}" dt="2023-11-08T23:23:04.212" v="848" actId="1076"/>
          <ac:picMkLst>
            <pc:docMk/>
            <pc:sldMk cId="1118937511" sldId="262"/>
            <ac:picMk id="3" creationId="{19B070A7-0F37-B308-6023-D9A40324F5E7}"/>
          </ac:picMkLst>
        </pc:picChg>
        <pc:picChg chg="add mod">
          <ac:chgData name="John Durlas" userId="7f0c94ddc5561771" providerId="LiveId" clId="{1F9287E5-305B-2742-8090-1F1B48944301}" dt="2023-11-08T23:28:44.451" v="852" actId="1076"/>
          <ac:picMkLst>
            <pc:docMk/>
            <pc:sldMk cId="1118937511" sldId="262"/>
            <ac:picMk id="4" creationId="{1DFBD8D5-FA2E-09D0-06B4-FF272CC1B702}"/>
          </ac:picMkLst>
        </pc:picChg>
      </pc:sldChg>
      <pc:sldChg chg="addSp delSp modSp new mod setBg">
        <pc:chgData name="John Durlas" userId="7f0c94ddc5561771" providerId="LiveId" clId="{1F9287E5-305B-2742-8090-1F1B48944301}" dt="2023-11-08T23:01:10.688" v="840" actId="1076"/>
        <pc:sldMkLst>
          <pc:docMk/>
          <pc:sldMk cId="901809564" sldId="263"/>
        </pc:sldMkLst>
        <pc:spChg chg="mod">
          <ac:chgData name="John Durlas" userId="7f0c94ddc5561771" providerId="LiveId" clId="{1F9287E5-305B-2742-8090-1F1B48944301}" dt="2023-11-08T21:20:21.420" v="637" actId="14100"/>
          <ac:spMkLst>
            <pc:docMk/>
            <pc:sldMk cId="901809564" sldId="263"/>
            <ac:spMk id="2" creationId="{51CD820E-8C70-E5D9-4629-F1AA8D34B394}"/>
          </ac:spMkLst>
        </pc:spChg>
        <pc:spChg chg="del">
          <ac:chgData name="John Durlas" userId="7f0c94ddc5561771" providerId="LiveId" clId="{1F9287E5-305B-2742-8090-1F1B48944301}" dt="2023-11-08T21:20:17.844" v="636" actId="21"/>
          <ac:spMkLst>
            <pc:docMk/>
            <pc:sldMk cId="901809564" sldId="263"/>
            <ac:spMk id="3" creationId="{A74C36DE-B530-EE23-F46A-95D9C53B4022}"/>
          </ac:spMkLst>
        </pc:spChg>
        <pc:picChg chg="add del">
          <ac:chgData name="John Durlas" userId="7f0c94ddc5561771" providerId="LiveId" clId="{1F9287E5-305B-2742-8090-1F1B48944301}" dt="2023-11-08T22:56:25.562" v="797" actId="21"/>
          <ac:picMkLst>
            <pc:docMk/>
            <pc:sldMk cId="901809564" sldId="263"/>
            <ac:picMk id="3" creationId="{67139098-4C89-9C2A-5923-76016AEBDBF1}"/>
          </ac:picMkLst>
        </pc:picChg>
        <pc:picChg chg="add del mod">
          <ac:chgData name="John Durlas" userId="7f0c94ddc5561771" providerId="LiveId" clId="{1F9287E5-305B-2742-8090-1F1B48944301}" dt="2023-11-08T22:58:13.693" v="813" actId="21"/>
          <ac:picMkLst>
            <pc:docMk/>
            <pc:sldMk cId="901809564" sldId="263"/>
            <ac:picMk id="4" creationId="{55673D06-0716-6EE9-38D5-F5D276000B33}"/>
          </ac:picMkLst>
        </pc:picChg>
        <pc:picChg chg="add del mod">
          <ac:chgData name="John Durlas" userId="7f0c94ddc5561771" providerId="LiveId" clId="{1F9287E5-305B-2742-8090-1F1B48944301}" dt="2023-11-08T22:58:43.140" v="820" actId="21"/>
          <ac:picMkLst>
            <pc:docMk/>
            <pc:sldMk cId="901809564" sldId="263"/>
            <ac:picMk id="5" creationId="{938F4CA2-FFD9-45B7-F40C-6CB8A72C3B7F}"/>
          </ac:picMkLst>
        </pc:picChg>
        <pc:picChg chg="add mod">
          <ac:chgData name="John Durlas" userId="7f0c94ddc5561771" providerId="LiveId" clId="{1F9287E5-305B-2742-8090-1F1B48944301}" dt="2023-11-08T23:00:53.758" v="838" actId="1076"/>
          <ac:picMkLst>
            <pc:docMk/>
            <pc:sldMk cId="901809564" sldId="263"/>
            <ac:picMk id="6" creationId="{F4E36F96-2266-C514-6E2C-BDC1DFF87E0C}"/>
          </ac:picMkLst>
        </pc:picChg>
        <pc:picChg chg="add mod">
          <ac:chgData name="John Durlas" userId="7f0c94ddc5561771" providerId="LiveId" clId="{1F9287E5-305B-2742-8090-1F1B48944301}" dt="2023-11-08T22:58:26.484" v="817" actId="1076"/>
          <ac:picMkLst>
            <pc:docMk/>
            <pc:sldMk cId="901809564" sldId="263"/>
            <ac:picMk id="8" creationId="{F28E91DF-6298-1CC6-76FF-7D4A904861FB}"/>
          </ac:picMkLst>
        </pc:picChg>
        <pc:picChg chg="add mod">
          <ac:chgData name="John Durlas" userId="7f0c94ddc5561771" providerId="LiveId" clId="{1F9287E5-305B-2742-8090-1F1B48944301}" dt="2023-11-08T23:01:10.688" v="840" actId="1076"/>
          <ac:picMkLst>
            <pc:docMk/>
            <pc:sldMk cId="901809564" sldId="263"/>
            <ac:picMk id="10" creationId="{68BD1FB9-250E-296F-E805-F66F06720779}"/>
          </ac:picMkLst>
        </pc:picChg>
      </pc:sldChg>
      <pc:sldChg chg="addSp delSp modSp new mod setBg">
        <pc:chgData name="John Durlas" userId="7f0c94ddc5561771" providerId="LiveId" clId="{1F9287E5-305B-2742-8090-1F1B48944301}" dt="2023-11-08T23:32:02.323" v="861" actId="1076"/>
        <pc:sldMkLst>
          <pc:docMk/>
          <pc:sldMk cId="3189139053" sldId="264"/>
        </pc:sldMkLst>
        <pc:spChg chg="mod">
          <ac:chgData name="John Durlas" userId="7f0c94ddc5561771" providerId="LiveId" clId="{1F9287E5-305B-2742-8090-1F1B48944301}" dt="2023-11-08T21:21:07.771" v="655" actId="14100"/>
          <ac:spMkLst>
            <pc:docMk/>
            <pc:sldMk cId="3189139053" sldId="264"/>
            <ac:spMk id="2" creationId="{391C5B70-A669-97E6-2BB1-E06AC04385C8}"/>
          </ac:spMkLst>
        </pc:spChg>
        <pc:spChg chg="del">
          <ac:chgData name="John Durlas" userId="7f0c94ddc5561771" providerId="LiveId" clId="{1F9287E5-305B-2742-8090-1F1B48944301}" dt="2023-11-08T21:21:04.537" v="654" actId="21"/>
          <ac:spMkLst>
            <pc:docMk/>
            <pc:sldMk cId="3189139053" sldId="264"/>
            <ac:spMk id="3" creationId="{BBB4720D-FD35-E42E-925B-EBD704E18C53}"/>
          </ac:spMkLst>
        </pc:spChg>
        <pc:picChg chg="add mod">
          <ac:chgData name="John Durlas" userId="7f0c94ddc5561771" providerId="LiveId" clId="{1F9287E5-305B-2742-8090-1F1B48944301}" dt="2023-11-08T23:07:23.732" v="843" actId="14100"/>
          <ac:picMkLst>
            <pc:docMk/>
            <pc:sldMk cId="3189139053" sldId="264"/>
            <ac:picMk id="3" creationId="{401BFE87-3720-1F89-0223-5745F85B6BE3}"/>
          </ac:picMkLst>
        </pc:picChg>
        <pc:picChg chg="add del mod">
          <ac:chgData name="John Durlas" userId="7f0c94ddc5561771" providerId="LiveId" clId="{1F9287E5-305B-2742-8090-1F1B48944301}" dt="2023-11-08T23:31:06.315" v="855" actId="478"/>
          <ac:picMkLst>
            <pc:docMk/>
            <pc:sldMk cId="3189139053" sldId="264"/>
            <ac:picMk id="4" creationId="{7483F486-9D33-D475-A80F-A63214527767}"/>
          </ac:picMkLst>
        </pc:picChg>
        <pc:picChg chg="add mod">
          <ac:chgData name="John Durlas" userId="7f0c94ddc5561771" providerId="LiveId" clId="{1F9287E5-305B-2742-8090-1F1B48944301}" dt="2023-11-08T23:32:02.323" v="861" actId="1076"/>
          <ac:picMkLst>
            <pc:docMk/>
            <pc:sldMk cId="3189139053" sldId="264"/>
            <ac:picMk id="5" creationId="{2576D2FC-3240-67F4-11C9-DCB8335ACEC3}"/>
          </ac:picMkLst>
        </pc:picChg>
      </pc:sldChg>
      <pc:sldChg chg="addSp delSp modSp new mod setBg">
        <pc:chgData name="John Durlas" userId="7f0c94ddc5561771" providerId="LiveId" clId="{1F9287E5-305B-2742-8090-1F1B48944301}" dt="2023-11-08T23:50:54.019" v="870" actId="14100"/>
        <pc:sldMkLst>
          <pc:docMk/>
          <pc:sldMk cId="3516753304" sldId="265"/>
        </pc:sldMkLst>
        <pc:spChg chg="mod">
          <ac:chgData name="John Durlas" userId="7f0c94ddc5561771" providerId="LiveId" clId="{1F9287E5-305B-2742-8090-1F1B48944301}" dt="2023-11-08T23:34:51.031" v="863" actId="20577"/>
          <ac:spMkLst>
            <pc:docMk/>
            <pc:sldMk cId="3516753304" sldId="265"/>
            <ac:spMk id="2" creationId="{8BFD1E49-B7A1-6A31-52A8-B569B8A6CB30}"/>
          </ac:spMkLst>
        </pc:spChg>
        <pc:spChg chg="del">
          <ac:chgData name="John Durlas" userId="7f0c94ddc5561771" providerId="LiveId" clId="{1F9287E5-305B-2742-8090-1F1B48944301}" dt="2023-11-08T21:22:00.240" v="665" actId="21"/>
          <ac:spMkLst>
            <pc:docMk/>
            <pc:sldMk cId="3516753304" sldId="265"/>
            <ac:spMk id="3" creationId="{C1B85CBE-112C-5A56-A04A-80684CB4A08A}"/>
          </ac:spMkLst>
        </pc:spChg>
        <pc:picChg chg="add mod">
          <ac:chgData name="John Durlas" userId="7f0c94ddc5561771" providerId="LiveId" clId="{1F9287E5-305B-2742-8090-1F1B48944301}" dt="2023-11-08T23:50:54.019" v="870" actId="14100"/>
          <ac:picMkLst>
            <pc:docMk/>
            <pc:sldMk cId="3516753304" sldId="265"/>
            <ac:picMk id="3" creationId="{D7FCF0F2-B983-EFD6-9E6C-C7137B395D84}"/>
          </ac:picMkLst>
        </pc:picChg>
        <pc:picChg chg="add mod">
          <ac:chgData name="John Durlas" userId="7f0c94ddc5561771" providerId="LiveId" clId="{1F9287E5-305B-2742-8090-1F1B48944301}" dt="2023-11-08T23:50:43.926" v="868" actId="14100"/>
          <ac:picMkLst>
            <pc:docMk/>
            <pc:sldMk cId="3516753304" sldId="265"/>
            <ac:picMk id="4" creationId="{B1B01EBA-85C9-F5CA-6115-B3D88D8BB8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A43B8-5303-34E4-B554-9400FC0E8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2D8184-D7DA-78AE-BCAC-F42DD23E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BB4B4-1977-F810-49C5-4C6D270C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DB919E-E341-D30D-ED2D-43FFB425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3E8BD-3F8A-126E-B6D5-61B4A001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3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414A6-6CEB-5F0D-2908-E4B054FF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345D6-FF75-73BF-BB14-D2CD84AD6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55C36F-137B-AD75-9681-2F267E3B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FE22E-00EE-77CF-9726-3553E0F3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1366B0-7634-28D3-CA4C-A2842D6C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9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F4DEBC-60A0-E8C3-3F92-7CE0F6EF5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D46C8F-BA64-147C-A991-5175825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26207-2C72-ED75-AEE4-BEC5765F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C2DC6A-5441-92B9-3483-13C4F4F1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BF862-E4D5-7034-240A-F26279DC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4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394A3-C279-3CFB-6138-69A88EAB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DB82E-6A50-F963-561B-7535466A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F1A42-E5CB-8484-299C-A1EB3547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4E5564-81FB-C33F-D7B5-0FDFEF10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CF4F2-0E76-E8EE-CFBC-79F35715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66827-65F2-88DF-8A4B-A33BD606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27CD0D-43F9-756C-870A-B6EDC8B0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0CA80-0B9E-504A-F455-E6C717F0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0780AA-FF31-CB56-38A4-EFAAD8DC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88933A-9C6C-D87C-3D43-0EEF096E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6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509CB-E583-F201-CA40-8D37F462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B84-B211-7500-05AB-57E8DD979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22F43F-8435-9502-5900-EDAF7F0E6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AB228F-AD9E-B9FA-C4B6-7D655B02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21069B-9E74-6C85-B921-D60CE5F4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C4E856-5784-2ED6-9D95-42484B4D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7BFC8-7D0A-C5AD-48AA-7B032F8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7ED7B3-BC90-2F20-82CB-67528F75C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355CFC-6D5F-E7A9-4EF9-9BC3B405B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F8CE4E-1A42-FDE2-F102-7EB81BE96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5C6CE2-9A23-1008-5033-6E1260FA0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D9C416-8697-4BDF-340E-85E7350A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1DC484-E4D8-518F-1111-3F58DC89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531BC-8409-DB7F-C3B1-D192F2CF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9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814D9-C62E-7E5A-B6CC-FF0440F6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17FB6E-1C4C-244B-0A14-2E263AB2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4790F9-3D81-0978-D3BB-EEFF4C42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9467B-A2DE-F798-672B-889BB4AE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2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14A1D9-682E-3A97-D416-EE48C7B1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5DEF69-9910-1A30-B4FB-B3F93271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43B4C-D252-F796-0CC4-18C484E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88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56F71-2EA7-B374-F020-58DEBF8E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7EF384-0913-EBFE-7C81-D95CAC0D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51809-BD6C-6A82-DA82-ED954133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138D93-D84F-E016-19E2-96E2BC5E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5CA91-8D73-BA16-6F12-D5A9F977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319C5C-D5D4-C371-11B6-C278B3C0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3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3C64C-4338-4F93-5FFF-AE3E16FB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FCA83E-55BF-F825-4E82-1F4DE57D6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212E2-164E-5FA5-B810-5E97AEA7B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778790-7340-1DF9-C44B-362179AF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5B2AC0-0979-8EFF-BD6E-42B81AAA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EBB9BD-0425-E4B8-9A04-CFD21689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46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2F568C-FEF6-2907-23E8-0F3624C4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FAD6B2-A253-13F6-A0DA-E93BB5E8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797A-EEDF-559E-424A-C3D16A306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7837-8F30-8145-BA27-A92659C8DC05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48A06-6E10-5772-2F20-6EEDFD13F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22E669-36B8-C8B8-667C-A38B36B59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5BA7-C721-9C47-9298-A42DC10DB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84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DD105-970E-E0E1-DFAB-8808D491B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306786"/>
          </a:xfrm>
        </p:spPr>
        <p:txBody>
          <a:bodyPr>
            <a:normAutofit/>
          </a:bodyPr>
          <a:lstStyle/>
          <a:p>
            <a:r>
              <a:rPr lang="de-DE" sz="9600" dirty="0">
                <a:solidFill>
                  <a:schemeClr val="bg1"/>
                </a:solidFill>
              </a:rPr>
              <a:t>[Q]uicksort</a:t>
            </a:r>
            <a:br>
              <a:rPr lang="de-DE" sz="8000" dirty="0">
                <a:solidFill>
                  <a:schemeClr val="bg1"/>
                </a:solidFill>
              </a:rPr>
            </a:br>
            <a:r>
              <a:rPr lang="de-DE" sz="2800" dirty="0">
                <a:solidFill>
                  <a:schemeClr val="bg1"/>
                </a:solidFill>
              </a:rPr>
              <a:t>/               \</a:t>
            </a:r>
            <a:br>
              <a:rPr lang="de-DE" sz="2800" dirty="0">
                <a:solidFill>
                  <a:schemeClr val="bg1"/>
                </a:solidFill>
              </a:rPr>
            </a:br>
            <a:r>
              <a:rPr lang="de-DE" sz="2800" dirty="0">
                <a:solidFill>
                  <a:schemeClr val="bg1"/>
                </a:solidFill>
              </a:rPr>
              <a:t>   i [c] k    </a:t>
            </a:r>
            <a:r>
              <a:rPr lang="de-DE" sz="2800" dirty="0">
                <a:solidFill>
                  <a:srgbClr val="00B050"/>
                </a:solidFill>
              </a:rPr>
              <a:t>Q</a:t>
            </a:r>
            <a:r>
              <a:rPr lang="de-DE" sz="2800" dirty="0">
                <a:solidFill>
                  <a:schemeClr val="bg1"/>
                </a:solidFill>
              </a:rPr>
              <a:t>    u s [r] t</a:t>
            </a:r>
            <a:br>
              <a:rPr lang="de-DE" sz="2800" dirty="0">
                <a:solidFill>
                  <a:schemeClr val="bg1"/>
                </a:solidFill>
              </a:rPr>
            </a:br>
            <a:r>
              <a:rPr lang="de-DE" sz="2800" dirty="0">
                <a:solidFill>
                  <a:schemeClr val="bg1"/>
                </a:solidFill>
              </a:rPr>
              <a:t>/                    \</a:t>
            </a:r>
            <a:br>
              <a:rPr lang="de-DE" sz="2800" dirty="0">
                <a:solidFill>
                  <a:schemeClr val="bg1"/>
                </a:solidFill>
              </a:rPr>
            </a:br>
            <a:r>
              <a:rPr lang="de-DE" sz="2800" dirty="0">
                <a:solidFill>
                  <a:srgbClr val="00B050"/>
                </a:solidFill>
              </a:rPr>
              <a:t>c</a:t>
            </a:r>
            <a:r>
              <a:rPr lang="de-DE" sz="2800" dirty="0">
                <a:solidFill>
                  <a:schemeClr val="bg1"/>
                </a:solidFill>
              </a:rPr>
              <a:t> [i] k        </a:t>
            </a:r>
            <a:r>
              <a:rPr lang="de-DE" sz="2800" dirty="0">
                <a:solidFill>
                  <a:srgbClr val="00B050"/>
                </a:solidFill>
              </a:rPr>
              <a:t>Q</a:t>
            </a:r>
            <a:r>
              <a:rPr lang="de-DE" sz="2800" dirty="0">
                <a:solidFill>
                  <a:schemeClr val="bg1"/>
                </a:solidFill>
              </a:rPr>
              <a:t>     </a:t>
            </a:r>
            <a:r>
              <a:rPr lang="de-DE" sz="2800" dirty="0">
                <a:solidFill>
                  <a:srgbClr val="00B050"/>
                </a:solidFill>
              </a:rPr>
              <a:t>r</a:t>
            </a:r>
            <a:r>
              <a:rPr lang="de-DE" sz="2800" dirty="0">
                <a:solidFill>
                  <a:schemeClr val="bg1"/>
                </a:solidFill>
              </a:rPr>
              <a:t> u [s] t</a:t>
            </a:r>
            <a:br>
              <a:rPr lang="de-DE" sz="2800" dirty="0">
                <a:solidFill>
                  <a:schemeClr val="bg1"/>
                </a:solidFill>
              </a:rPr>
            </a:br>
            <a:r>
              <a:rPr lang="de-DE" sz="2800" dirty="0">
                <a:solidFill>
                  <a:schemeClr val="bg1"/>
                </a:solidFill>
              </a:rPr>
              <a:t>/                           \</a:t>
            </a:r>
            <a:br>
              <a:rPr lang="de-DE" sz="2800" dirty="0">
                <a:solidFill>
                  <a:schemeClr val="bg1"/>
                </a:solidFill>
              </a:rPr>
            </a:br>
            <a:r>
              <a:rPr lang="de-DE" sz="2800" dirty="0">
                <a:solidFill>
                  <a:srgbClr val="00B050"/>
                </a:solidFill>
              </a:rPr>
              <a:t>c i k           Q     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>
                <a:solidFill>
                  <a:srgbClr val="00B050"/>
                </a:solidFill>
              </a:rPr>
              <a:t>r s</a:t>
            </a:r>
            <a:r>
              <a:rPr lang="de-DE" sz="2800" dirty="0">
                <a:solidFill>
                  <a:schemeClr val="bg1"/>
                </a:solidFill>
              </a:rPr>
              <a:t> [u] t</a:t>
            </a:r>
            <a:br>
              <a:rPr lang="de-DE" sz="2800" dirty="0">
                <a:solidFill>
                  <a:schemeClr val="bg1"/>
                </a:solidFill>
              </a:rPr>
            </a:br>
            <a:r>
              <a:rPr lang="de-DE" sz="2800" dirty="0">
                <a:solidFill>
                  <a:schemeClr val="bg1"/>
                </a:solidFill>
              </a:rPr>
              <a:t>                                   \</a:t>
            </a:r>
            <a:r>
              <a:rPr lang="de-DE" sz="2800" dirty="0">
                <a:solidFill>
                  <a:srgbClr val="00B050"/>
                </a:solidFill>
              </a:rPr>
              <a:t>            </a:t>
            </a:r>
            <a:br>
              <a:rPr lang="de-DE" sz="2800" dirty="0">
                <a:solidFill>
                  <a:srgbClr val="00B050"/>
                </a:solidFill>
              </a:rPr>
            </a:br>
            <a:r>
              <a:rPr lang="de-DE" sz="2800" dirty="0">
                <a:solidFill>
                  <a:srgbClr val="00B050"/>
                </a:solidFill>
              </a:rPr>
              <a:t>                      Q            r s t 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3D8A2-56C2-CDFF-2B96-6D2F539AC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187" y="5585114"/>
            <a:ext cx="8923813" cy="1428750"/>
          </a:xfrm>
        </p:spPr>
        <p:txBody>
          <a:bodyPr/>
          <a:lstStyle/>
          <a:p>
            <a:r>
              <a:rPr lang="de-DE" dirty="0">
                <a:solidFill>
                  <a:srgbClr val="00B050"/>
                </a:solidFill>
              </a:rPr>
              <a:t>c i k Q r s t u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Von John Durlas </a:t>
            </a:r>
          </a:p>
        </p:txBody>
      </p:sp>
    </p:spTree>
    <p:extLst>
      <p:ext uri="{BB962C8B-B14F-4D97-AF65-F5344CB8AC3E}">
        <p14:creationId xmlns:p14="http://schemas.microsoft.com/office/powerpoint/2010/main" val="144059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1E49-B7A1-6A31-52A8-B569B8A6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de-DE" dirty="0"/>
              <a:t>9) Quellen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7FCF0F2-B983-EFD6-9E6C-C7137B39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44" y="1294875"/>
            <a:ext cx="4980505" cy="541866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1B01EBA-85C9-F5CA-6115-B3D88D8BB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3" y="1294876"/>
            <a:ext cx="636597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5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64D12-3E2A-0959-2BA2-37A5357F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9761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1) Inhaltsverzeichnis 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3283A730-6FF5-BFDA-0558-EC074ED52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475747"/>
            <a:ext cx="4716464" cy="4716464"/>
          </a:xfr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7A56472-899C-7150-B1BB-6CBC67A5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97618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BB085-1302-AB9F-03D5-7B5F6B95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2) Generelles Prinzip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8201BF-B1F6-85A5-4E2F-EAD3657D3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946"/>
            <a:ext cx="9355354" cy="52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2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6B6C-B527-4316-135D-E6AD8808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3) Sortieren am Beispiel</a:t>
            </a: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9FDAF-2038-0C4C-942D-6F5A2677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29" y="1439333"/>
            <a:ext cx="6590271" cy="541866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A6C07C0-646E-884E-A333-3E3084B0A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332"/>
            <a:ext cx="5418117" cy="54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7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3C202-A87D-FD91-BC9B-B890CE22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4) Codebeispiel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D10259-C0F0-DAD0-B02D-E00ED0EB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333"/>
            <a:ext cx="3952827" cy="54186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4EC01B-BEF4-EFE1-015D-CFF98E69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35" y="1439333"/>
            <a:ext cx="3948826" cy="54186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3F6A03C-BE5C-BD16-EBA3-3DF31CA08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08" y="1439333"/>
            <a:ext cx="3676643" cy="38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9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B629B-8C02-ACB9-24A3-8903A65A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5) Zeitkomplexität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3605D-9A48-284E-F312-BCDC24089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9537849" cy="37459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8EB22D-148C-0A9F-986E-619FCAB56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2657304"/>
            <a:ext cx="6792438" cy="42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FE63B-ADC6-95DC-FC42-087571C2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6) Platzkomplexität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B070A7-0F37-B308-6023-D9A40324F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096000" cy="354387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DFBD8D5-FA2E-09D0-06B4-FF272CC1B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93" y="1265622"/>
            <a:ext cx="4394013" cy="43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D820E-8C70-E5D9-4629-F1AA8D34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7) Stabilität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E36F96-2266-C514-6E2C-BDC1DFF8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03" y="4381192"/>
            <a:ext cx="3563834" cy="21742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8E91DF-6298-1CC6-76FF-7D4A90486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189"/>
            <a:ext cx="6772248" cy="41356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BD1FB9-250E-296F-E805-F66F06720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79" y="1690689"/>
            <a:ext cx="3793721" cy="25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0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C5B70-A669-97E6-2BB1-E06AC043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8) Urteil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1BFE87-3720-1F89-0223-5745F85B6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9"/>
            <a:ext cx="8299415" cy="51673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76D2FC-3240-67F4-11C9-DCB8335A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07" y="4824847"/>
            <a:ext cx="2738293" cy="20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3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10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[Q]uicksort /               \    i [c] k    Q    u s [r] t /                    \ c [i] k        Q     r u [s] t /                           \ c i k           Q      r s [u] t                                    \                                   Q            r s t u</vt:lpstr>
      <vt:lpstr>1) Inhaltsverzeichnis </vt:lpstr>
      <vt:lpstr>2) Generelles Prinzip </vt:lpstr>
      <vt:lpstr>3) Sortieren am Beispiel </vt:lpstr>
      <vt:lpstr>4) Codebeispiel </vt:lpstr>
      <vt:lpstr>5) Zeitkomplexität </vt:lpstr>
      <vt:lpstr>6) Platzkomplexität </vt:lpstr>
      <vt:lpstr>7) Stabilität </vt:lpstr>
      <vt:lpstr>8) Urteil </vt:lpstr>
      <vt:lpstr>9) 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[Q]uicksort /               \    i [c] k    Q    u s [r] t /                    \ c [i] k        Q     r u [s] t /                           \ c i k           Q      r s [u] t /                                 \ c i k               Q            r s t u</dc:title>
  <dc:creator>John Durlas</dc:creator>
  <cp:lastModifiedBy>John Durlas</cp:lastModifiedBy>
  <cp:revision>7</cp:revision>
  <dcterms:created xsi:type="dcterms:W3CDTF">2023-11-08T20:25:51Z</dcterms:created>
  <dcterms:modified xsi:type="dcterms:W3CDTF">2023-11-09T02:08:33Z</dcterms:modified>
</cp:coreProperties>
</file>