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60" r:id="rId3"/>
  </p:sldIdLst>
  <p:sldSz cx="12192000" cy="25217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67" autoAdjust="0"/>
  </p:normalViewPr>
  <p:slideViewPr>
    <p:cSldViewPr snapToGrid="0">
      <p:cViewPr>
        <p:scale>
          <a:sx n="50" d="100"/>
          <a:sy n="50" d="100"/>
        </p:scale>
        <p:origin x="1862" y="-5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1426C-D6C1-4D9C-9095-B162A9B55D50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82875" y="1143000"/>
            <a:ext cx="1492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3983-D24A-48C0-8882-A6F56CEE41F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0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8A3983-D24A-48C0-8882-A6F56CEE41F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209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27023"/>
            <a:ext cx="10363200" cy="877940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244994"/>
            <a:ext cx="9144000" cy="6088375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98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07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42595"/>
            <a:ext cx="2628900" cy="2137061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42595"/>
            <a:ext cx="7734300" cy="2137061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767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286855"/>
            <a:ext cx="10515600" cy="1048975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875844"/>
            <a:ext cx="10515600" cy="551631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626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712975"/>
            <a:ext cx="5181600" cy="16000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712975"/>
            <a:ext cx="5181600" cy="160002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900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42600"/>
            <a:ext cx="10515600" cy="487420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181777"/>
            <a:ext cx="5157787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211370"/>
            <a:ext cx="5157787" cy="135485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181777"/>
            <a:ext cx="5183188" cy="302959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211370"/>
            <a:ext cx="5183188" cy="135485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5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42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460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30849"/>
            <a:ext cx="6172200" cy="1792072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480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81162"/>
            <a:ext cx="3932237" cy="588406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30849"/>
            <a:ext cx="6172200" cy="1792072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565231"/>
            <a:ext cx="3932237" cy="1401552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855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42600"/>
            <a:ext cx="10515600" cy="487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712975"/>
            <a:ext cx="10515600" cy="1600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AEDA-2A0F-4B9C-82B6-7EFF7C6787EB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372835"/>
            <a:ext cx="41148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372835"/>
            <a:ext cx="2743200" cy="134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EB7B2-DD7E-4604-BAB3-4AB8179AB2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.png"/><Relationship Id="rId21" Type="http://schemas.openxmlformats.org/officeDocument/2006/relationships/image" Target="../media/image82.png"/><Relationship Id="rId42" Type="http://schemas.openxmlformats.org/officeDocument/2006/relationships/image" Target="../media/image101.png"/><Relationship Id="rId47" Type="http://schemas.openxmlformats.org/officeDocument/2006/relationships/image" Target="../media/image106.png"/><Relationship Id="rId63" Type="http://schemas.openxmlformats.org/officeDocument/2006/relationships/image" Target="../media/image121.png"/><Relationship Id="rId68" Type="http://schemas.openxmlformats.org/officeDocument/2006/relationships/image" Target="../media/image22.png"/><Relationship Id="rId16" Type="http://schemas.openxmlformats.org/officeDocument/2006/relationships/image" Target="../media/image77.png"/><Relationship Id="rId11" Type="http://schemas.openxmlformats.org/officeDocument/2006/relationships/image" Target="../media/image72.png"/><Relationship Id="rId24" Type="http://schemas.openxmlformats.org/officeDocument/2006/relationships/image" Target="../media/image9.png"/><Relationship Id="rId32" Type="http://schemas.openxmlformats.org/officeDocument/2006/relationships/image" Target="../media/image15.png"/><Relationship Id="rId37" Type="http://schemas.openxmlformats.org/officeDocument/2006/relationships/image" Target="../media/image85.png"/><Relationship Id="rId40" Type="http://schemas.openxmlformats.org/officeDocument/2006/relationships/image" Target="../media/image99.png"/><Relationship Id="rId45" Type="http://schemas.openxmlformats.org/officeDocument/2006/relationships/image" Target="../media/image104.png"/><Relationship Id="rId53" Type="http://schemas.openxmlformats.org/officeDocument/2006/relationships/image" Target="../media/image112.png"/><Relationship Id="rId58" Type="http://schemas.openxmlformats.org/officeDocument/2006/relationships/image" Target="../media/image18.png"/><Relationship Id="rId66" Type="http://schemas.openxmlformats.org/officeDocument/2006/relationships/image" Target="../media/image20.png"/><Relationship Id="rId74" Type="http://schemas.openxmlformats.org/officeDocument/2006/relationships/image" Target="../media/image28.png"/><Relationship Id="rId5" Type="http://schemas.openxmlformats.org/officeDocument/2006/relationships/image" Target="../media/image66.png"/><Relationship Id="rId61" Type="http://schemas.openxmlformats.org/officeDocument/2006/relationships/image" Target="../media/image119.png"/><Relationship Id="rId19" Type="http://schemas.openxmlformats.org/officeDocument/2006/relationships/image" Target="../media/image80.png"/><Relationship Id="rId14" Type="http://schemas.openxmlformats.org/officeDocument/2006/relationships/image" Target="../media/image75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3.png"/><Relationship Id="rId35" Type="http://schemas.openxmlformats.org/officeDocument/2006/relationships/image" Target="../media/image95.png"/><Relationship Id="rId43" Type="http://schemas.openxmlformats.org/officeDocument/2006/relationships/image" Target="../media/image102.png"/><Relationship Id="rId48" Type="http://schemas.openxmlformats.org/officeDocument/2006/relationships/image" Target="../media/image107.png"/><Relationship Id="rId56" Type="http://schemas.openxmlformats.org/officeDocument/2006/relationships/image" Target="../media/image115.png"/><Relationship Id="rId64" Type="http://schemas.openxmlformats.org/officeDocument/2006/relationships/image" Target="../media/image122.png"/><Relationship Id="rId69" Type="http://schemas.openxmlformats.org/officeDocument/2006/relationships/image" Target="../media/image23.png"/><Relationship Id="rId77" Type="http://schemas.openxmlformats.org/officeDocument/2006/relationships/image" Target="../media/image31.png"/><Relationship Id="rId8" Type="http://schemas.openxmlformats.org/officeDocument/2006/relationships/image" Target="../media/image69.png"/><Relationship Id="rId51" Type="http://schemas.openxmlformats.org/officeDocument/2006/relationships/image" Target="../media/image110.png"/><Relationship Id="rId72" Type="http://schemas.openxmlformats.org/officeDocument/2006/relationships/image" Target="../media/image26.png"/><Relationship Id="rId3" Type="http://schemas.openxmlformats.org/officeDocument/2006/relationships/image" Target="../media/image64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10.png"/><Relationship Id="rId33" Type="http://schemas.openxmlformats.org/officeDocument/2006/relationships/image" Target="../media/image16.png"/><Relationship Id="rId38" Type="http://schemas.openxmlformats.org/officeDocument/2006/relationships/image" Target="../media/image97.png"/><Relationship Id="rId46" Type="http://schemas.openxmlformats.org/officeDocument/2006/relationships/image" Target="../media/image105.png"/><Relationship Id="rId59" Type="http://schemas.openxmlformats.org/officeDocument/2006/relationships/image" Target="../media/image117.png"/><Relationship Id="rId67" Type="http://schemas.openxmlformats.org/officeDocument/2006/relationships/image" Target="../media/image21.png"/><Relationship Id="rId20" Type="http://schemas.openxmlformats.org/officeDocument/2006/relationships/image" Target="../media/image81.png"/><Relationship Id="rId41" Type="http://schemas.openxmlformats.org/officeDocument/2006/relationships/image" Target="../media/image100.png"/><Relationship Id="rId54" Type="http://schemas.openxmlformats.org/officeDocument/2006/relationships/image" Target="../media/image113.png"/><Relationship Id="rId62" Type="http://schemas.openxmlformats.org/officeDocument/2006/relationships/image" Target="../media/image120.png"/><Relationship Id="rId70" Type="http://schemas.openxmlformats.org/officeDocument/2006/relationships/image" Target="../media/image24.png"/><Relationship Id="rId7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49" Type="http://schemas.openxmlformats.org/officeDocument/2006/relationships/image" Target="../media/image108.png"/><Relationship Id="rId57" Type="http://schemas.openxmlformats.org/officeDocument/2006/relationships/image" Target="../media/image17.png"/><Relationship Id="rId10" Type="http://schemas.openxmlformats.org/officeDocument/2006/relationships/image" Target="../media/image71.png"/><Relationship Id="rId31" Type="http://schemas.openxmlformats.org/officeDocument/2006/relationships/image" Target="../media/image14.png"/><Relationship Id="rId44" Type="http://schemas.openxmlformats.org/officeDocument/2006/relationships/image" Target="../media/image103.png"/><Relationship Id="rId52" Type="http://schemas.openxmlformats.org/officeDocument/2006/relationships/image" Target="../media/image111.png"/><Relationship Id="rId60" Type="http://schemas.openxmlformats.org/officeDocument/2006/relationships/image" Target="../media/image118.png"/><Relationship Id="rId65" Type="http://schemas.openxmlformats.org/officeDocument/2006/relationships/image" Target="../media/image19.png"/><Relationship Id="rId73" Type="http://schemas.openxmlformats.org/officeDocument/2006/relationships/image" Target="../media/image27.png"/><Relationship Id="rId78" Type="http://schemas.openxmlformats.org/officeDocument/2006/relationships/image" Target="../media/image3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9" Type="http://schemas.openxmlformats.org/officeDocument/2006/relationships/image" Target="../media/image98.png"/><Relationship Id="rId34" Type="http://schemas.openxmlformats.org/officeDocument/2006/relationships/image" Target="../media/image94.png"/><Relationship Id="rId50" Type="http://schemas.openxmlformats.org/officeDocument/2006/relationships/image" Target="../media/image109.png"/><Relationship Id="rId55" Type="http://schemas.openxmlformats.org/officeDocument/2006/relationships/image" Target="../media/image114.png"/><Relationship Id="rId76" Type="http://schemas.openxmlformats.org/officeDocument/2006/relationships/image" Target="../media/image30.png"/><Relationship Id="rId7" Type="http://schemas.openxmlformats.org/officeDocument/2006/relationships/image" Target="../media/image68.png"/><Relationship Id="rId71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uppieren 1038">
            <a:extLst>
              <a:ext uri="{FF2B5EF4-FFF2-40B4-BE49-F238E27FC236}">
                <a16:creationId xmlns:a16="http://schemas.microsoft.com/office/drawing/2014/main" id="{B5903DBB-A6FD-49FF-8E3E-55B5BF764B4B}"/>
              </a:ext>
            </a:extLst>
          </p:cNvPr>
          <p:cNvGrpSpPr/>
          <p:nvPr/>
        </p:nvGrpSpPr>
        <p:grpSpPr>
          <a:xfrm>
            <a:off x="266922" y="5116606"/>
            <a:ext cx="11623599" cy="12587021"/>
            <a:chOff x="-512465" y="-5036727"/>
            <a:chExt cx="13521337" cy="1460687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5FC26D1-59C9-4C75-AF01-465471D56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2465" y="-5036727"/>
              <a:ext cx="6051079" cy="3370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6" name="Gruppieren 1035">
              <a:extLst>
                <a:ext uri="{FF2B5EF4-FFF2-40B4-BE49-F238E27FC236}">
                  <a16:creationId xmlns:a16="http://schemas.microsoft.com/office/drawing/2014/main" id="{729F4AF3-5DC0-468F-A2FD-3F5458929D36}"/>
                </a:ext>
              </a:extLst>
            </p:cNvPr>
            <p:cNvGrpSpPr/>
            <p:nvPr/>
          </p:nvGrpSpPr>
          <p:grpSpPr>
            <a:xfrm>
              <a:off x="-27519" y="351570"/>
              <a:ext cx="13036391" cy="9218582"/>
              <a:chOff x="426665" y="282126"/>
              <a:chExt cx="13036391" cy="9218582"/>
            </a:xfrm>
          </p:grpSpPr>
          <p:sp>
            <p:nvSpPr>
              <p:cNvPr id="61" name="Gleichschenkliges Dreieck 60">
                <a:extLst>
                  <a:ext uri="{FF2B5EF4-FFF2-40B4-BE49-F238E27FC236}">
                    <a16:creationId xmlns:a16="http://schemas.microsoft.com/office/drawing/2014/main" id="{D5DEAE60-9FCF-4164-BAAC-D036F665B7B4}"/>
                  </a:ext>
                </a:extLst>
              </p:cNvPr>
              <p:cNvSpPr/>
              <p:nvPr/>
            </p:nvSpPr>
            <p:spPr>
              <a:xfrm>
                <a:off x="5713235" y="2612067"/>
                <a:ext cx="3410548" cy="1780533"/>
              </a:xfrm>
              <a:prstGeom prst="triangle">
                <a:avLst>
                  <a:gd name="adj" fmla="val 5225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61C3F5FF-AADD-4530-BFF2-183096004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67032" y="1352939"/>
                <a:ext cx="1788334" cy="9517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25F883DB-28F1-4C87-A20A-8D3CD93C2B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470510" y="2295330"/>
                <a:ext cx="2031365" cy="21273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1DCF627E-A2E5-4C8A-9B0A-F2AAF9EDE7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3213" y="3465177"/>
                <a:ext cx="1784857" cy="9761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FCD8621F-5632-45EF-9D4C-251BF550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1564" y="2304661"/>
                <a:ext cx="2058947" cy="2105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B8359CD2-5718-48E6-9D95-194049D01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5366" y="1347128"/>
                <a:ext cx="2031364" cy="21180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F407703D-8AB4-4DD3-9231-A0A607819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63403" y="3455846"/>
                <a:ext cx="9331" cy="207385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37480A52-3CBE-4A80-AFC5-C5BF3F8FA5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92543" y="5502854"/>
                <a:ext cx="1784856" cy="9517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8FAB3490-DD6E-41CA-B2EA-0BC3922A68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87877" y="4422710"/>
                <a:ext cx="4666" cy="20318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14556F65-FBE5-49F1-A807-0784122F80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956" y="6454576"/>
                <a:ext cx="406272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44F99BCD-4A55-49AF-A1AC-957D361F0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0286" y="4413380"/>
                <a:ext cx="4666" cy="203186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lussdiagramm: Verbinder 38">
                <a:extLst>
                  <a:ext uri="{FF2B5EF4-FFF2-40B4-BE49-F238E27FC236}">
                    <a16:creationId xmlns:a16="http://schemas.microsoft.com/office/drawing/2014/main" id="{4A4F4979-DAB4-4375-A360-0707C0143612}"/>
                  </a:ext>
                </a:extLst>
              </p:cNvPr>
              <p:cNvSpPr/>
              <p:nvPr/>
            </p:nvSpPr>
            <p:spPr>
              <a:xfrm>
                <a:off x="5107714" y="4777277"/>
                <a:ext cx="606483" cy="60296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58E328D1-362A-40AB-BF68-84A8B06C57C7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>
              <a:xfrm flipH="1" flipV="1">
                <a:off x="2831016" y="4412123"/>
                <a:ext cx="2276698" cy="6666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Flussdiagramm: Verbinder 46">
                <a:extLst>
                  <a:ext uri="{FF2B5EF4-FFF2-40B4-BE49-F238E27FC236}">
                    <a16:creationId xmlns:a16="http://schemas.microsoft.com/office/drawing/2014/main" id="{F1668CF0-6D1C-4F54-AFD0-16233BC80C91}"/>
                  </a:ext>
                </a:extLst>
              </p:cNvPr>
              <p:cNvSpPr/>
              <p:nvPr/>
            </p:nvSpPr>
            <p:spPr>
              <a:xfrm>
                <a:off x="426665" y="2957496"/>
                <a:ext cx="2416626" cy="242274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cv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EE6D3BC9-FEA5-4708-B63C-276F5F2C9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563" b="95781" l="10000" r="90000">
                            <a14:foregroundMark x1="25313" y1="17031" x2="43281" y2="12656"/>
                            <a14:foregroundMark x1="40156" y1="1563" x2="26875" y2="7500"/>
                            <a14:foregroundMark x1="50625" y1="93594" x2="50625" y2="9578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06500" y="3034245"/>
                <a:ext cx="1458271" cy="1458272"/>
              </a:xfrm>
              <a:prstGeom prst="rect">
                <a:avLst/>
              </a:prstGeom>
            </p:spPr>
          </p:pic>
          <p:sp>
            <p:nvSpPr>
              <p:cNvPr id="51" name="Flussdiagramm: Verbinder 50">
                <a:extLst>
                  <a:ext uri="{FF2B5EF4-FFF2-40B4-BE49-F238E27FC236}">
                    <a16:creationId xmlns:a16="http://schemas.microsoft.com/office/drawing/2014/main" id="{B5F687BB-E1A5-4FC5-BBF6-9D6BD7DE351B}"/>
                  </a:ext>
                </a:extLst>
              </p:cNvPr>
              <p:cNvSpPr/>
              <p:nvPr/>
            </p:nvSpPr>
            <p:spPr>
              <a:xfrm>
                <a:off x="6306001" y="2764113"/>
                <a:ext cx="606483" cy="60296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2" name="Flussdiagramm: Verbinder 51">
                <a:extLst>
                  <a:ext uri="{FF2B5EF4-FFF2-40B4-BE49-F238E27FC236}">
                    <a16:creationId xmlns:a16="http://schemas.microsoft.com/office/drawing/2014/main" id="{FFE59A79-B329-49E6-9429-13C718CCECEF}"/>
                  </a:ext>
                </a:extLst>
              </p:cNvPr>
              <p:cNvSpPr/>
              <p:nvPr/>
            </p:nvSpPr>
            <p:spPr>
              <a:xfrm>
                <a:off x="3758289" y="282126"/>
                <a:ext cx="2416626" cy="2422748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dirty="0"/>
                  <a:t>cv</a:t>
                </a:r>
              </a:p>
            </p:txBody>
          </p: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FFD5054E-A36A-4A23-A312-CE3C5BD6C49C}"/>
                  </a:ext>
                </a:extLst>
              </p:cNvPr>
              <p:cNvCxnSpPr>
                <a:cxnSpLocks/>
                <a:stCxn id="51" idx="1"/>
                <a:endCxn id="52" idx="5"/>
              </p:cNvCxnSpPr>
              <p:nvPr/>
            </p:nvCxnSpPr>
            <p:spPr>
              <a:xfrm flipH="1" flipV="1">
                <a:off x="5821008" y="2350071"/>
                <a:ext cx="573810" cy="5023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028" name="Picture 4" descr="Holzhaus von Bscheider - Einziehen und Wohlfühlen | Jakob Bscheider  Zimmerei GmbH">
                <a:extLst>
                  <a:ext uri="{FF2B5EF4-FFF2-40B4-BE49-F238E27FC236}">
                    <a16:creationId xmlns:a16="http://schemas.microsoft.com/office/drawing/2014/main" id="{E81FABEE-51C8-4591-9C53-C61D58558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76" t="5899" r="19482" b="19456"/>
              <a:stretch/>
            </p:blipFill>
            <p:spPr bwMode="auto">
              <a:xfrm>
                <a:off x="4173911" y="858690"/>
                <a:ext cx="1694310" cy="142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12F168DE-2A86-4BFF-88BE-266BC4A23BF5}"/>
                  </a:ext>
                </a:extLst>
              </p:cNvPr>
              <p:cNvSpPr/>
              <p:nvPr/>
            </p:nvSpPr>
            <p:spPr>
              <a:xfrm>
                <a:off x="5713236" y="4500920"/>
                <a:ext cx="3456441" cy="17960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24" name="Rechteck 1023">
                <a:extLst>
                  <a:ext uri="{FF2B5EF4-FFF2-40B4-BE49-F238E27FC236}">
                    <a16:creationId xmlns:a16="http://schemas.microsoft.com/office/drawing/2014/main" id="{4D68B34E-DC2A-4E89-87BD-7A045336215A}"/>
                  </a:ext>
                </a:extLst>
              </p:cNvPr>
              <p:cNvSpPr/>
              <p:nvPr/>
            </p:nvSpPr>
            <p:spPr>
              <a:xfrm>
                <a:off x="5708982" y="4383014"/>
                <a:ext cx="3446501" cy="10950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74381D33-5D48-4527-8132-BFE3BB3A1BB3}"/>
                  </a:ext>
                </a:extLst>
              </p:cNvPr>
              <p:cNvSpPr/>
              <p:nvPr/>
            </p:nvSpPr>
            <p:spPr>
              <a:xfrm rot="5400000">
                <a:off x="5670359" y="4429475"/>
                <a:ext cx="3645387" cy="727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29" name="Grafik 1028">
                <a:extLst>
                  <a:ext uri="{FF2B5EF4-FFF2-40B4-BE49-F238E27FC236}">
                    <a16:creationId xmlns:a16="http://schemas.microsoft.com/office/drawing/2014/main" id="{421D8ABD-65A9-4BCA-B21C-DCF42FD43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685523">
                <a:off x="10394315" y="7045716"/>
                <a:ext cx="3068741" cy="2454992"/>
              </a:xfrm>
              <a:prstGeom prst="rect">
                <a:avLst/>
              </a:prstGeom>
            </p:spPr>
          </p:pic>
          <p:sp>
            <p:nvSpPr>
              <p:cNvPr id="74" name="Flussdiagramm: Verbinder 73">
                <a:extLst>
                  <a:ext uri="{FF2B5EF4-FFF2-40B4-BE49-F238E27FC236}">
                    <a16:creationId xmlns:a16="http://schemas.microsoft.com/office/drawing/2014/main" id="{0E85DBC6-2241-4B28-88CE-2D3829F042C2}"/>
                  </a:ext>
                </a:extLst>
              </p:cNvPr>
              <p:cNvSpPr/>
              <p:nvPr/>
            </p:nvSpPr>
            <p:spPr>
              <a:xfrm>
                <a:off x="7984807" y="3731335"/>
                <a:ext cx="606483" cy="602967"/>
              </a:xfrm>
              <a:prstGeom prst="flowChartConnector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A7F6FACF-E55D-4F80-BB6B-C2FF34E1FBEF}"/>
                  </a:ext>
                </a:extLst>
              </p:cNvPr>
              <p:cNvCxnSpPr>
                <a:cxnSpLocks/>
                <a:stCxn id="74" idx="7"/>
                <a:endCxn id="79" idx="3"/>
              </p:cNvCxnSpPr>
              <p:nvPr/>
            </p:nvCxnSpPr>
            <p:spPr>
              <a:xfrm flipV="1">
                <a:off x="8502472" y="2064734"/>
                <a:ext cx="2078651" cy="17549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Flussdiagramm: Verbinder 78">
              <a:extLst>
                <a:ext uri="{FF2B5EF4-FFF2-40B4-BE49-F238E27FC236}">
                  <a16:creationId xmlns:a16="http://schemas.microsoft.com/office/drawing/2014/main" id="{30B9F21B-9A30-4D41-BF66-A5AE6B58D742}"/>
                </a:ext>
              </a:extLst>
            </p:cNvPr>
            <p:cNvSpPr/>
            <p:nvPr/>
          </p:nvSpPr>
          <p:spPr>
            <a:xfrm>
              <a:off x="9773032" y="66234"/>
              <a:ext cx="2416626" cy="2422748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cv</a:t>
              </a:r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CA9225B3-8523-47C9-A229-755E485E0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1139" y="7086471"/>
              <a:ext cx="406272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BAFDB360-13A8-484E-879F-C1F48BCB099E}"/>
              </a:ext>
            </a:extLst>
          </p:cNvPr>
          <p:cNvCxnSpPr>
            <a:cxnSpLocks/>
          </p:cNvCxnSpPr>
          <p:nvPr/>
        </p:nvCxnSpPr>
        <p:spPr>
          <a:xfrm>
            <a:off x="5029380" y="15485415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A3F6A751-7A83-465E-9F0D-B1EBEBC9E3D2}"/>
              </a:ext>
            </a:extLst>
          </p:cNvPr>
          <p:cNvCxnSpPr>
            <a:cxnSpLocks/>
          </p:cNvCxnSpPr>
          <p:nvPr/>
        </p:nvCxnSpPr>
        <p:spPr>
          <a:xfrm>
            <a:off x="8530338" y="15502600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7491DA1B-B675-4F91-86B0-9AA3020EF050}"/>
              </a:ext>
            </a:extLst>
          </p:cNvPr>
          <p:cNvCxnSpPr>
            <a:cxnSpLocks/>
          </p:cNvCxnSpPr>
          <p:nvPr/>
        </p:nvCxnSpPr>
        <p:spPr>
          <a:xfrm flipH="1">
            <a:off x="4970195" y="15529103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7E71750D-F78F-4788-A8AB-EE933C413317}"/>
              </a:ext>
            </a:extLst>
          </p:cNvPr>
          <p:cNvCxnSpPr>
            <a:cxnSpLocks/>
          </p:cNvCxnSpPr>
          <p:nvPr/>
        </p:nvCxnSpPr>
        <p:spPr>
          <a:xfrm flipH="1">
            <a:off x="8457692" y="15561615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28B93DCA-8331-44E5-867B-921126353CE2}"/>
              </a:ext>
            </a:extLst>
          </p:cNvPr>
          <p:cNvSpPr txBox="1"/>
          <p:nvPr/>
        </p:nvSpPr>
        <p:spPr>
          <a:xfrm>
            <a:off x="6392354" y="15681519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10m</a:t>
            </a: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B36CD9FD-0868-49C8-AD9C-51DC41DE2743}"/>
              </a:ext>
            </a:extLst>
          </p:cNvPr>
          <p:cNvCxnSpPr>
            <a:cxnSpLocks/>
          </p:cNvCxnSpPr>
          <p:nvPr/>
        </p:nvCxnSpPr>
        <p:spPr>
          <a:xfrm flipH="1">
            <a:off x="9159049" y="14612256"/>
            <a:ext cx="1534349" cy="8201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070FE8F5-2E76-4975-879A-42EF4A0B3D6D}"/>
              </a:ext>
            </a:extLst>
          </p:cNvPr>
          <p:cNvCxnSpPr>
            <a:cxnSpLocks/>
          </p:cNvCxnSpPr>
          <p:nvPr/>
        </p:nvCxnSpPr>
        <p:spPr>
          <a:xfrm>
            <a:off x="9159048" y="15293011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585A7D49-2D4E-4FB4-ADF1-F1D71A176189}"/>
              </a:ext>
            </a:extLst>
          </p:cNvPr>
          <p:cNvCxnSpPr>
            <a:cxnSpLocks/>
          </p:cNvCxnSpPr>
          <p:nvPr/>
        </p:nvCxnSpPr>
        <p:spPr>
          <a:xfrm flipH="1">
            <a:off x="9099863" y="15336699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35C09F4D-19BC-422E-AD1F-28D1C0ED9F9F}"/>
              </a:ext>
            </a:extLst>
          </p:cNvPr>
          <p:cNvCxnSpPr>
            <a:cxnSpLocks/>
          </p:cNvCxnSpPr>
          <p:nvPr/>
        </p:nvCxnSpPr>
        <p:spPr>
          <a:xfrm>
            <a:off x="10688376" y="14492358"/>
            <a:ext cx="1" cy="3048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21EBC904-65A7-4126-8A23-46550BCD24C1}"/>
              </a:ext>
            </a:extLst>
          </p:cNvPr>
          <p:cNvCxnSpPr>
            <a:cxnSpLocks/>
          </p:cNvCxnSpPr>
          <p:nvPr/>
        </p:nvCxnSpPr>
        <p:spPr>
          <a:xfrm flipH="1">
            <a:off x="10607956" y="14537184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853A56BE-7B4D-46DE-A23B-8BEE98FB6BBE}"/>
              </a:ext>
            </a:extLst>
          </p:cNvPr>
          <p:cNvSpPr txBox="1"/>
          <p:nvPr/>
        </p:nvSpPr>
        <p:spPr>
          <a:xfrm>
            <a:off x="9825465" y="14999819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10m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71C9E38-856B-4E2C-A89B-24A88CCF320A}"/>
              </a:ext>
            </a:extLst>
          </p:cNvPr>
          <p:cNvCxnSpPr>
            <a:cxnSpLocks/>
          </p:cNvCxnSpPr>
          <p:nvPr/>
        </p:nvCxnSpPr>
        <p:spPr>
          <a:xfrm flipV="1">
            <a:off x="10790028" y="12317884"/>
            <a:ext cx="0" cy="17593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AB8FA45A-B4A0-41CB-B095-36612E9EAA92}"/>
              </a:ext>
            </a:extLst>
          </p:cNvPr>
          <p:cNvCxnSpPr>
            <a:cxnSpLocks/>
          </p:cNvCxnSpPr>
          <p:nvPr/>
        </p:nvCxnSpPr>
        <p:spPr>
          <a:xfrm flipH="1">
            <a:off x="10707516" y="12241676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7902411-00DB-47AC-A832-C7965969E355}"/>
              </a:ext>
            </a:extLst>
          </p:cNvPr>
          <p:cNvCxnSpPr>
            <a:cxnSpLocks/>
          </p:cNvCxnSpPr>
          <p:nvPr/>
        </p:nvCxnSpPr>
        <p:spPr>
          <a:xfrm flipH="1">
            <a:off x="10709646" y="14001056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ADCF132-C891-4FDE-B5AB-EF54F6FFE297}"/>
              </a:ext>
            </a:extLst>
          </p:cNvPr>
          <p:cNvCxnSpPr>
            <a:cxnSpLocks/>
          </p:cNvCxnSpPr>
          <p:nvPr/>
        </p:nvCxnSpPr>
        <p:spPr>
          <a:xfrm flipH="1">
            <a:off x="10662675" y="12328623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631A361-BCE9-41F0-AFA7-190AB842C6F8}"/>
              </a:ext>
            </a:extLst>
          </p:cNvPr>
          <p:cNvCxnSpPr>
            <a:cxnSpLocks/>
          </p:cNvCxnSpPr>
          <p:nvPr/>
        </p:nvCxnSpPr>
        <p:spPr>
          <a:xfrm flipH="1">
            <a:off x="10681815" y="14077264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26929866-34D7-4F33-BA06-0E83D9C08FA0}"/>
              </a:ext>
            </a:extLst>
          </p:cNvPr>
          <p:cNvSpPr txBox="1"/>
          <p:nvPr/>
        </p:nvSpPr>
        <p:spPr>
          <a:xfrm>
            <a:off x="10868355" y="12986405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2.5m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FA7DCEB-6D4E-448E-95C9-9A475520B8F4}"/>
              </a:ext>
            </a:extLst>
          </p:cNvPr>
          <p:cNvCxnSpPr>
            <a:cxnSpLocks/>
          </p:cNvCxnSpPr>
          <p:nvPr/>
        </p:nvCxnSpPr>
        <p:spPr>
          <a:xfrm flipV="1">
            <a:off x="7014623" y="11584755"/>
            <a:ext cx="0" cy="18137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14D882A1-936F-4610-9B0E-0D4346FC9EAF}"/>
              </a:ext>
            </a:extLst>
          </p:cNvPr>
          <p:cNvCxnSpPr>
            <a:cxnSpLocks/>
          </p:cNvCxnSpPr>
          <p:nvPr/>
        </p:nvCxnSpPr>
        <p:spPr>
          <a:xfrm flipH="1">
            <a:off x="6934241" y="13344135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C9C9A17A-D2DD-4606-938C-FA7BB92DA40E}"/>
              </a:ext>
            </a:extLst>
          </p:cNvPr>
          <p:cNvCxnSpPr>
            <a:cxnSpLocks/>
          </p:cNvCxnSpPr>
          <p:nvPr/>
        </p:nvCxnSpPr>
        <p:spPr>
          <a:xfrm flipH="1">
            <a:off x="6908505" y="11584426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C28D004-75A3-437A-ABCF-8D4D7C76A9B9}"/>
              </a:ext>
            </a:extLst>
          </p:cNvPr>
          <p:cNvSpPr txBox="1"/>
          <p:nvPr/>
        </p:nvSpPr>
        <p:spPr>
          <a:xfrm>
            <a:off x="7112927" y="11687104"/>
            <a:ext cx="70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5m</a:t>
            </a:r>
          </a:p>
        </p:txBody>
      </p: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E290FBD-4CD8-4B55-8B62-99F983617E03}"/>
              </a:ext>
            </a:extLst>
          </p:cNvPr>
          <p:cNvCxnSpPr>
            <a:cxnSpLocks/>
          </p:cNvCxnSpPr>
          <p:nvPr/>
        </p:nvCxnSpPr>
        <p:spPr>
          <a:xfrm flipH="1">
            <a:off x="6912933" y="13417630"/>
            <a:ext cx="2122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E130E74D-7478-4224-8562-9DD77CF993AA}"/>
              </a:ext>
            </a:extLst>
          </p:cNvPr>
          <p:cNvCxnSpPr>
            <a:cxnSpLocks/>
          </p:cNvCxnSpPr>
          <p:nvPr/>
        </p:nvCxnSpPr>
        <p:spPr>
          <a:xfrm flipH="1">
            <a:off x="6930259" y="11515460"/>
            <a:ext cx="160839" cy="1524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6E842D9-3178-47F7-9EC4-DE2652CD5652}"/>
              </a:ext>
            </a:extLst>
          </p:cNvPr>
          <p:cNvSpPr txBox="1"/>
          <p:nvPr/>
        </p:nvSpPr>
        <p:spPr>
          <a:xfrm>
            <a:off x="986597" y="13496553"/>
            <a:ext cx="13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Beech</a:t>
            </a:r>
            <a:endParaRPr lang="de-DE" sz="1200" dirty="0"/>
          </a:p>
          <a:p>
            <a:pPr algn="ctr"/>
            <a:r>
              <a:rPr lang="de-DE" sz="1200" dirty="0"/>
              <a:t>Insolation</a:t>
            </a:r>
          </a:p>
          <a:p>
            <a:pPr algn="ctr"/>
            <a:r>
              <a:rPr lang="de-CH" sz="1200" dirty="0"/>
              <a:t>Oak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E0FC510-7C49-4239-A884-6089E1C3038B}"/>
              </a:ext>
            </a:extLst>
          </p:cNvPr>
          <p:cNvSpPr txBox="1"/>
          <p:nvPr/>
        </p:nvSpPr>
        <p:spPr>
          <a:xfrm>
            <a:off x="3584275" y="9970497"/>
            <a:ext cx="1385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Roofbrick</a:t>
            </a:r>
            <a:endParaRPr lang="de-DE" sz="1200" dirty="0"/>
          </a:p>
          <a:p>
            <a:pPr algn="ctr"/>
            <a:r>
              <a:rPr lang="de-DE" sz="1200" dirty="0"/>
              <a:t>Insolation</a:t>
            </a:r>
          </a:p>
          <a:p>
            <a:pPr algn="ctr"/>
            <a:r>
              <a:rPr lang="de-CH" sz="1200" dirty="0"/>
              <a:t>Oak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604EA53-1B68-4965-A34B-A7594EFFE647}"/>
              </a:ext>
            </a:extLst>
          </p:cNvPr>
          <p:cNvSpPr txBox="1"/>
          <p:nvPr/>
        </p:nvSpPr>
        <p:spPr>
          <a:xfrm>
            <a:off x="9363841" y="11133118"/>
            <a:ext cx="1385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Doppelglass</a:t>
            </a:r>
            <a:endParaRPr lang="de-CH" sz="120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F34A393-5274-4BE2-9E0C-DCACB310C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677" y="9601460"/>
            <a:ext cx="761458" cy="1521423"/>
          </a:xfrm>
          <a:prstGeom prst="rect">
            <a:avLst/>
          </a:prstGeom>
        </p:spPr>
      </p:pic>
      <p:pic>
        <p:nvPicPr>
          <p:cNvPr id="24" name="Picture 4" descr="Papier Fototapete Matterhorn Illustration schwarz und weiß 368x254cm |  Ideal Decor">
            <a:extLst>
              <a:ext uri="{FF2B5EF4-FFF2-40B4-BE49-F238E27FC236}">
                <a16:creationId xmlns:a16="http://schemas.microsoft.com/office/drawing/2014/main" id="{7C87AC0C-4859-41C7-9278-C10CFBFD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86" b="91317" l="5600" r="90000">
                        <a14:foregroundMark x1="41800" y1="15919" x2="52600" y2="26773"/>
                        <a14:foregroundMark x1="52600" y1="26773" x2="46400" y2="16208"/>
                        <a14:foregroundMark x1="46400" y1="16208" x2="53700" y2="24747"/>
                        <a14:foregroundMark x1="53700" y1="24747" x2="59800" y2="50651"/>
                        <a14:foregroundMark x1="59800" y1="50651" x2="89100" y2="83502"/>
                        <a14:foregroundMark x1="89100" y1="83502" x2="71200" y2="84226"/>
                        <a14:foregroundMark x1="71200" y1="84226" x2="59300" y2="67294"/>
                        <a14:foregroundMark x1="59300" y1="67294" x2="72600" y2="59913"/>
                        <a14:foregroundMark x1="72600" y1="59913" x2="89100" y2="67149"/>
                        <a14:foregroundMark x1="89100" y1="67149" x2="98300" y2="76990"/>
                        <a14:foregroundMark x1="98300" y1="76990" x2="82400" y2="82200"/>
                        <a14:foregroundMark x1="82400" y1="82200" x2="77300" y2="71780"/>
                        <a14:foregroundMark x1="77300" y1="71780" x2="60700" y2="85384"/>
                        <a14:foregroundMark x1="60700" y1="85384" x2="29300" y2="91751"/>
                        <a14:foregroundMark x1="29300" y1="91751" x2="15400" y2="89580"/>
                        <a14:foregroundMark x1="15400" y1="89580" x2="19000" y2="74964"/>
                        <a14:foregroundMark x1="19000" y1="74964" x2="7200" y2="87554"/>
                        <a14:foregroundMark x1="7200" y1="87554" x2="20800" y2="75687"/>
                        <a14:foregroundMark x1="20800" y1="75687" x2="22100" y2="73661"/>
                        <a14:foregroundMark x1="93200" y1="73517" x2="94800" y2="92475"/>
                        <a14:foregroundMark x1="94800" y1="92475" x2="8500" y2="90014"/>
                        <a14:foregroundMark x1="8500" y1="90014" x2="5600" y2="91317"/>
                        <a14:foregroundMark x1="35500" y1="30391" x2="32200" y2="42547"/>
                        <a14:foregroundMark x1="32200" y1="42547" x2="37300" y2="30391"/>
                        <a14:foregroundMark x1="37300" y1="30391" x2="35200" y2="47178"/>
                        <a14:foregroundMark x1="35200" y1="47178" x2="35500" y2="48046"/>
                        <a14:foregroundMark x1="37700" y1="24747" x2="37200" y2="37916"/>
                        <a14:foregroundMark x1="20700" y1="62084" x2="21800" y2="67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378" y="7002315"/>
            <a:ext cx="4085236" cy="28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64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EB15714-1484-4939-B9B9-5B895152857D}"/>
              </a:ext>
            </a:extLst>
          </p:cNvPr>
          <p:cNvGrpSpPr/>
          <p:nvPr/>
        </p:nvGrpSpPr>
        <p:grpSpPr>
          <a:xfrm>
            <a:off x="1206751" y="1528209"/>
            <a:ext cx="7469390" cy="1623366"/>
            <a:chOff x="1206751" y="1528209"/>
            <a:chExt cx="7469390" cy="1623366"/>
          </a:xfrm>
        </p:grpSpPr>
        <p:sp>
          <p:nvSpPr>
            <p:cNvPr id="61" name="Flussdiagramm: Verbinder 60">
              <a:extLst>
                <a:ext uri="{FF2B5EF4-FFF2-40B4-BE49-F238E27FC236}">
                  <a16:creationId xmlns:a16="http://schemas.microsoft.com/office/drawing/2014/main" id="{883EE5A3-FD81-4783-9E80-38A2FBA37602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34188D6-1FC8-4964-804A-6F985EA0118A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B722A1C-39E2-4864-8206-F976BBB2FBFD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4" name="Textfeld 73">
                  <a:extLst>
                    <a:ext uri="{FF2B5EF4-FFF2-40B4-BE49-F238E27FC236}">
                      <a16:creationId xmlns:a16="http://schemas.microsoft.com/office/drawing/2014/main" id="{8B722A1C-39E2-4864-8206-F976BBB2F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0D292163-0491-41CB-8232-2C3C7BFF8FFD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79" name="Gerader Verbinder 78">
                <a:extLst>
                  <a:ext uri="{FF2B5EF4-FFF2-40B4-BE49-F238E27FC236}">
                    <a16:creationId xmlns:a16="http://schemas.microsoft.com/office/drawing/2014/main" id="{995F527A-407F-429D-90BB-8EED55C2E50D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>
                <a:extLst>
                  <a:ext uri="{FF2B5EF4-FFF2-40B4-BE49-F238E27FC236}">
                    <a16:creationId xmlns:a16="http://schemas.microsoft.com/office/drawing/2014/main" id="{5F329740-5438-4479-B2E7-FC86E3A78F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D3C25FE8-6BFD-4524-81C7-A8A43EBE97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40F14911-1BA7-405A-9590-04652A9570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62E82B4B-FE5A-4A1F-B72D-F645B1ED9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9AA796BE-A34A-4A98-9464-A6DD34F43B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r Verbinder 117">
                <a:extLst>
                  <a:ext uri="{FF2B5EF4-FFF2-40B4-BE49-F238E27FC236}">
                    <a16:creationId xmlns:a16="http://schemas.microsoft.com/office/drawing/2014/main" id="{4C028542-AFF2-4286-8113-8A399A0BE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46DB120C-08FA-4A21-B72F-E97A2AB551D6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7" name="Textfeld 146">
                  <a:extLst>
                    <a:ext uri="{FF2B5EF4-FFF2-40B4-BE49-F238E27FC236}">
                      <a16:creationId xmlns:a16="http://schemas.microsoft.com/office/drawing/2014/main" id="{46DB120C-08FA-4A21-B72F-E97A2AB55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CD81CED3-685C-40FA-AB1B-8C3A269FFDD4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186" name="Flussdiagramm: Verbinder 185">
                <a:extLst>
                  <a:ext uri="{FF2B5EF4-FFF2-40B4-BE49-F238E27FC236}">
                    <a16:creationId xmlns:a16="http://schemas.microsoft.com/office/drawing/2014/main" id="{FA1E9ABE-ED18-4EB2-9E27-AA717C236E5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7" name="Gerader Verbinder 186">
                <a:extLst>
                  <a:ext uri="{FF2B5EF4-FFF2-40B4-BE49-F238E27FC236}">
                    <a16:creationId xmlns:a16="http://schemas.microsoft.com/office/drawing/2014/main" id="{D905E0AB-B1E9-4266-8152-82C16A55F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>
                <a:extLst>
                  <a:ext uri="{FF2B5EF4-FFF2-40B4-BE49-F238E27FC236}">
                    <a16:creationId xmlns:a16="http://schemas.microsoft.com/office/drawing/2014/main" id="{BC043D55-3661-4EBC-8DD9-AB3A380DC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>
                <a:extLst>
                  <a:ext uri="{FF2B5EF4-FFF2-40B4-BE49-F238E27FC236}">
                    <a16:creationId xmlns:a16="http://schemas.microsoft.com/office/drawing/2014/main" id="{B59E16C6-8A72-4FBD-A449-2EA08CEE2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>
                <a:extLst>
                  <a:ext uri="{FF2B5EF4-FFF2-40B4-BE49-F238E27FC236}">
                    <a16:creationId xmlns:a16="http://schemas.microsoft.com/office/drawing/2014/main" id="{2C8FAF98-7F11-47F4-9C3D-0B16D6CB16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r Verbinder 190">
                <a:extLst>
                  <a:ext uri="{FF2B5EF4-FFF2-40B4-BE49-F238E27FC236}">
                    <a16:creationId xmlns:a16="http://schemas.microsoft.com/office/drawing/2014/main" id="{1BCCBE04-9A1D-42D2-BF22-C8BEB570F9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r Verbinder 191">
                <a:extLst>
                  <a:ext uri="{FF2B5EF4-FFF2-40B4-BE49-F238E27FC236}">
                    <a16:creationId xmlns:a16="http://schemas.microsoft.com/office/drawing/2014/main" id="{3932CC3A-E086-404B-B2DD-FD1A3B8FEE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r Verbinder 192">
                <a:extLst>
                  <a:ext uri="{FF2B5EF4-FFF2-40B4-BE49-F238E27FC236}">
                    <a16:creationId xmlns:a16="http://schemas.microsoft.com/office/drawing/2014/main" id="{CB98FD76-615E-447D-80B7-5B00DF4BE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r Verbinder 193">
                <a:extLst>
                  <a:ext uri="{FF2B5EF4-FFF2-40B4-BE49-F238E27FC236}">
                    <a16:creationId xmlns:a16="http://schemas.microsoft.com/office/drawing/2014/main" id="{9D209FA1-19B6-49B3-A8D0-B39BEB2BB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r Verbinder 194">
                <a:extLst>
                  <a:ext uri="{FF2B5EF4-FFF2-40B4-BE49-F238E27FC236}">
                    <a16:creationId xmlns:a16="http://schemas.microsoft.com/office/drawing/2014/main" id="{F960A9E4-3095-4E48-80D4-C433C3FF1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r Verbinder 195">
                <a:extLst>
                  <a:ext uri="{FF2B5EF4-FFF2-40B4-BE49-F238E27FC236}">
                    <a16:creationId xmlns:a16="http://schemas.microsoft.com/office/drawing/2014/main" id="{130FF9B6-DF73-4143-8549-8E41C1A68E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r Verbinder 196">
                <a:extLst>
                  <a:ext uri="{FF2B5EF4-FFF2-40B4-BE49-F238E27FC236}">
                    <a16:creationId xmlns:a16="http://schemas.microsoft.com/office/drawing/2014/main" id="{DFDD1194-0318-4D57-B6B8-0CAE1882F4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4" name="Gruppieren 403">
              <a:extLst>
                <a:ext uri="{FF2B5EF4-FFF2-40B4-BE49-F238E27FC236}">
                  <a16:creationId xmlns:a16="http://schemas.microsoft.com/office/drawing/2014/main" id="{AC672E48-2A62-4A48-9636-94AF6E6E42F3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82" name="Gerader Verbinder 81">
                <a:extLst>
                  <a:ext uri="{FF2B5EF4-FFF2-40B4-BE49-F238E27FC236}">
                    <a16:creationId xmlns:a16="http://schemas.microsoft.com/office/drawing/2014/main" id="{9E62FC91-42B0-4A24-92A3-1DE37B914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Flussdiagramm: Verbinder 135">
                <a:extLst>
                  <a:ext uri="{FF2B5EF4-FFF2-40B4-BE49-F238E27FC236}">
                    <a16:creationId xmlns:a16="http://schemas.microsoft.com/office/drawing/2014/main" id="{9BFBB672-68D8-40B2-B39A-44911ECD5E38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51" name="Gerader Verbinder 150">
                <a:extLst>
                  <a:ext uri="{FF2B5EF4-FFF2-40B4-BE49-F238E27FC236}">
                    <a16:creationId xmlns:a16="http://schemas.microsoft.com/office/drawing/2014/main" id="{5CB4A8AE-2058-4A87-BAF7-CA89895F2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240D658F-11AF-4196-81BB-73E7C0D85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>
                <a:extLst>
                  <a:ext uri="{FF2B5EF4-FFF2-40B4-BE49-F238E27FC236}">
                    <a16:creationId xmlns:a16="http://schemas.microsoft.com/office/drawing/2014/main" id="{D0A5A5DC-234A-4C93-A77A-52AF3F1E4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r Verbinder 156">
                <a:extLst>
                  <a:ext uri="{FF2B5EF4-FFF2-40B4-BE49-F238E27FC236}">
                    <a16:creationId xmlns:a16="http://schemas.microsoft.com/office/drawing/2014/main" id="{7BEF7C96-4D96-4812-8A97-50C2976B39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>
                <a:extLst>
                  <a:ext uri="{FF2B5EF4-FFF2-40B4-BE49-F238E27FC236}">
                    <a16:creationId xmlns:a16="http://schemas.microsoft.com/office/drawing/2014/main" id="{26F1A741-F0B6-4169-80C2-56869BC36E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>
                <a:extLst>
                  <a:ext uri="{FF2B5EF4-FFF2-40B4-BE49-F238E27FC236}">
                    <a16:creationId xmlns:a16="http://schemas.microsoft.com/office/drawing/2014/main" id="{248511D6-1A73-404A-B547-F70BF513A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>
                <a:extLst>
                  <a:ext uri="{FF2B5EF4-FFF2-40B4-BE49-F238E27FC236}">
                    <a16:creationId xmlns:a16="http://schemas.microsoft.com/office/drawing/2014/main" id="{40704421-EFEB-4F58-9009-235A3B7D8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>
                <a:extLst>
                  <a:ext uri="{FF2B5EF4-FFF2-40B4-BE49-F238E27FC236}">
                    <a16:creationId xmlns:a16="http://schemas.microsoft.com/office/drawing/2014/main" id="{A6141F43-77ED-4753-9357-BC16B92D69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lussdiagramm: Verbinder 202">
                <a:extLst>
                  <a:ext uri="{FF2B5EF4-FFF2-40B4-BE49-F238E27FC236}">
                    <a16:creationId xmlns:a16="http://schemas.microsoft.com/office/drawing/2014/main" id="{59F966FE-FF62-4961-BE2A-499AEE3F57E7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24" name="Gerader Verbinder 223">
                <a:extLst>
                  <a:ext uri="{FF2B5EF4-FFF2-40B4-BE49-F238E27FC236}">
                    <a16:creationId xmlns:a16="http://schemas.microsoft.com/office/drawing/2014/main" id="{188EB782-0DD7-42BE-8699-0FF941B27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feld 225">
                    <a:extLst>
                      <a:ext uri="{FF2B5EF4-FFF2-40B4-BE49-F238E27FC236}">
                        <a16:creationId xmlns:a16="http://schemas.microsoft.com/office/drawing/2014/main" id="{317B2835-1E52-41DC-926F-8BC827ECA409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226" name="Textfeld 225">
                    <a:extLst>
                      <a:ext uri="{FF2B5EF4-FFF2-40B4-BE49-F238E27FC236}">
                        <a16:creationId xmlns:a16="http://schemas.microsoft.com/office/drawing/2014/main" id="{317B2835-1E52-41DC-926F-8BC827ECA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6" name="Gruppieren 255">
              <a:extLst>
                <a:ext uri="{FF2B5EF4-FFF2-40B4-BE49-F238E27FC236}">
                  <a16:creationId xmlns:a16="http://schemas.microsoft.com/office/drawing/2014/main" id="{02A95E7E-D173-48B7-A3F2-18D0586E84B0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227" name="Gruppieren 226">
                <a:extLst>
                  <a:ext uri="{FF2B5EF4-FFF2-40B4-BE49-F238E27FC236}">
                    <a16:creationId xmlns:a16="http://schemas.microsoft.com/office/drawing/2014/main" id="{94B003C6-1191-4333-9982-C6C3F53D3C94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28" name="Gruppieren 227">
                  <a:extLst>
                    <a:ext uri="{FF2B5EF4-FFF2-40B4-BE49-F238E27FC236}">
                      <a16:creationId xmlns:a16="http://schemas.microsoft.com/office/drawing/2014/main" id="{03A1ACFF-8D25-4963-8172-5507BEB16551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31" name="Gerader Verbinder 230">
                    <a:extLst>
                      <a:ext uri="{FF2B5EF4-FFF2-40B4-BE49-F238E27FC236}">
                        <a16:creationId xmlns:a16="http://schemas.microsoft.com/office/drawing/2014/main" id="{94DB37AE-9B62-40C4-BAC4-9DE288C077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Gerader Verbinder 231">
                    <a:extLst>
                      <a:ext uri="{FF2B5EF4-FFF2-40B4-BE49-F238E27FC236}">
                        <a16:creationId xmlns:a16="http://schemas.microsoft.com/office/drawing/2014/main" id="{8875F366-E35B-4BE1-9395-A4039B881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Gerader Verbinder 232">
                    <a:extLst>
                      <a:ext uri="{FF2B5EF4-FFF2-40B4-BE49-F238E27FC236}">
                        <a16:creationId xmlns:a16="http://schemas.microsoft.com/office/drawing/2014/main" id="{C98BDF67-F104-41BF-A714-5A77BFD243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Gerader Verbinder 233">
                    <a:extLst>
                      <a:ext uri="{FF2B5EF4-FFF2-40B4-BE49-F238E27FC236}">
                        <a16:creationId xmlns:a16="http://schemas.microsoft.com/office/drawing/2014/main" id="{A4B88B98-2089-4092-8E72-FA4DA6F23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Gerader Verbinder 234">
                    <a:extLst>
                      <a:ext uri="{FF2B5EF4-FFF2-40B4-BE49-F238E27FC236}">
                        <a16:creationId xmlns:a16="http://schemas.microsoft.com/office/drawing/2014/main" id="{ED23CD7C-BC14-4EFC-8E87-70C6B4AA6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Gerader Verbinder 235">
                    <a:extLst>
                      <a:ext uri="{FF2B5EF4-FFF2-40B4-BE49-F238E27FC236}">
                        <a16:creationId xmlns:a16="http://schemas.microsoft.com/office/drawing/2014/main" id="{77C3E3B5-7496-4704-9B3F-FB6882CC7D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Gerader Verbinder 236">
                    <a:extLst>
                      <a:ext uri="{FF2B5EF4-FFF2-40B4-BE49-F238E27FC236}">
                        <a16:creationId xmlns:a16="http://schemas.microsoft.com/office/drawing/2014/main" id="{AF8F1736-C5FC-4615-A432-210D18DDE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Gerader Verbinder 237">
                    <a:extLst>
                      <a:ext uri="{FF2B5EF4-FFF2-40B4-BE49-F238E27FC236}">
                        <a16:creationId xmlns:a16="http://schemas.microsoft.com/office/drawing/2014/main" id="{8EC5088A-21FF-4B74-AEA0-B2E9B87AC1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9" name="Gerader Verbinder 228">
                  <a:extLst>
                    <a:ext uri="{FF2B5EF4-FFF2-40B4-BE49-F238E27FC236}">
                      <a16:creationId xmlns:a16="http://schemas.microsoft.com/office/drawing/2014/main" id="{A17CD20F-2D41-463D-AADD-E958301FF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Gerader Verbinder 229">
                  <a:extLst>
                    <a:ext uri="{FF2B5EF4-FFF2-40B4-BE49-F238E27FC236}">
                      <a16:creationId xmlns:a16="http://schemas.microsoft.com/office/drawing/2014/main" id="{D73550A9-2106-4A56-B20F-FFDEC2423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0" name="Gerader Verbinder 239">
                <a:extLst>
                  <a:ext uri="{FF2B5EF4-FFF2-40B4-BE49-F238E27FC236}">
                    <a16:creationId xmlns:a16="http://schemas.microsoft.com/office/drawing/2014/main" id="{94F51944-77C2-4B92-9E2D-3A50038975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EF39C7C5-D21C-41BB-BDDF-17C57BB951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46D06081-3F2D-4EEC-8C52-C3D19710DEBB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258" name="Gruppieren 257">
                <a:extLst>
                  <a:ext uri="{FF2B5EF4-FFF2-40B4-BE49-F238E27FC236}">
                    <a16:creationId xmlns:a16="http://schemas.microsoft.com/office/drawing/2014/main" id="{F1EC8081-331D-433A-906A-8108C24C8641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61" name="Gruppieren 260">
                  <a:extLst>
                    <a:ext uri="{FF2B5EF4-FFF2-40B4-BE49-F238E27FC236}">
                      <a16:creationId xmlns:a16="http://schemas.microsoft.com/office/drawing/2014/main" id="{2B16AFBB-830C-416F-A1CA-A172FE39631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64" name="Gerader Verbinder 263">
                    <a:extLst>
                      <a:ext uri="{FF2B5EF4-FFF2-40B4-BE49-F238E27FC236}">
                        <a16:creationId xmlns:a16="http://schemas.microsoft.com/office/drawing/2014/main" id="{D8EF8927-9FC8-4A2A-B9FB-3B0BD742C7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Gerader Verbinder 264">
                    <a:extLst>
                      <a:ext uri="{FF2B5EF4-FFF2-40B4-BE49-F238E27FC236}">
                        <a16:creationId xmlns:a16="http://schemas.microsoft.com/office/drawing/2014/main" id="{D1E17E88-14D9-4BA6-9B6F-36DB0CBF40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Gerader Verbinder 265">
                    <a:extLst>
                      <a:ext uri="{FF2B5EF4-FFF2-40B4-BE49-F238E27FC236}">
                        <a16:creationId xmlns:a16="http://schemas.microsoft.com/office/drawing/2014/main" id="{A94A51AA-C315-49E1-A49C-8CA6159272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Gerader Verbinder 266">
                    <a:extLst>
                      <a:ext uri="{FF2B5EF4-FFF2-40B4-BE49-F238E27FC236}">
                        <a16:creationId xmlns:a16="http://schemas.microsoft.com/office/drawing/2014/main" id="{B30B2AA6-DA52-42C0-B06B-27C75BC28F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Gerader Verbinder 267">
                    <a:extLst>
                      <a:ext uri="{FF2B5EF4-FFF2-40B4-BE49-F238E27FC236}">
                        <a16:creationId xmlns:a16="http://schemas.microsoft.com/office/drawing/2014/main" id="{640521E5-AB33-4157-A4E1-CCFBFE44E9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Gerader Verbinder 268">
                    <a:extLst>
                      <a:ext uri="{FF2B5EF4-FFF2-40B4-BE49-F238E27FC236}">
                        <a16:creationId xmlns:a16="http://schemas.microsoft.com/office/drawing/2014/main" id="{2BE6223A-DC29-4E4E-8537-B17CD6ED99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Gerader Verbinder 269">
                    <a:extLst>
                      <a:ext uri="{FF2B5EF4-FFF2-40B4-BE49-F238E27FC236}">
                        <a16:creationId xmlns:a16="http://schemas.microsoft.com/office/drawing/2014/main" id="{07D7129F-AC98-4F41-951C-28545A0BD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Gerader Verbinder 270">
                    <a:extLst>
                      <a:ext uri="{FF2B5EF4-FFF2-40B4-BE49-F238E27FC236}">
                        <a16:creationId xmlns:a16="http://schemas.microsoft.com/office/drawing/2014/main" id="{7680C6CD-4B84-4888-BD2B-D1092B44A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2" name="Gerader Verbinder 261">
                  <a:extLst>
                    <a:ext uri="{FF2B5EF4-FFF2-40B4-BE49-F238E27FC236}">
                      <a16:creationId xmlns:a16="http://schemas.microsoft.com/office/drawing/2014/main" id="{787A41B2-DC4F-4729-955F-16B18FEE8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Gerader Verbinder 262">
                  <a:extLst>
                    <a:ext uri="{FF2B5EF4-FFF2-40B4-BE49-F238E27FC236}">
                      <a16:creationId xmlns:a16="http://schemas.microsoft.com/office/drawing/2014/main" id="{F5684112-F7E6-4BDB-902F-1C685A1BF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9" name="Gerader Verbinder 258">
                <a:extLst>
                  <a:ext uri="{FF2B5EF4-FFF2-40B4-BE49-F238E27FC236}">
                    <a16:creationId xmlns:a16="http://schemas.microsoft.com/office/drawing/2014/main" id="{686ECE80-EF67-412F-9269-F2A07FBFE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Gerader Verbinder 259">
                <a:extLst>
                  <a:ext uri="{FF2B5EF4-FFF2-40B4-BE49-F238E27FC236}">
                    <a16:creationId xmlns:a16="http://schemas.microsoft.com/office/drawing/2014/main" id="{3C3AB9CF-9744-4DDE-8909-C21939EEE1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1CADDD55-059A-4DC5-A19A-F836B22CB9E1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273" name="Gruppieren 272">
                <a:extLst>
                  <a:ext uri="{FF2B5EF4-FFF2-40B4-BE49-F238E27FC236}">
                    <a16:creationId xmlns:a16="http://schemas.microsoft.com/office/drawing/2014/main" id="{3ED58430-ECA0-46BE-AA39-2E3A60ECF82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76" name="Gruppieren 275">
                  <a:extLst>
                    <a:ext uri="{FF2B5EF4-FFF2-40B4-BE49-F238E27FC236}">
                      <a16:creationId xmlns:a16="http://schemas.microsoft.com/office/drawing/2014/main" id="{48FAA416-FAF6-4F8F-9C00-CF6F7B080732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79" name="Gerader Verbinder 278">
                    <a:extLst>
                      <a:ext uri="{FF2B5EF4-FFF2-40B4-BE49-F238E27FC236}">
                        <a16:creationId xmlns:a16="http://schemas.microsoft.com/office/drawing/2014/main" id="{157EA09F-5365-48FE-AABE-48F1CE9FA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Gerader Verbinder 279">
                    <a:extLst>
                      <a:ext uri="{FF2B5EF4-FFF2-40B4-BE49-F238E27FC236}">
                        <a16:creationId xmlns:a16="http://schemas.microsoft.com/office/drawing/2014/main" id="{05849133-6FB1-4E0D-97A2-80A7C3C90D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Gerader Verbinder 280">
                    <a:extLst>
                      <a:ext uri="{FF2B5EF4-FFF2-40B4-BE49-F238E27FC236}">
                        <a16:creationId xmlns:a16="http://schemas.microsoft.com/office/drawing/2014/main" id="{7B51C41A-73BD-4993-8C2E-EB3584741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Gerader Verbinder 281">
                    <a:extLst>
                      <a:ext uri="{FF2B5EF4-FFF2-40B4-BE49-F238E27FC236}">
                        <a16:creationId xmlns:a16="http://schemas.microsoft.com/office/drawing/2014/main" id="{5EBD4E27-632A-4388-B80A-5AFA7FA3BA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Gerader Verbinder 282">
                    <a:extLst>
                      <a:ext uri="{FF2B5EF4-FFF2-40B4-BE49-F238E27FC236}">
                        <a16:creationId xmlns:a16="http://schemas.microsoft.com/office/drawing/2014/main" id="{819C3939-67ED-4388-B8FF-FADE45F479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Gerader Verbinder 283">
                    <a:extLst>
                      <a:ext uri="{FF2B5EF4-FFF2-40B4-BE49-F238E27FC236}">
                        <a16:creationId xmlns:a16="http://schemas.microsoft.com/office/drawing/2014/main" id="{45AD3A0B-0A93-4907-A136-7FDE534BB0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Gerader Verbinder 284">
                    <a:extLst>
                      <a:ext uri="{FF2B5EF4-FFF2-40B4-BE49-F238E27FC236}">
                        <a16:creationId xmlns:a16="http://schemas.microsoft.com/office/drawing/2014/main" id="{EBA626C2-9D27-4B6C-A976-D6CE2B9910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Gerader Verbinder 285">
                    <a:extLst>
                      <a:ext uri="{FF2B5EF4-FFF2-40B4-BE49-F238E27FC236}">
                        <a16:creationId xmlns:a16="http://schemas.microsoft.com/office/drawing/2014/main" id="{FD285988-64C7-49F7-B9F2-FA62E2C7C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Gerader Verbinder 276">
                  <a:extLst>
                    <a:ext uri="{FF2B5EF4-FFF2-40B4-BE49-F238E27FC236}">
                      <a16:creationId xmlns:a16="http://schemas.microsoft.com/office/drawing/2014/main" id="{29B14E46-CAA9-4B35-BBB7-46C4CE665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Gerader Verbinder 277">
                  <a:extLst>
                    <a:ext uri="{FF2B5EF4-FFF2-40B4-BE49-F238E27FC236}">
                      <a16:creationId xmlns:a16="http://schemas.microsoft.com/office/drawing/2014/main" id="{464AC8DF-9A2C-472B-9A43-6D65A4952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4" name="Gerader Verbinder 273">
                <a:extLst>
                  <a:ext uri="{FF2B5EF4-FFF2-40B4-BE49-F238E27FC236}">
                    <a16:creationId xmlns:a16="http://schemas.microsoft.com/office/drawing/2014/main" id="{C6D5FA55-49FB-4886-BBF3-D3948CE97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r Verbinder 274">
                <a:extLst>
                  <a:ext uri="{FF2B5EF4-FFF2-40B4-BE49-F238E27FC236}">
                    <a16:creationId xmlns:a16="http://schemas.microsoft.com/office/drawing/2014/main" id="{808228DF-B646-430D-8B1C-53023CCC2D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feld 286">
                  <a:extLst>
                    <a:ext uri="{FF2B5EF4-FFF2-40B4-BE49-F238E27FC236}">
                      <a16:creationId xmlns:a16="http://schemas.microsoft.com/office/drawing/2014/main" id="{C24D38BB-47D4-4767-91F9-1B75ACFFF41F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𝐵𝑒𝑒𝑐h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7" name="Textfeld 286">
                  <a:extLst>
                    <a:ext uri="{FF2B5EF4-FFF2-40B4-BE49-F238E27FC236}">
                      <a16:creationId xmlns:a16="http://schemas.microsoft.com/office/drawing/2014/main" id="{C24D38BB-47D4-4767-91F9-1B75ACFFF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8490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feld 287">
                  <a:extLst>
                    <a:ext uri="{FF2B5EF4-FFF2-40B4-BE49-F238E27FC236}">
                      <a16:creationId xmlns:a16="http://schemas.microsoft.com/office/drawing/2014/main" id="{FB97A7CF-1230-401B-8151-138CD3DC8CB2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8" name="Textfeld 287">
                  <a:extLst>
                    <a:ext uri="{FF2B5EF4-FFF2-40B4-BE49-F238E27FC236}">
                      <a16:creationId xmlns:a16="http://schemas.microsoft.com/office/drawing/2014/main" id="{FB97A7CF-1230-401B-8151-138CD3DC8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553F223E-23D9-4BC8-98D1-08D1A4733741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89" name="Textfeld 288">
                  <a:extLst>
                    <a:ext uri="{FF2B5EF4-FFF2-40B4-BE49-F238E27FC236}">
                      <a16:creationId xmlns:a16="http://schemas.microsoft.com/office/drawing/2014/main" id="{553F223E-23D9-4BC8-98D1-08D1A47337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8135E6DE-76F2-4CC7-A41F-211CD97C76CD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0" name="Textfeld 289">
                  <a:extLst>
                    <a:ext uri="{FF2B5EF4-FFF2-40B4-BE49-F238E27FC236}">
                      <a16:creationId xmlns:a16="http://schemas.microsoft.com/office/drawing/2014/main" id="{8135E6DE-76F2-4CC7-A41F-211CD97C7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feld 290">
                  <a:extLst>
                    <a:ext uri="{FF2B5EF4-FFF2-40B4-BE49-F238E27FC236}">
                      <a16:creationId xmlns:a16="http://schemas.microsoft.com/office/drawing/2014/main" id="{47D8146B-2207-493A-98F5-C007D53779DE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1" name="Textfeld 290">
                  <a:extLst>
                    <a:ext uri="{FF2B5EF4-FFF2-40B4-BE49-F238E27FC236}">
                      <a16:creationId xmlns:a16="http://schemas.microsoft.com/office/drawing/2014/main" id="{47D8146B-2207-493A-98F5-C007D5377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3" name="Flussdiagramm: Verbinder 292">
              <a:extLst>
                <a:ext uri="{FF2B5EF4-FFF2-40B4-BE49-F238E27FC236}">
                  <a16:creationId xmlns:a16="http://schemas.microsoft.com/office/drawing/2014/main" id="{2264CD37-A647-47D4-826F-0CE77F50BD22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05" name="Gruppieren 304">
              <a:extLst>
                <a:ext uri="{FF2B5EF4-FFF2-40B4-BE49-F238E27FC236}">
                  <a16:creationId xmlns:a16="http://schemas.microsoft.com/office/drawing/2014/main" id="{E47BAA4D-7432-44C7-8DF4-A90B847230A6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306" name="Gruppieren 305">
                <a:extLst>
                  <a:ext uri="{FF2B5EF4-FFF2-40B4-BE49-F238E27FC236}">
                    <a16:creationId xmlns:a16="http://schemas.microsoft.com/office/drawing/2014/main" id="{A2769DAF-5BE9-4D83-8094-335FB0DBCC2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09" name="Gruppieren 308">
                  <a:extLst>
                    <a:ext uri="{FF2B5EF4-FFF2-40B4-BE49-F238E27FC236}">
                      <a16:creationId xmlns:a16="http://schemas.microsoft.com/office/drawing/2014/main" id="{FFEF1CF6-7CE4-45B6-A2A2-044A77F4E7C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12" name="Gerader Verbinder 311">
                    <a:extLst>
                      <a:ext uri="{FF2B5EF4-FFF2-40B4-BE49-F238E27FC236}">
                        <a16:creationId xmlns:a16="http://schemas.microsoft.com/office/drawing/2014/main" id="{A2F94D7B-291C-4502-98C1-F2829AB2D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Gerader Verbinder 312">
                    <a:extLst>
                      <a:ext uri="{FF2B5EF4-FFF2-40B4-BE49-F238E27FC236}">
                        <a16:creationId xmlns:a16="http://schemas.microsoft.com/office/drawing/2014/main" id="{A9D7644C-23D4-41AB-A811-E945DCC1B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Gerader Verbinder 313">
                    <a:extLst>
                      <a:ext uri="{FF2B5EF4-FFF2-40B4-BE49-F238E27FC236}">
                        <a16:creationId xmlns:a16="http://schemas.microsoft.com/office/drawing/2014/main" id="{F89373A5-5A26-4C4B-8CE3-3BBE4A8D6B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Gerader Verbinder 314">
                    <a:extLst>
                      <a:ext uri="{FF2B5EF4-FFF2-40B4-BE49-F238E27FC236}">
                        <a16:creationId xmlns:a16="http://schemas.microsoft.com/office/drawing/2014/main" id="{7C6FCCF9-6938-4719-BB19-E1AFCF05ED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Gerader Verbinder 315">
                    <a:extLst>
                      <a:ext uri="{FF2B5EF4-FFF2-40B4-BE49-F238E27FC236}">
                        <a16:creationId xmlns:a16="http://schemas.microsoft.com/office/drawing/2014/main" id="{36A036B6-B59E-4A06-937C-051436367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Gerader Verbinder 316">
                    <a:extLst>
                      <a:ext uri="{FF2B5EF4-FFF2-40B4-BE49-F238E27FC236}">
                        <a16:creationId xmlns:a16="http://schemas.microsoft.com/office/drawing/2014/main" id="{B433BC41-CE35-44A3-910C-EA8C2D803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Gerader Verbinder 317">
                    <a:extLst>
                      <a:ext uri="{FF2B5EF4-FFF2-40B4-BE49-F238E27FC236}">
                        <a16:creationId xmlns:a16="http://schemas.microsoft.com/office/drawing/2014/main" id="{159C38AA-B462-4FB2-8638-3AC4CCE49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Gerader Verbinder 318">
                    <a:extLst>
                      <a:ext uri="{FF2B5EF4-FFF2-40B4-BE49-F238E27FC236}">
                        <a16:creationId xmlns:a16="http://schemas.microsoft.com/office/drawing/2014/main" id="{86E115B2-EF88-4F7B-8DB5-55E9965A17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0" name="Gerader Verbinder 309">
                  <a:extLst>
                    <a:ext uri="{FF2B5EF4-FFF2-40B4-BE49-F238E27FC236}">
                      <a16:creationId xmlns:a16="http://schemas.microsoft.com/office/drawing/2014/main" id="{2FD37A98-15A5-4D1B-AAED-86651AECF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Gerader Verbinder 310">
                  <a:extLst>
                    <a:ext uri="{FF2B5EF4-FFF2-40B4-BE49-F238E27FC236}">
                      <a16:creationId xmlns:a16="http://schemas.microsoft.com/office/drawing/2014/main" id="{3CE8B22F-E262-4C9A-ABCA-FF816FEA9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7" name="Gerader Verbinder 306">
                <a:extLst>
                  <a:ext uri="{FF2B5EF4-FFF2-40B4-BE49-F238E27FC236}">
                    <a16:creationId xmlns:a16="http://schemas.microsoft.com/office/drawing/2014/main" id="{F73DAA39-72D9-4E4A-800A-D71103D16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Gerader Verbinder 307">
                <a:extLst>
                  <a:ext uri="{FF2B5EF4-FFF2-40B4-BE49-F238E27FC236}">
                    <a16:creationId xmlns:a16="http://schemas.microsoft.com/office/drawing/2014/main" id="{431BDD58-75D0-49B9-AD11-99BF8205AD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feld 319">
                  <a:extLst>
                    <a:ext uri="{FF2B5EF4-FFF2-40B4-BE49-F238E27FC236}">
                      <a16:creationId xmlns:a16="http://schemas.microsoft.com/office/drawing/2014/main" id="{779A9378-14F1-45A5-9C98-6510F5244FD8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0" name="Textfeld 319">
                  <a:extLst>
                    <a:ext uri="{FF2B5EF4-FFF2-40B4-BE49-F238E27FC236}">
                      <a16:creationId xmlns:a16="http://schemas.microsoft.com/office/drawing/2014/main" id="{779A9378-14F1-45A5-9C98-6510F524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Textfeld 320">
                  <a:extLst>
                    <a:ext uri="{FF2B5EF4-FFF2-40B4-BE49-F238E27FC236}">
                      <a16:creationId xmlns:a16="http://schemas.microsoft.com/office/drawing/2014/main" id="{EFBBFC01-23AE-4152-90AC-D16CEDBE0587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1" name="Textfeld 320">
                  <a:extLst>
                    <a:ext uri="{FF2B5EF4-FFF2-40B4-BE49-F238E27FC236}">
                      <a16:creationId xmlns:a16="http://schemas.microsoft.com/office/drawing/2014/main" id="{EFBBFC01-23AE-4152-90AC-D16CEDBE0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DBA81115-C9E0-466D-B137-F9A17BE9393A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323" name="Flussdiagramm: Verbinder 322">
                <a:extLst>
                  <a:ext uri="{FF2B5EF4-FFF2-40B4-BE49-F238E27FC236}">
                    <a16:creationId xmlns:a16="http://schemas.microsoft.com/office/drawing/2014/main" id="{1D0815DC-7048-418C-BA70-C3B8B69B1E42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24" name="Gerader Verbinder 323">
                <a:extLst>
                  <a:ext uri="{FF2B5EF4-FFF2-40B4-BE49-F238E27FC236}">
                    <a16:creationId xmlns:a16="http://schemas.microsoft.com/office/drawing/2014/main" id="{2785C5F6-4882-408F-A2F2-6662A02A5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Gerader Verbinder 324">
                <a:extLst>
                  <a:ext uri="{FF2B5EF4-FFF2-40B4-BE49-F238E27FC236}">
                    <a16:creationId xmlns:a16="http://schemas.microsoft.com/office/drawing/2014/main" id="{FE3D6CAF-EC02-49BA-948D-210AEA3E74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Gerader Verbinder 325">
                <a:extLst>
                  <a:ext uri="{FF2B5EF4-FFF2-40B4-BE49-F238E27FC236}">
                    <a16:creationId xmlns:a16="http://schemas.microsoft.com/office/drawing/2014/main" id="{58372AF8-E2E7-4651-8E8B-47AC9A92AC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Gerader Verbinder 326">
                <a:extLst>
                  <a:ext uri="{FF2B5EF4-FFF2-40B4-BE49-F238E27FC236}">
                    <a16:creationId xmlns:a16="http://schemas.microsoft.com/office/drawing/2014/main" id="{EBCEB6E8-8B82-4AF6-BB47-5ECFBC5F6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Gerader Verbinder 327">
                <a:extLst>
                  <a:ext uri="{FF2B5EF4-FFF2-40B4-BE49-F238E27FC236}">
                    <a16:creationId xmlns:a16="http://schemas.microsoft.com/office/drawing/2014/main" id="{4F85AB7D-BAA6-4058-B612-FE628A851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Gerader Verbinder 328">
                <a:extLst>
                  <a:ext uri="{FF2B5EF4-FFF2-40B4-BE49-F238E27FC236}">
                    <a16:creationId xmlns:a16="http://schemas.microsoft.com/office/drawing/2014/main" id="{35BEE619-0576-43BE-BFF4-EFA2B2ABC4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r Verbinder 329">
                <a:extLst>
                  <a:ext uri="{FF2B5EF4-FFF2-40B4-BE49-F238E27FC236}">
                    <a16:creationId xmlns:a16="http://schemas.microsoft.com/office/drawing/2014/main" id="{A95FBC08-046E-4C22-A727-A621E4774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r Verbinder 330">
                <a:extLst>
                  <a:ext uri="{FF2B5EF4-FFF2-40B4-BE49-F238E27FC236}">
                    <a16:creationId xmlns:a16="http://schemas.microsoft.com/office/drawing/2014/main" id="{11877BC5-F7B9-4317-98CA-3CD08932A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Gerader Verbinder 331">
                <a:extLst>
                  <a:ext uri="{FF2B5EF4-FFF2-40B4-BE49-F238E27FC236}">
                    <a16:creationId xmlns:a16="http://schemas.microsoft.com/office/drawing/2014/main" id="{709F1F12-A618-4EE4-A084-6ADC21BCC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r Verbinder 332">
                <a:extLst>
                  <a:ext uri="{FF2B5EF4-FFF2-40B4-BE49-F238E27FC236}">
                    <a16:creationId xmlns:a16="http://schemas.microsoft.com/office/drawing/2014/main" id="{77D5B4D4-AEA9-46A7-8A24-F82FE35951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r Verbinder 333">
                <a:extLst>
                  <a:ext uri="{FF2B5EF4-FFF2-40B4-BE49-F238E27FC236}">
                    <a16:creationId xmlns:a16="http://schemas.microsoft.com/office/drawing/2014/main" id="{688B5BBA-9D1A-4A33-8BB2-4CABE6C78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feld 335">
                  <a:extLst>
                    <a:ext uri="{FF2B5EF4-FFF2-40B4-BE49-F238E27FC236}">
                      <a16:creationId xmlns:a16="http://schemas.microsoft.com/office/drawing/2014/main" id="{186EDB52-9135-48C0-9737-AA368DCB9258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36" name="Textfeld 335">
                  <a:extLst>
                    <a:ext uri="{FF2B5EF4-FFF2-40B4-BE49-F238E27FC236}">
                      <a16:creationId xmlns:a16="http://schemas.microsoft.com/office/drawing/2014/main" id="{186EDB52-9135-48C0-9737-AA368DCB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1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7" name="Gruppieren 336">
              <a:extLst>
                <a:ext uri="{FF2B5EF4-FFF2-40B4-BE49-F238E27FC236}">
                  <a16:creationId xmlns:a16="http://schemas.microsoft.com/office/drawing/2014/main" id="{0A7912E1-1B05-4778-B16A-51B8229CEFE9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338" name="Gruppieren 337">
                <a:extLst>
                  <a:ext uri="{FF2B5EF4-FFF2-40B4-BE49-F238E27FC236}">
                    <a16:creationId xmlns:a16="http://schemas.microsoft.com/office/drawing/2014/main" id="{0EDD72EC-9558-4CAD-A2DB-866B8F0BC32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41" name="Gruppieren 340">
                  <a:extLst>
                    <a:ext uri="{FF2B5EF4-FFF2-40B4-BE49-F238E27FC236}">
                      <a16:creationId xmlns:a16="http://schemas.microsoft.com/office/drawing/2014/main" id="{6F8EC886-C86C-47D9-8615-6313A0471EEF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44" name="Gerader Verbinder 343">
                    <a:extLst>
                      <a:ext uri="{FF2B5EF4-FFF2-40B4-BE49-F238E27FC236}">
                        <a16:creationId xmlns:a16="http://schemas.microsoft.com/office/drawing/2014/main" id="{565AE135-36CA-4BA6-B05E-986BC2618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Gerader Verbinder 344">
                    <a:extLst>
                      <a:ext uri="{FF2B5EF4-FFF2-40B4-BE49-F238E27FC236}">
                        <a16:creationId xmlns:a16="http://schemas.microsoft.com/office/drawing/2014/main" id="{191EC22E-643A-4C4E-904E-FDB875D20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Gerader Verbinder 345">
                    <a:extLst>
                      <a:ext uri="{FF2B5EF4-FFF2-40B4-BE49-F238E27FC236}">
                        <a16:creationId xmlns:a16="http://schemas.microsoft.com/office/drawing/2014/main" id="{4BABB9DD-356D-4AE3-8F60-2B33268F35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Gerader Verbinder 346">
                    <a:extLst>
                      <a:ext uri="{FF2B5EF4-FFF2-40B4-BE49-F238E27FC236}">
                        <a16:creationId xmlns:a16="http://schemas.microsoft.com/office/drawing/2014/main" id="{8DA02434-F4D4-408D-B21F-90D4AA610D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Gerader Verbinder 347">
                    <a:extLst>
                      <a:ext uri="{FF2B5EF4-FFF2-40B4-BE49-F238E27FC236}">
                        <a16:creationId xmlns:a16="http://schemas.microsoft.com/office/drawing/2014/main" id="{D8F823ED-5682-4FCF-A1A8-3F6FB88B05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Gerader Verbinder 348">
                    <a:extLst>
                      <a:ext uri="{FF2B5EF4-FFF2-40B4-BE49-F238E27FC236}">
                        <a16:creationId xmlns:a16="http://schemas.microsoft.com/office/drawing/2014/main" id="{802A9D23-E29A-41B8-851F-3A00795B5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Gerader Verbinder 349">
                    <a:extLst>
                      <a:ext uri="{FF2B5EF4-FFF2-40B4-BE49-F238E27FC236}">
                        <a16:creationId xmlns:a16="http://schemas.microsoft.com/office/drawing/2014/main" id="{CF0D065D-B923-4426-8798-6132DB37E5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Gerader Verbinder 350">
                    <a:extLst>
                      <a:ext uri="{FF2B5EF4-FFF2-40B4-BE49-F238E27FC236}">
                        <a16:creationId xmlns:a16="http://schemas.microsoft.com/office/drawing/2014/main" id="{C01EBFB6-D973-4AFC-9C15-AE77F16CDD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2" name="Gerader Verbinder 341">
                  <a:extLst>
                    <a:ext uri="{FF2B5EF4-FFF2-40B4-BE49-F238E27FC236}">
                      <a16:creationId xmlns:a16="http://schemas.microsoft.com/office/drawing/2014/main" id="{8CAC8B39-0212-4A8A-9238-C9F146264D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Gerader Verbinder 342">
                  <a:extLst>
                    <a:ext uri="{FF2B5EF4-FFF2-40B4-BE49-F238E27FC236}">
                      <a16:creationId xmlns:a16="http://schemas.microsoft.com/office/drawing/2014/main" id="{BD8A411B-6946-4BD1-B1A5-1AFC0E71E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9" name="Gerader Verbinder 338">
                <a:extLst>
                  <a:ext uri="{FF2B5EF4-FFF2-40B4-BE49-F238E27FC236}">
                    <a16:creationId xmlns:a16="http://schemas.microsoft.com/office/drawing/2014/main" id="{DA8A6460-A41C-40BF-A38F-E7BA49745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Gerader Verbinder 339">
                <a:extLst>
                  <a:ext uri="{FF2B5EF4-FFF2-40B4-BE49-F238E27FC236}">
                    <a16:creationId xmlns:a16="http://schemas.microsoft.com/office/drawing/2014/main" id="{3E936402-9F17-489A-AACC-C067E1531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2" name="Flussdiagramm: Verbinder 351">
              <a:extLst>
                <a:ext uri="{FF2B5EF4-FFF2-40B4-BE49-F238E27FC236}">
                  <a16:creationId xmlns:a16="http://schemas.microsoft.com/office/drawing/2014/main" id="{6BC796D1-5BE0-4BBD-9A78-5A7E19E4F208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353" name="Gruppieren 352">
              <a:extLst>
                <a:ext uri="{FF2B5EF4-FFF2-40B4-BE49-F238E27FC236}">
                  <a16:creationId xmlns:a16="http://schemas.microsoft.com/office/drawing/2014/main" id="{D962E1BF-0C1D-4DC1-85B7-3A409A3C183B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354" name="Gruppieren 353">
                <a:extLst>
                  <a:ext uri="{FF2B5EF4-FFF2-40B4-BE49-F238E27FC236}">
                    <a16:creationId xmlns:a16="http://schemas.microsoft.com/office/drawing/2014/main" id="{09FFC305-CC53-4D5C-BFB4-57F927C237F8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57" name="Gruppieren 356">
                  <a:extLst>
                    <a:ext uri="{FF2B5EF4-FFF2-40B4-BE49-F238E27FC236}">
                      <a16:creationId xmlns:a16="http://schemas.microsoft.com/office/drawing/2014/main" id="{193357C7-524E-4211-A313-DCB3FC9E3635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60" name="Gerader Verbinder 359">
                    <a:extLst>
                      <a:ext uri="{FF2B5EF4-FFF2-40B4-BE49-F238E27FC236}">
                        <a16:creationId xmlns:a16="http://schemas.microsoft.com/office/drawing/2014/main" id="{5E0D33A9-F10D-40A3-BC48-DE2BCC583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Gerader Verbinder 360">
                    <a:extLst>
                      <a:ext uri="{FF2B5EF4-FFF2-40B4-BE49-F238E27FC236}">
                        <a16:creationId xmlns:a16="http://schemas.microsoft.com/office/drawing/2014/main" id="{AD841B37-2E7E-47E8-A825-7B7460A5D6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Gerader Verbinder 361">
                    <a:extLst>
                      <a:ext uri="{FF2B5EF4-FFF2-40B4-BE49-F238E27FC236}">
                        <a16:creationId xmlns:a16="http://schemas.microsoft.com/office/drawing/2014/main" id="{FFB9B8B2-0A47-41E9-981D-28E77C6A3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Gerader Verbinder 362">
                    <a:extLst>
                      <a:ext uri="{FF2B5EF4-FFF2-40B4-BE49-F238E27FC236}">
                        <a16:creationId xmlns:a16="http://schemas.microsoft.com/office/drawing/2014/main" id="{0D3A3E31-7FC7-4297-85D8-BC9C8C3F31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Gerader Verbinder 363">
                    <a:extLst>
                      <a:ext uri="{FF2B5EF4-FFF2-40B4-BE49-F238E27FC236}">
                        <a16:creationId xmlns:a16="http://schemas.microsoft.com/office/drawing/2014/main" id="{BC397672-3B14-4A3D-9D75-D368514592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Gerader Verbinder 364">
                    <a:extLst>
                      <a:ext uri="{FF2B5EF4-FFF2-40B4-BE49-F238E27FC236}">
                        <a16:creationId xmlns:a16="http://schemas.microsoft.com/office/drawing/2014/main" id="{F27FB280-337E-434B-9765-7046DF028D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Gerader Verbinder 365">
                    <a:extLst>
                      <a:ext uri="{FF2B5EF4-FFF2-40B4-BE49-F238E27FC236}">
                        <a16:creationId xmlns:a16="http://schemas.microsoft.com/office/drawing/2014/main" id="{DB4CD221-FC39-4F15-9231-1A18E2A95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Gerader Verbinder 366">
                    <a:extLst>
                      <a:ext uri="{FF2B5EF4-FFF2-40B4-BE49-F238E27FC236}">
                        <a16:creationId xmlns:a16="http://schemas.microsoft.com/office/drawing/2014/main" id="{FD00A125-55BA-432B-A0FC-3217DD470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8" name="Gerader Verbinder 357">
                  <a:extLst>
                    <a:ext uri="{FF2B5EF4-FFF2-40B4-BE49-F238E27FC236}">
                      <a16:creationId xmlns:a16="http://schemas.microsoft.com/office/drawing/2014/main" id="{E9D3685E-47E4-4B3A-9B9C-F54E6CF4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Gerader Verbinder 358">
                  <a:extLst>
                    <a:ext uri="{FF2B5EF4-FFF2-40B4-BE49-F238E27FC236}">
                      <a16:creationId xmlns:a16="http://schemas.microsoft.com/office/drawing/2014/main" id="{3D52466D-3DBD-4A18-AC9D-55C96754C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Gerader Verbinder 354">
                <a:extLst>
                  <a:ext uri="{FF2B5EF4-FFF2-40B4-BE49-F238E27FC236}">
                    <a16:creationId xmlns:a16="http://schemas.microsoft.com/office/drawing/2014/main" id="{5A713B8A-90E2-403E-AF1B-EC8679F34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Gerader Verbinder 355">
                <a:extLst>
                  <a:ext uri="{FF2B5EF4-FFF2-40B4-BE49-F238E27FC236}">
                    <a16:creationId xmlns:a16="http://schemas.microsoft.com/office/drawing/2014/main" id="{075DDBC8-5725-4888-87ED-FDDB319CA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Gruppieren 367">
              <a:extLst>
                <a:ext uri="{FF2B5EF4-FFF2-40B4-BE49-F238E27FC236}">
                  <a16:creationId xmlns:a16="http://schemas.microsoft.com/office/drawing/2014/main" id="{99DB6612-04AD-4674-9AAD-27A0180471D9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369" name="Flussdiagramm: Verbinder 368">
                <a:extLst>
                  <a:ext uri="{FF2B5EF4-FFF2-40B4-BE49-F238E27FC236}">
                    <a16:creationId xmlns:a16="http://schemas.microsoft.com/office/drawing/2014/main" id="{48BCCD34-FE68-4476-A6A5-381C5388524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370" name="Gerader Verbinder 369">
                <a:extLst>
                  <a:ext uri="{FF2B5EF4-FFF2-40B4-BE49-F238E27FC236}">
                    <a16:creationId xmlns:a16="http://schemas.microsoft.com/office/drawing/2014/main" id="{082737CE-225C-44F0-A875-52AF48200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r Verbinder 370">
                <a:extLst>
                  <a:ext uri="{FF2B5EF4-FFF2-40B4-BE49-F238E27FC236}">
                    <a16:creationId xmlns:a16="http://schemas.microsoft.com/office/drawing/2014/main" id="{A1DB69F2-821A-493A-AEFF-43F290837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Gerader Verbinder 371">
                <a:extLst>
                  <a:ext uri="{FF2B5EF4-FFF2-40B4-BE49-F238E27FC236}">
                    <a16:creationId xmlns:a16="http://schemas.microsoft.com/office/drawing/2014/main" id="{194F64BF-1BCF-4FC7-84A9-23C6159D4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Gerader Verbinder 372">
                <a:extLst>
                  <a:ext uri="{FF2B5EF4-FFF2-40B4-BE49-F238E27FC236}">
                    <a16:creationId xmlns:a16="http://schemas.microsoft.com/office/drawing/2014/main" id="{41D0FF66-4FAC-49E8-8AE8-24617FADE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r Verbinder 373">
                <a:extLst>
                  <a:ext uri="{FF2B5EF4-FFF2-40B4-BE49-F238E27FC236}">
                    <a16:creationId xmlns:a16="http://schemas.microsoft.com/office/drawing/2014/main" id="{CE7C23FE-7D2F-4EA2-A011-51C9CBFAD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r Verbinder 374">
                <a:extLst>
                  <a:ext uri="{FF2B5EF4-FFF2-40B4-BE49-F238E27FC236}">
                    <a16:creationId xmlns:a16="http://schemas.microsoft.com/office/drawing/2014/main" id="{1AAB6447-117D-4813-A23C-09662C9C95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r Verbinder 375">
                <a:extLst>
                  <a:ext uri="{FF2B5EF4-FFF2-40B4-BE49-F238E27FC236}">
                    <a16:creationId xmlns:a16="http://schemas.microsoft.com/office/drawing/2014/main" id="{3AFD9686-0F97-43EF-B25E-533447701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r Verbinder 376">
                <a:extLst>
                  <a:ext uri="{FF2B5EF4-FFF2-40B4-BE49-F238E27FC236}">
                    <a16:creationId xmlns:a16="http://schemas.microsoft.com/office/drawing/2014/main" id="{E00DAA1F-B2FE-48BB-B3B9-1EFE77E159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r Verbinder 377">
                <a:extLst>
                  <a:ext uri="{FF2B5EF4-FFF2-40B4-BE49-F238E27FC236}">
                    <a16:creationId xmlns:a16="http://schemas.microsoft.com/office/drawing/2014/main" id="{70A59F47-E457-4DE8-BBDB-4576367E51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Gerader Verbinder 378">
                <a:extLst>
                  <a:ext uri="{FF2B5EF4-FFF2-40B4-BE49-F238E27FC236}">
                    <a16:creationId xmlns:a16="http://schemas.microsoft.com/office/drawing/2014/main" id="{DFB62D94-E396-409F-BAB8-99C9B995D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Gerader Verbinder 379">
                <a:extLst>
                  <a:ext uri="{FF2B5EF4-FFF2-40B4-BE49-F238E27FC236}">
                    <a16:creationId xmlns:a16="http://schemas.microsoft.com/office/drawing/2014/main" id="{A87C0C2E-EEFE-42C3-ADF0-2C6020D10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feld 380">
                  <a:extLst>
                    <a:ext uri="{FF2B5EF4-FFF2-40B4-BE49-F238E27FC236}">
                      <a16:creationId xmlns:a16="http://schemas.microsoft.com/office/drawing/2014/main" id="{56881E3D-4F9E-4F40-A5C1-E6678BD1EF4A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81" name="Textfeld 380">
                  <a:extLst>
                    <a:ext uri="{FF2B5EF4-FFF2-40B4-BE49-F238E27FC236}">
                      <a16:creationId xmlns:a16="http://schemas.microsoft.com/office/drawing/2014/main" id="{56881E3D-4F9E-4F40-A5C1-E6678BD1E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2" name="Gruppieren 381">
              <a:extLst>
                <a:ext uri="{FF2B5EF4-FFF2-40B4-BE49-F238E27FC236}">
                  <a16:creationId xmlns:a16="http://schemas.microsoft.com/office/drawing/2014/main" id="{4ECFC634-0FA6-4D7C-B125-97750715AF18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383" name="Gruppieren 382">
                <a:extLst>
                  <a:ext uri="{FF2B5EF4-FFF2-40B4-BE49-F238E27FC236}">
                    <a16:creationId xmlns:a16="http://schemas.microsoft.com/office/drawing/2014/main" id="{3C6B2D60-B5C4-4B52-85CA-AEDA821B46C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386" name="Gruppieren 385">
                  <a:extLst>
                    <a:ext uri="{FF2B5EF4-FFF2-40B4-BE49-F238E27FC236}">
                      <a16:creationId xmlns:a16="http://schemas.microsoft.com/office/drawing/2014/main" id="{5CBFD8E0-CD14-4005-9C6E-60B987288A73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389" name="Gerader Verbinder 388">
                    <a:extLst>
                      <a:ext uri="{FF2B5EF4-FFF2-40B4-BE49-F238E27FC236}">
                        <a16:creationId xmlns:a16="http://schemas.microsoft.com/office/drawing/2014/main" id="{34D1BA89-D4CA-4804-AAF3-2699244E9B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Gerader Verbinder 389">
                    <a:extLst>
                      <a:ext uri="{FF2B5EF4-FFF2-40B4-BE49-F238E27FC236}">
                        <a16:creationId xmlns:a16="http://schemas.microsoft.com/office/drawing/2014/main" id="{6CFB1CED-A40B-4C57-A4A3-275DE0A435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Gerader Verbinder 390">
                    <a:extLst>
                      <a:ext uri="{FF2B5EF4-FFF2-40B4-BE49-F238E27FC236}">
                        <a16:creationId xmlns:a16="http://schemas.microsoft.com/office/drawing/2014/main" id="{6CB8DB2F-077E-4AAE-92E5-30BF9A3BE5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Gerader Verbinder 391">
                    <a:extLst>
                      <a:ext uri="{FF2B5EF4-FFF2-40B4-BE49-F238E27FC236}">
                        <a16:creationId xmlns:a16="http://schemas.microsoft.com/office/drawing/2014/main" id="{4B5E0E45-0DD5-44CA-A006-3A15C7FE75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Gerader Verbinder 392">
                    <a:extLst>
                      <a:ext uri="{FF2B5EF4-FFF2-40B4-BE49-F238E27FC236}">
                        <a16:creationId xmlns:a16="http://schemas.microsoft.com/office/drawing/2014/main" id="{BAE8067B-D852-4044-90C4-8B57F8C905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Gerader Verbinder 393">
                    <a:extLst>
                      <a:ext uri="{FF2B5EF4-FFF2-40B4-BE49-F238E27FC236}">
                        <a16:creationId xmlns:a16="http://schemas.microsoft.com/office/drawing/2014/main" id="{D863CF63-DA7F-4A41-8096-F60E5A82FD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Gerader Verbinder 394">
                    <a:extLst>
                      <a:ext uri="{FF2B5EF4-FFF2-40B4-BE49-F238E27FC236}">
                        <a16:creationId xmlns:a16="http://schemas.microsoft.com/office/drawing/2014/main" id="{F6E6DFC7-C8A9-4AC0-8617-963146862F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Gerader Verbinder 395">
                    <a:extLst>
                      <a:ext uri="{FF2B5EF4-FFF2-40B4-BE49-F238E27FC236}">
                        <a16:creationId xmlns:a16="http://schemas.microsoft.com/office/drawing/2014/main" id="{98BA0B55-C14C-4243-8936-6963AFDC7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7" name="Gerader Verbinder 386">
                  <a:extLst>
                    <a:ext uri="{FF2B5EF4-FFF2-40B4-BE49-F238E27FC236}">
                      <a16:creationId xmlns:a16="http://schemas.microsoft.com/office/drawing/2014/main" id="{53D6092E-A276-40C9-9109-1E574794F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Gerader Verbinder 387">
                  <a:extLst>
                    <a:ext uri="{FF2B5EF4-FFF2-40B4-BE49-F238E27FC236}">
                      <a16:creationId xmlns:a16="http://schemas.microsoft.com/office/drawing/2014/main" id="{F46163CE-98CF-4AE8-BA3F-5FAA0223C7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4" name="Gerader Verbinder 383">
                <a:extLst>
                  <a:ext uri="{FF2B5EF4-FFF2-40B4-BE49-F238E27FC236}">
                    <a16:creationId xmlns:a16="http://schemas.microsoft.com/office/drawing/2014/main" id="{A809E8F4-F0C4-45C9-A4AE-B9A966674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Gerader Verbinder 384">
                <a:extLst>
                  <a:ext uri="{FF2B5EF4-FFF2-40B4-BE49-F238E27FC236}">
                    <a16:creationId xmlns:a16="http://schemas.microsoft.com/office/drawing/2014/main" id="{676EC840-3338-44DC-A2BF-19C280803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Flussdiagramm: Verbinder 396">
              <a:extLst>
                <a:ext uri="{FF2B5EF4-FFF2-40B4-BE49-F238E27FC236}">
                  <a16:creationId xmlns:a16="http://schemas.microsoft.com/office/drawing/2014/main" id="{AC362913-9AD2-4937-923B-801FEFB9E17F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feld 397">
                  <a:extLst>
                    <a:ext uri="{FF2B5EF4-FFF2-40B4-BE49-F238E27FC236}">
                      <a16:creationId xmlns:a16="http://schemas.microsoft.com/office/drawing/2014/main" id="{1D3677F5-C583-46DD-B81E-1D3EEEC65014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8" name="Textfeld 397">
                  <a:extLst>
                    <a:ext uri="{FF2B5EF4-FFF2-40B4-BE49-F238E27FC236}">
                      <a16:creationId xmlns:a16="http://schemas.microsoft.com/office/drawing/2014/main" id="{1D3677F5-C583-46DD-B81E-1D3EEEC65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feld 398">
                  <a:extLst>
                    <a:ext uri="{FF2B5EF4-FFF2-40B4-BE49-F238E27FC236}">
                      <a16:creationId xmlns:a16="http://schemas.microsoft.com/office/drawing/2014/main" id="{5503E36B-0862-4A7F-BDAB-74D0226F5085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9" name="Textfeld 398">
                  <a:extLst>
                    <a:ext uri="{FF2B5EF4-FFF2-40B4-BE49-F238E27FC236}">
                      <a16:creationId xmlns:a16="http://schemas.microsoft.com/office/drawing/2014/main" id="{5503E36B-0862-4A7F-BDAB-74D0226F5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feld 399">
                  <a:extLst>
                    <a:ext uri="{FF2B5EF4-FFF2-40B4-BE49-F238E27FC236}">
                      <a16:creationId xmlns:a16="http://schemas.microsoft.com/office/drawing/2014/main" id="{DE6C21DE-13F4-4A14-A1E1-3CF5C50D60D1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0" name="Textfeld 399">
                  <a:extLst>
                    <a:ext uri="{FF2B5EF4-FFF2-40B4-BE49-F238E27FC236}">
                      <a16:creationId xmlns:a16="http://schemas.microsoft.com/office/drawing/2014/main" id="{DE6C21DE-13F4-4A14-A1E1-3CF5C50D6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Textfeld 400">
                  <a:extLst>
                    <a:ext uri="{FF2B5EF4-FFF2-40B4-BE49-F238E27FC236}">
                      <a16:creationId xmlns:a16="http://schemas.microsoft.com/office/drawing/2014/main" id="{F1FD1416-C6EC-4A7A-BC6C-E8C0AE261966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1" name="Textfeld 400">
                  <a:extLst>
                    <a:ext uri="{FF2B5EF4-FFF2-40B4-BE49-F238E27FC236}">
                      <a16:creationId xmlns:a16="http://schemas.microsoft.com/office/drawing/2014/main" id="{F1FD1416-C6EC-4A7A-BC6C-E8C0AE26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feld 401">
                  <a:extLst>
                    <a:ext uri="{FF2B5EF4-FFF2-40B4-BE49-F238E27FC236}">
                      <a16:creationId xmlns:a16="http://schemas.microsoft.com/office/drawing/2014/main" id="{E6701867-69C7-4504-83AE-5D33C210F223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2" name="Textfeld 401">
                  <a:extLst>
                    <a:ext uri="{FF2B5EF4-FFF2-40B4-BE49-F238E27FC236}">
                      <a16:creationId xmlns:a16="http://schemas.microsoft.com/office/drawing/2014/main" id="{E6701867-69C7-4504-83AE-5D33C210F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feld 402">
                  <a:extLst>
                    <a:ext uri="{FF2B5EF4-FFF2-40B4-BE49-F238E27FC236}">
                      <a16:creationId xmlns:a16="http://schemas.microsoft.com/office/drawing/2014/main" id="{0E33F07A-98D6-4347-969C-5FF989E385AC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3" name="Textfeld 402">
                  <a:extLst>
                    <a:ext uri="{FF2B5EF4-FFF2-40B4-BE49-F238E27FC236}">
                      <a16:creationId xmlns:a16="http://schemas.microsoft.com/office/drawing/2014/main" id="{0E33F07A-98D6-4347-969C-5FF989E38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20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Textfeld 436">
                  <a:extLst>
                    <a:ext uri="{FF2B5EF4-FFF2-40B4-BE49-F238E27FC236}">
                      <a16:creationId xmlns:a16="http://schemas.microsoft.com/office/drawing/2014/main" id="{4E690D00-3C3F-48FF-A1C6-230E7FF315F1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7" name="Textfeld 436">
                  <a:extLst>
                    <a:ext uri="{FF2B5EF4-FFF2-40B4-BE49-F238E27FC236}">
                      <a16:creationId xmlns:a16="http://schemas.microsoft.com/office/drawing/2014/main" id="{4E690D00-3C3F-48FF-A1C6-230E7FF31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21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2222D3E5-E2CA-48C2-AFBA-3940C0437DAE}"/>
              </a:ext>
            </a:extLst>
          </p:cNvPr>
          <p:cNvSpPr txBox="1"/>
          <p:nvPr/>
        </p:nvSpPr>
        <p:spPr>
          <a:xfrm>
            <a:off x="9202762" y="1930699"/>
            <a:ext cx="26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Nordwall (Big wall)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459B40-FB2B-4F98-8707-395700709E58}"/>
              </a:ext>
            </a:extLst>
          </p:cNvPr>
          <p:cNvSpPr txBox="1"/>
          <p:nvPr/>
        </p:nvSpPr>
        <p:spPr>
          <a:xfrm>
            <a:off x="513678" y="372570"/>
            <a:ext cx="622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b="1" dirty="0" err="1"/>
              <a:t>Node</a:t>
            </a:r>
            <a:r>
              <a:rPr lang="de-CH" sz="3200" b="1" dirty="0"/>
              <a:t>-Model, Chalet Zermatt</a:t>
            </a:r>
          </a:p>
        </p:txBody>
      </p:sp>
      <p:sp>
        <p:nvSpPr>
          <p:cNvPr id="850" name="Textfeld 849">
            <a:extLst>
              <a:ext uri="{FF2B5EF4-FFF2-40B4-BE49-F238E27FC236}">
                <a16:creationId xmlns:a16="http://schemas.microsoft.com/office/drawing/2014/main" id="{84A56D78-1800-44E1-A19E-FB7F982C9FD9}"/>
              </a:ext>
            </a:extLst>
          </p:cNvPr>
          <p:cNvSpPr txBox="1"/>
          <p:nvPr/>
        </p:nvSpPr>
        <p:spPr>
          <a:xfrm>
            <a:off x="9168622" y="3778780"/>
            <a:ext cx="2980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Eastwall</a:t>
            </a:r>
            <a:r>
              <a:rPr lang="de-CH" sz="2400" dirty="0"/>
              <a:t> (Small wall)</a:t>
            </a:r>
          </a:p>
        </p:txBody>
      </p:sp>
      <p:sp>
        <p:nvSpPr>
          <p:cNvPr id="851" name="Textfeld 850">
            <a:extLst>
              <a:ext uri="{FF2B5EF4-FFF2-40B4-BE49-F238E27FC236}">
                <a16:creationId xmlns:a16="http://schemas.microsoft.com/office/drawing/2014/main" id="{1173D9C6-6812-4FBE-B526-BB83542C1C77}"/>
              </a:ext>
            </a:extLst>
          </p:cNvPr>
          <p:cNvSpPr txBox="1"/>
          <p:nvPr/>
        </p:nvSpPr>
        <p:spPr>
          <a:xfrm>
            <a:off x="9154699" y="5739837"/>
            <a:ext cx="308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Westwall (Small wall)</a:t>
            </a:r>
          </a:p>
        </p:txBody>
      </p:sp>
      <p:sp>
        <p:nvSpPr>
          <p:cNvPr id="853" name="Flussdiagramm: Verbinder 852">
            <a:extLst>
              <a:ext uri="{FF2B5EF4-FFF2-40B4-BE49-F238E27FC236}">
                <a16:creationId xmlns:a16="http://schemas.microsoft.com/office/drawing/2014/main" id="{DF81D7A6-B58E-4EEE-B906-BD73B8595816}"/>
              </a:ext>
            </a:extLst>
          </p:cNvPr>
          <p:cNvSpPr/>
          <p:nvPr/>
        </p:nvSpPr>
        <p:spPr>
          <a:xfrm>
            <a:off x="1838877" y="8185381"/>
            <a:ext cx="375385" cy="361304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4" name="Textfeld 853">
            <a:extLst>
              <a:ext uri="{FF2B5EF4-FFF2-40B4-BE49-F238E27FC236}">
                <a16:creationId xmlns:a16="http://schemas.microsoft.com/office/drawing/2014/main" id="{250D1CBB-D890-4B00-BD90-E86EACF553FC}"/>
              </a:ext>
            </a:extLst>
          </p:cNvPr>
          <p:cNvSpPr txBox="1"/>
          <p:nvPr/>
        </p:nvSpPr>
        <p:spPr>
          <a:xfrm>
            <a:off x="1814636" y="8185381"/>
            <a:ext cx="48635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de-DE" dirty="0"/>
              <a:t>- +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5" name="Textfeld 854">
                <a:extLst>
                  <a:ext uri="{FF2B5EF4-FFF2-40B4-BE49-F238E27FC236}">
                    <a16:creationId xmlns:a16="http://schemas.microsoft.com/office/drawing/2014/main" id="{AA16B09A-2111-4CD5-80B1-DBCE94290757}"/>
                  </a:ext>
                </a:extLst>
              </p:cNvPr>
              <p:cNvSpPr txBox="1"/>
              <p:nvPr/>
            </p:nvSpPr>
            <p:spPr>
              <a:xfrm>
                <a:off x="1884817" y="7741291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55" name="Textfeld 854">
                <a:extLst>
                  <a:ext uri="{FF2B5EF4-FFF2-40B4-BE49-F238E27FC236}">
                    <a16:creationId xmlns:a16="http://schemas.microsoft.com/office/drawing/2014/main" id="{AA16B09A-2111-4CD5-80B1-DBCE94290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17" y="7741291"/>
                <a:ext cx="292303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6" name="Gruppieren 855">
            <a:extLst>
              <a:ext uri="{FF2B5EF4-FFF2-40B4-BE49-F238E27FC236}">
                <a16:creationId xmlns:a16="http://schemas.microsoft.com/office/drawing/2014/main" id="{63F5C2B2-D057-4BB4-BB42-60DE33835266}"/>
              </a:ext>
            </a:extLst>
          </p:cNvPr>
          <p:cNvGrpSpPr/>
          <p:nvPr/>
        </p:nvGrpSpPr>
        <p:grpSpPr>
          <a:xfrm rot="5400000">
            <a:off x="1280994" y="8048183"/>
            <a:ext cx="470012" cy="656369"/>
            <a:chOff x="120560" y="2363472"/>
            <a:chExt cx="470012" cy="658550"/>
          </a:xfrm>
        </p:grpSpPr>
        <p:cxnSp>
          <p:nvCxnSpPr>
            <p:cNvPr id="1066" name="Gerader Verbinder 1065">
              <a:extLst>
                <a:ext uri="{FF2B5EF4-FFF2-40B4-BE49-F238E27FC236}">
                  <a16:creationId xmlns:a16="http://schemas.microsoft.com/office/drawing/2014/main" id="{1E96A9CF-1887-46D6-AC64-50A85A21113A}"/>
                </a:ext>
              </a:extLst>
            </p:cNvPr>
            <p:cNvCxnSpPr>
              <a:cxnSpLocks/>
              <a:endCxn id="854" idx="1"/>
            </p:cNvCxnSpPr>
            <p:nvPr/>
          </p:nvCxnSpPr>
          <p:spPr>
            <a:xfrm rot="16200000">
              <a:off x="105497" y="2582495"/>
              <a:ext cx="440463" cy="2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Gerader Verbinder 1066">
              <a:extLst>
                <a:ext uri="{FF2B5EF4-FFF2-40B4-BE49-F238E27FC236}">
                  <a16:creationId xmlns:a16="http://schemas.microsoft.com/office/drawing/2014/main" id="{A9F12B75-2C9B-441C-BD86-45C8A2EBB802}"/>
                </a:ext>
              </a:extLst>
            </p:cNvPr>
            <p:cNvCxnSpPr>
              <a:cxnSpLocks/>
            </p:cNvCxnSpPr>
            <p:nvPr/>
          </p:nvCxnSpPr>
          <p:spPr>
            <a:xfrm>
              <a:off x="120560" y="2814587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Gerader Verbinder 1067">
              <a:extLst>
                <a:ext uri="{FF2B5EF4-FFF2-40B4-BE49-F238E27FC236}">
                  <a16:creationId xmlns:a16="http://schemas.microsoft.com/office/drawing/2014/main" id="{77E3209D-CCEC-4429-87F9-A7206CEC1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3071"/>
              <a:ext cx="99992" cy="794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Gerader Verbinder 1068">
              <a:extLst>
                <a:ext uri="{FF2B5EF4-FFF2-40B4-BE49-F238E27FC236}">
                  <a16:creationId xmlns:a16="http://schemas.microsoft.com/office/drawing/2014/main" id="{C9DE7E1C-8BB8-4BAB-86C8-2D3044E36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4644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Gerader Verbinder 1069">
              <a:extLst>
                <a:ext uri="{FF2B5EF4-FFF2-40B4-BE49-F238E27FC236}">
                  <a16:creationId xmlns:a16="http://schemas.microsoft.com/office/drawing/2014/main" id="{1E1E9F74-84C1-4046-8D68-7F394592A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84" y="2844878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Gerader Verbinder 1070">
              <a:extLst>
                <a:ext uri="{FF2B5EF4-FFF2-40B4-BE49-F238E27FC236}">
                  <a16:creationId xmlns:a16="http://schemas.microsoft.com/office/drawing/2014/main" id="{33BAC352-FC51-47BD-9C56-D12EF7E08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23" y="2845726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Gerader Verbinder 1071">
              <a:extLst>
                <a:ext uri="{FF2B5EF4-FFF2-40B4-BE49-F238E27FC236}">
                  <a16:creationId xmlns:a16="http://schemas.microsoft.com/office/drawing/2014/main" id="{4FC0CF33-F990-4E82-A36F-B1A1A11F4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54" y="2891667"/>
              <a:ext cx="119439" cy="1122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7" name="Textfeld 856">
                <a:extLst>
                  <a:ext uri="{FF2B5EF4-FFF2-40B4-BE49-F238E27FC236}">
                    <a16:creationId xmlns:a16="http://schemas.microsoft.com/office/drawing/2014/main" id="{BAD77F8E-47D0-4C40-A160-E5CFA5E27DD9}"/>
                  </a:ext>
                </a:extLst>
              </p:cNvPr>
              <p:cNvSpPr txBox="1"/>
              <p:nvPr/>
            </p:nvSpPr>
            <p:spPr>
              <a:xfrm>
                <a:off x="2435546" y="7837860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57" name="Textfeld 856">
                <a:extLst>
                  <a:ext uri="{FF2B5EF4-FFF2-40B4-BE49-F238E27FC236}">
                    <a16:creationId xmlns:a16="http://schemas.microsoft.com/office/drawing/2014/main" id="{BAD77F8E-47D0-4C40-A160-E5CFA5E27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46" y="7837860"/>
                <a:ext cx="292303" cy="307777"/>
              </a:xfrm>
              <a:prstGeom prst="rect">
                <a:avLst/>
              </a:prstGeom>
              <a:blipFill>
                <a:blip r:embed="rId23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9" name="Gruppieren 858">
            <a:extLst>
              <a:ext uri="{FF2B5EF4-FFF2-40B4-BE49-F238E27FC236}">
                <a16:creationId xmlns:a16="http://schemas.microsoft.com/office/drawing/2014/main" id="{3644F6C1-310F-484B-B3F8-DB02A8750FB9}"/>
              </a:ext>
            </a:extLst>
          </p:cNvPr>
          <p:cNvGrpSpPr/>
          <p:nvPr/>
        </p:nvGrpSpPr>
        <p:grpSpPr>
          <a:xfrm>
            <a:off x="2866693" y="8303652"/>
            <a:ext cx="627998" cy="1060723"/>
            <a:chOff x="1877960" y="2806046"/>
            <a:chExt cx="627998" cy="1060723"/>
          </a:xfrm>
        </p:grpSpPr>
        <p:cxnSp>
          <p:nvCxnSpPr>
            <p:cNvPr id="1041" name="Gerader Verbinder 1040">
              <a:extLst>
                <a:ext uri="{FF2B5EF4-FFF2-40B4-BE49-F238E27FC236}">
                  <a16:creationId xmlns:a16="http://schemas.microsoft.com/office/drawing/2014/main" id="{30DFF132-DB23-420F-A311-236FCE6B4F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Flussdiagramm: Verbinder 1041">
              <a:extLst>
                <a:ext uri="{FF2B5EF4-FFF2-40B4-BE49-F238E27FC236}">
                  <a16:creationId xmlns:a16="http://schemas.microsoft.com/office/drawing/2014/main" id="{0331D76A-DC62-45D8-8C8B-DF19CD34F731}"/>
                </a:ext>
              </a:extLst>
            </p:cNvPr>
            <p:cNvSpPr/>
            <p:nvPr/>
          </p:nvSpPr>
          <p:spPr>
            <a:xfrm>
              <a:off x="2026883" y="2806046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43" name="Gerader Verbinder 1042">
              <a:extLst>
                <a:ext uri="{FF2B5EF4-FFF2-40B4-BE49-F238E27FC236}">
                  <a16:creationId xmlns:a16="http://schemas.microsoft.com/office/drawing/2014/main" id="{C7AEF511-51CA-45EF-A2C9-E1E3D379A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Gerader Verbinder 1043">
              <a:extLst>
                <a:ext uri="{FF2B5EF4-FFF2-40B4-BE49-F238E27FC236}">
                  <a16:creationId xmlns:a16="http://schemas.microsoft.com/office/drawing/2014/main" id="{4378B3CA-293C-48F1-8D56-6237EE948EEA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Gerader Verbinder 1044">
              <a:extLst>
                <a:ext uri="{FF2B5EF4-FFF2-40B4-BE49-F238E27FC236}">
                  <a16:creationId xmlns:a16="http://schemas.microsoft.com/office/drawing/2014/main" id="{5E6E1939-169A-43CD-A0BA-F09567A3E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Gerader Verbinder 1045">
              <a:extLst>
                <a:ext uri="{FF2B5EF4-FFF2-40B4-BE49-F238E27FC236}">
                  <a16:creationId xmlns:a16="http://schemas.microsoft.com/office/drawing/2014/main" id="{A6175121-90B9-4500-AA3D-884895669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Gerader Verbinder 1046">
              <a:extLst>
                <a:ext uri="{FF2B5EF4-FFF2-40B4-BE49-F238E27FC236}">
                  <a16:creationId xmlns:a16="http://schemas.microsoft.com/office/drawing/2014/main" id="{2E618C99-2422-4A38-9055-C6152581E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Gerader Verbinder 1047">
              <a:extLst>
                <a:ext uri="{FF2B5EF4-FFF2-40B4-BE49-F238E27FC236}">
                  <a16:creationId xmlns:a16="http://schemas.microsoft.com/office/drawing/2014/main" id="{402626DF-4924-4246-A18B-F50A54826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Gerader Verbinder 1048">
              <a:extLst>
                <a:ext uri="{FF2B5EF4-FFF2-40B4-BE49-F238E27FC236}">
                  <a16:creationId xmlns:a16="http://schemas.microsoft.com/office/drawing/2014/main" id="{58A99DFA-B661-4619-8FA1-7A549A050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Gerader Verbinder 1049">
              <a:extLst>
                <a:ext uri="{FF2B5EF4-FFF2-40B4-BE49-F238E27FC236}">
                  <a16:creationId xmlns:a16="http://schemas.microsoft.com/office/drawing/2014/main" id="{2EF9EFCE-F7DE-466C-935D-3FA3C70A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Flussdiagramm: Verbinder 1050">
              <a:extLst>
                <a:ext uri="{FF2B5EF4-FFF2-40B4-BE49-F238E27FC236}">
                  <a16:creationId xmlns:a16="http://schemas.microsoft.com/office/drawing/2014/main" id="{6E4D2660-F893-4E57-BEBF-31E03744ACA6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52" name="Gerader Verbinder 1051">
              <a:extLst>
                <a:ext uri="{FF2B5EF4-FFF2-40B4-BE49-F238E27FC236}">
                  <a16:creationId xmlns:a16="http://schemas.microsoft.com/office/drawing/2014/main" id="{5236FE2B-A1D7-49BC-9104-F7E905DB1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Textfeld 1052">
                  <a:extLst>
                    <a:ext uri="{FF2B5EF4-FFF2-40B4-BE49-F238E27FC236}">
                      <a16:creationId xmlns:a16="http://schemas.microsoft.com/office/drawing/2014/main" id="{ECC0F37E-1B99-49AD-B685-C1E31D1CDB89}"/>
                    </a:ext>
                  </a:extLst>
                </p:cNvPr>
                <p:cNvSpPr txBox="1"/>
                <p:nvPr/>
              </p:nvSpPr>
              <p:spPr>
                <a:xfrm>
                  <a:off x="2213655" y="314852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53" name="Textfeld 1052">
                  <a:extLst>
                    <a:ext uri="{FF2B5EF4-FFF2-40B4-BE49-F238E27FC236}">
                      <a16:creationId xmlns:a16="http://schemas.microsoft.com/office/drawing/2014/main" id="{ECC0F37E-1B99-49AD-B685-C1E31D1CD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655" y="3148526"/>
                  <a:ext cx="29230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8333"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0" name="Gruppieren 859">
            <a:extLst>
              <a:ext uri="{FF2B5EF4-FFF2-40B4-BE49-F238E27FC236}">
                <a16:creationId xmlns:a16="http://schemas.microsoft.com/office/drawing/2014/main" id="{2B352647-5F22-47DC-B92F-87F7AC3E09AB}"/>
              </a:ext>
            </a:extLst>
          </p:cNvPr>
          <p:cNvGrpSpPr/>
          <p:nvPr/>
        </p:nvGrpSpPr>
        <p:grpSpPr>
          <a:xfrm>
            <a:off x="3181193" y="8251655"/>
            <a:ext cx="784705" cy="236785"/>
            <a:chOff x="2192459" y="2754049"/>
            <a:chExt cx="784705" cy="236785"/>
          </a:xfrm>
        </p:grpSpPr>
        <p:grpSp>
          <p:nvGrpSpPr>
            <p:cNvPr id="1027" name="Gruppieren 1026">
              <a:extLst>
                <a:ext uri="{FF2B5EF4-FFF2-40B4-BE49-F238E27FC236}">
                  <a16:creationId xmlns:a16="http://schemas.microsoft.com/office/drawing/2014/main" id="{80D3A9D1-CCA2-4106-931E-B00D4D1F07F6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030" name="Gruppieren 1029">
                <a:extLst>
                  <a:ext uri="{FF2B5EF4-FFF2-40B4-BE49-F238E27FC236}">
                    <a16:creationId xmlns:a16="http://schemas.microsoft.com/office/drawing/2014/main" id="{4AF99C72-621D-4C69-9992-29D23222FB75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033" name="Gerader Verbinder 1032">
                  <a:extLst>
                    <a:ext uri="{FF2B5EF4-FFF2-40B4-BE49-F238E27FC236}">
                      <a16:creationId xmlns:a16="http://schemas.microsoft.com/office/drawing/2014/main" id="{3AC9839B-E42F-419E-8C3F-9A91835A02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4" name="Gerader Verbinder 1033">
                  <a:extLst>
                    <a:ext uri="{FF2B5EF4-FFF2-40B4-BE49-F238E27FC236}">
                      <a16:creationId xmlns:a16="http://schemas.microsoft.com/office/drawing/2014/main" id="{DE238529-2A1E-4525-BAD6-BF7308DF4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Gerader Verbinder 1034">
                  <a:extLst>
                    <a:ext uri="{FF2B5EF4-FFF2-40B4-BE49-F238E27FC236}">
                      <a16:creationId xmlns:a16="http://schemas.microsoft.com/office/drawing/2014/main" id="{46DE5AAD-FAB3-41F9-8F34-30EC30065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6" name="Gerader Verbinder 1035">
                  <a:extLst>
                    <a:ext uri="{FF2B5EF4-FFF2-40B4-BE49-F238E27FC236}">
                      <a16:creationId xmlns:a16="http://schemas.microsoft.com/office/drawing/2014/main" id="{3D6B7567-8D9E-4E3B-B1F9-F062E90E7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7" name="Gerader Verbinder 1036">
                  <a:extLst>
                    <a:ext uri="{FF2B5EF4-FFF2-40B4-BE49-F238E27FC236}">
                      <a16:creationId xmlns:a16="http://schemas.microsoft.com/office/drawing/2014/main" id="{C21E6C7E-BC04-4CB3-9623-F730F9031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8" name="Gerader Verbinder 1037">
                  <a:extLst>
                    <a:ext uri="{FF2B5EF4-FFF2-40B4-BE49-F238E27FC236}">
                      <a16:creationId xmlns:a16="http://schemas.microsoft.com/office/drawing/2014/main" id="{607E14A5-A57C-4EC9-8A56-0AA37BC39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Gerader Verbinder 1038">
                  <a:extLst>
                    <a:ext uri="{FF2B5EF4-FFF2-40B4-BE49-F238E27FC236}">
                      <a16:creationId xmlns:a16="http://schemas.microsoft.com/office/drawing/2014/main" id="{063B0232-D900-497E-A445-271F4CE00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0" name="Gerader Verbinder 1039">
                  <a:extLst>
                    <a:ext uri="{FF2B5EF4-FFF2-40B4-BE49-F238E27FC236}">
                      <a16:creationId xmlns:a16="http://schemas.microsoft.com/office/drawing/2014/main" id="{44A1B3BB-FE3A-4A61-A643-3AB9A09BE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1" name="Gerader Verbinder 1030">
                <a:extLst>
                  <a:ext uri="{FF2B5EF4-FFF2-40B4-BE49-F238E27FC236}">
                    <a16:creationId xmlns:a16="http://schemas.microsoft.com/office/drawing/2014/main" id="{7BF9F187-5B3E-4217-AAD0-A7EF8ADA5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Gerader Verbinder 1031">
                <a:extLst>
                  <a:ext uri="{FF2B5EF4-FFF2-40B4-BE49-F238E27FC236}">
                    <a16:creationId xmlns:a16="http://schemas.microsoft.com/office/drawing/2014/main" id="{0BB86B41-0FA2-4A98-809F-48B4C0D62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8" name="Gerader Verbinder 1027">
              <a:extLst>
                <a:ext uri="{FF2B5EF4-FFF2-40B4-BE49-F238E27FC236}">
                  <a16:creationId xmlns:a16="http://schemas.microsoft.com/office/drawing/2014/main" id="{34147719-0BEF-4D78-A470-10CECCA50B56}"/>
                </a:ext>
              </a:extLst>
            </p:cNvPr>
            <p:cNvCxnSpPr>
              <a:cxnSpLocks/>
            </p:cNvCxnSpPr>
            <p:nvPr/>
          </p:nvCxnSpPr>
          <p:spPr>
            <a:xfrm>
              <a:off x="2192459" y="2876879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Gerader Verbinder 1028">
              <a:extLst>
                <a:ext uri="{FF2B5EF4-FFF2-40B4-BE49-F238E27FC236}">
                  <a16:creationId xmlns:a16="http://schemas.microsoft.com/office/drawing/2014/main" id="{67053C2A-34E3-4FC1-BB5C-3F5D8D048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2" name="Gruppieren 861">
            <a:extLst>
              <a:ext uri="{FF2B5EF4-FFF2-40B4-BE49-F238E27FC236}">
                <a16:creationId xmlns:a16="http://schemas.microsoft.com/office/drawing/2014/main" id="{2CEF4FE1-6953-4890-85CB-F88CE712A114}"/>
              </a:ext>
            </a:extLst>
          </p:cNvPr>
          <p:cNvGrpSpPr/>
          <p:nvPr/>
        </p:nvGrpSpPr>
        <p:grpSpPr>
          <a:xfrm>
            <a:off x="2214839" y="8251655"/>
            <a:ext cx="790470" cy="236785"/>
            <a:chOff x="2186694" y="2754049"/>
            <a:chExt cx="790470" cy="236785"/>
          </a:xfrm>
        </p:grpSpPr>
        <p:grpSp>
          <p:nvGrpSpPr>
            <p:cNvPr id="999" name="Gruppieren 998">
              <a:extLst>
                <a:ext uri="{FF2B5EF4-FFF2-40B4-BE49-F238E27FC236}">
                  <a16:creationId xmlns:a16="http://schemas.microsoft.com/office/drawing/2014/main" id="{1829E7AC-B747-4DEF-B08A-199803AA049C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002" name="Gruppieren 1001">
                <a:extLst>
                  <a:ext uri="{FF2B5EF4-FFF2-40B4-BE49-F238E27FC236}">
                    <a16:creationId xmlns:a16="http://schemas.microsoft.com/office/drawing/2014/main" id="{0AE03ABD-1E8C-4DE7-8359-A31874436086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005" name="Gerader Verbinder 1004">
                  <a:extLst>
                    <a:ext uri="{FF2B5EF4-FFF2-40B4-BE49-F238E27FC236}">
                      <a16:creationId xmlns:a16="http://schemas.microsoft.com/office/drawing/2014/main" id="{FC50D3F1-60B1-45F0-8A33-48CB578425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6" name="Gerader Verbinder 1005">
                  <a:extLst>
                    <a:ext uri="{FF2B5EF4-FFF2-40B4-BE49-F238E27FC236}">
                      <a16:creationId xmlns:a16="http://schemas.microsoft.com/office/drawing/2014/main" id="{A1635846-F42E-4D98-A153-1C8E2BEE5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7" name="Gerader Verbinder 1006">
                  <a:extLst>
                    <a:ext uri="{FF2B5EF4-FFF2-40B4-BE49-F238E27FC236}">
                      <a16:creationId xmlns:a16="http://schemas.microsoft.com/office/drawing/2014/main" id="{A572988B-74E0-4CE1-BA89-8B2045349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Gerader Verbinder 1007">
                  <a:extLst>
                    <a:ext uri="{FF2B5EF4-FFF2-40B4-BE49-F238E27FC236}">
                      <a16:creationId xmlns:a16="http://schemas.microsoft.com/office/drawing/2014/main" id="{51CDF388-CC53-4294-850C-93927F030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Gerader Verbinder 1008">
                  <a:extLst>
                    <a:ext uri="{FF2B5EF4-FFF2-40B4-BE49-F238E27FC236}">
                      <a16:creationId xmlns:a16="http://schemas.microsoft.com/office/drawing/2014/main" id="{EE2B4D55-947D-4184-8529-269580B9F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Gerader Verbinder 1009">
                  <a:extLst>
                    <a:ext uri="{FF2B5EF4-FFF2-40B4-BE49-F238E27FC236}">
                      <a16:creationId xmlns:a16="http://schemas.microsoft.com/office/drawing/2014/main" id="{A4796583-08A3-49C2-9F2F-DBB9F110F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Gerader Verbinder 1010">
                  <a:extLst>
                    <a:ext uri="{FF2B5EF4-FFF2-40B4-BE49-F238E27FC236}">
                      <a16:creationId xmlns:a16="http://schemas.microsoft.com/office/drawing/2014/main" id="{0179980A-5F35-4483-91CE-2974D9068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2" name="Gerader Verbinder 1011">
                  <a:extLst>
                    <a:ext uri="{FF2B5EF4-FFF2-40B4-BE49-F238E27FC236}">
                      <a16:creationId xmlns:a16="http://schemas.microsoft.com/office/drawing/2014/main" id="{1FBA0AF7-F20E-4304-94EA-135AC7006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3" name="Gerader Verbinder 1002">
                <a:extLst>
                  <a:ext uri="{FF2B5EF4-FFF2-40B4-BE49-F238E27FC236}">
                    <a16:creationId xmlns:a16="http://schemas.microsoft.com/office/drawing/2014/main" id="{53990A5C-41CC-4DEE-BAB4-3FABC1F4D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Gerader Verbinder 1003">
                <a:extLst>
                  <a:ext uri="{FF2B5EF4-FFF2-40B4-BE49-F238E27FC236}">
                    <a16:creationId xmlns:a16="http://schemas.microsoft.com/office/drawing/2014/main" id="{6DCAF79D-9068-495B-AAD4-74F23481CF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0" name="Gerader Verbinder 999">
              <a:extLst>
                <a:ext uri="{FF2B5EF4-FFF2-40B4-BE49-F238E27FC236}">
                  <a16:creationId xmlns:a16="http://schemas.microsoft.com/office/drawing/2014/main" id="{C081483E-963D-4BF6-B206-DF317CE28157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Gerader Verbinder 1000">
              <a:extLst>
                <a:ext uri="{FF2B5EF4-FFF2-40B4-BE49-F238E27FC236}">
                  <a16:creationId xmlns:a16="http://schemas.microsoft.com/office/drawing/2014/main" id="{7164886F-5D56-495D-84EC-3E2C6D559F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6416B101-C448-4921-BBC7-484A4E36E99D}"/>
                  </a:ext>
                </a:extLst>
              </p:cNvPr>
              <p:cNvSpPr txBox="1"/>
              <p:nvPr/>
            </p:nvSpPr>
            <p:spPr>
              <a:xfrm>
                <a:off x="3387661" y="7839028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64" name="Textfeld 863">
                <a:extLst>
                  <a:ext uri="{FF2B5EF4-FFF2-40B4-BE49-F238E27FC236}">
                    <a16:creationId xmlns:a16="http://schemas.microsoft.com/office/drawing/2014/main" id="{6416B101-C448-4921-BBC7-484A4E36E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661" y="7839028"/>
                <a:ext cx="292303" cy="307777"/>
              </a:xfrm>
              <a:prstGeom prst="rect">
                <a:avLst/>
              </a:prstGeom>
              <a:blipFill>
                <a:blip r:embed="rId24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3BC9E206-955D-4654-85D5-39AE668A85C7}"/>
                  </a:ext>
                </a:extLst>
              </p:cNvPr>
              <p:cNvSpPr txBox="1"/>
              <p:nvPr/>
            </p:nvSpPr>
            <p:spPr>
              <a:xfrm>
                <a:off x="2955991" y="7752805"/>
                <a:ext cx="292303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𝑆𝑂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65" name="Textfeld 864">
                <a:extLst>
                  <a:ext uri="{FF2B5EF4-FFF2-40B4-BE49-F238E27FC236}">
                    <a16:creationId xmlns:a16="http://schemas.microsoft.com/office/drawing/2014/main" id="{3BC9E206-955D-4654-85D5-39AE668A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991" y="7752805"/>
                <a:ext cx="292303" cy="317203"/>
              </a:xfrm>
              <a:prstGeom prst="rect">
                <a:avLst/>
              </a:prstGeom>
              <a:blipFill>
                <a:blip r:embed="rId25"/>
                <a:stretch>
                  <a:fillRect r="-645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" name="Flussdiagramm: Verbinder 879">
            <a:extLst>
              <a:ext uri="{FF2B5EF4-FFF2-40B4-BE49-F238E27FC236}">
                <a16:creationId xmlns:a16="http://schemas.microsoft.com/office/drawing/2014/main" id="{4D92A372-A4AE-4099-A526-2874AD7DF4C4}"/>
              </a:ext>
            </a:extLst>
          </p:cNvPr>
          <p:cNvSpPr/>
          <p:nvPr/>
        </p:nvSpPr>
        <p:spPr>
          <a:xfrm>
            <a:off x="3934881" y="8286647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888" name="Gruppieren 887">
            <a:extLst>
              <a:ext uri="{FF2B5EF4-FFF2-40B4-BE49-F238E27FC236}">
                <a16:creationId xmlns:a16="http://schemas.microsoft.com/office/drawing/2014/main" id="{7E21DF5B-B73D-443D-8391-436FDB632063}"/>
              </a:ext>
            </a:extLst>
          </p:cNvPr>
          <p:cNvGrpSpPr/>
          <p:nvPr/>
        </p:nvGrpSpPr>
        <p:grpSpPr>
          <a:xfrm rot="2122064">
            <a:off x="5104326" y="16870231"/>
            <a:ext cx="790470" cy="236785"/>
            <a:chOff x="2186694" y="2754049"/>
            <a:chExt cx="790470" cy="236785"/>
          </a:xfrm>
        </p:grpSpPr>
        <p:grpSp>
          <p:nvGrpSpPr>
            <p:cNvPr id="893" name="Gruppieren 892">
              <a:extLst>
                <a:ext uri="{FF2B5EF4-FFF2-40B4-BE49-F238E27FC236}">
                  <a16:creationId xmlns:a16="http://schemas.microsoft.com/office/drawing/2014/main" id="{D5294DC9-E1EC-49E1-BE0B-F23636904F70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896" name="Gruppieren 895">
                <a:extLst>
                  <a:ext uri="{FF2B5EF4-FFF2-40B4-BE49-F238E27FC236}">
                    <a16:creationId xmlns:a16="http://schemas.microsoft.com/office/drawing/2014/main" id="{DDBDCA1D-B49F-4BCA-9088-EDF7BAB6ADFC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899" name="Gerader Verbinder 898">
                  <a:extLst>
                    <a:ext uri="{FF2B5EF4-FFF2-40B4-BE49-F238E27FC236}">
                      <a16:creationId xmlns:a16="http://schemas.microsoft.com/office/drawing/2014/main" id="{BEC18D60-A64B-444B-B226-3814E034A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0" name="Gerader Verbinder 899">
                  <a:extLst>
                    <a:ext uri="{FF2B5EF4-FFF2-40B4-BE49-F238E27FC236}">
                      <a16:creationId xmlns:a16="http://schemas.microsoft.com/office/drawing/2014/main" id="{44C259DD-8AA5-404B-9DD9-FEF94B084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1" name="Gerader Verbinder 900">
                  <a:extLst>
                    <a:ext uri="{FF2B5EF4-FFF2-40B4-BE49-F238E27FC236}">
                      <a16:creationId xmlns:a16="http://schemas.microsoft.com/office/drawing/2014/main" id="{0B47AFD0-63EE-433B-A9B0-0325854B2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2" name="Gerader Verbinder 901">
                  <a:extLst>
                    <a:ext uri="{FF2B5EF4-FFF2-40B4-BE49-F238E27FC236}">
                      <a16:creationId xmlns:a16="http://schemas.microsoft.com/office/drawing/2014/main" id="{046FDAA7-9EC8-4A6D-A7A4-012F33B44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3" name="Gerader Verbinder 902">
                  <a:extLst>
                    <a:ext uri="{FF2B5EF4-FFF2-40B4-BE49-F238E27FC236}">
                      <a16:creationId xmlns:a16="http://schemas.microsoft.com/office/drawing/2014/main" id="{B39CE67B-9837-42A7-A5A1-E599C0E541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4" name="Gerader Verbinder 903">
                  <a:extLst>
                    <a:ext uri="{FF2B5EF4-FFF2-40B4-BE49-F238E27FC236}">
                      <a16:creationId xmlns:a16="http://schemas.microsoft.com/office/drawing/2014/main" id="{3357251A-D107-4D4C-9E2B-97BE2BE7A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Gerader Verbinder 904">
                  <a:extLst>
                    <a:ext uri="{FF2B5EF4-FFF2-40B4-BE49-F238E27FC236}">
                      <a16:creationId xmlns:a16="http://schemas.microsoft.com/office/drawing/2014/main" id="{EA2DE349-61D1-4BD6-B616-1630F50B0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Gerader Verbinder 905">
                  <a:extLst>
                    <a:ext uri="{FF2B5EF4-FFF2-40B4-BE49-F238E27FC236}">
                      <a16:creationId xmlns:a16="http://schemas.microsoft.com/office/drawing/2014/main" id="{15CBE5E4-1568-48A3-AA00-6C2CFB378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7" name="Gerader Verbinder 896">
                <a:extLst>
                  <a:ext uri="{FF2B5EF4-FFF2-40B4-BE49-F238E27FC236}">
                    <a16:creationId xmlns:a16="http://schemas.microsoft.com/office/drawing/2014/main" id="{E2F92906-14F1-4653-A584-C906629C1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Gerader Verbinder 897">
                <a:extLst>
                  <a:ext uri="{FF2B5EF4-FFF2-40B4-BE49-F238E27FC236}">
                    <a16:creationId xmlns:a16="http://schemas.microsoft.com/office/drawing/2014/main" id="{95FAB0A5-2C66-46C6-8122-A202100FC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94" name="Gerader Verbinder 893">
              <a:extLst>
                <a:ext uri="{FF2B5EF4-FFF2-40B4-BE49-F238E27FC236}">
                  <a16:creationId xmlns:a16="http://schemas.microsoft.com/office/drawing/2014/main" id="{5E575A4A-E9C2-48B0-8630-17B2256E5226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Gerader Verbinder 894">
              <a:extLst>
                <a:ext uri="{FF2B5EF4-FFF2-40B4-BE49-F238E27FC236}">
                  <a16:creationId xmlns:a16="http://schemas.microsoft.com/office/drawing/2014/main" id="{EC2E8E46-7028-4237-A4F4-35600F164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91" name="Textfeld 890">
                <a:extLst>
                  <a:ext uri="{FF2B5EF4-FFF2-40B4-BE49-F238E27FC236}">
                    <a16:creationId xmlns:a16="http://schemas.microsoft.com/office/drawing/2014/main" id="{C84C7FEF-04A8-4B53-9645-D70EE7D48350}"/>
                  </a:ext>
                </a:extLst>
              </p:cNvPr>
              <p:cNvSpPr txBox="1"/>
              <p:nvPr/>
            </p:nvSpPr>
            <p:spPr>
              <a:xfrm>
                <a:off x="5217904" y="16556609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91" name="Textfeld 890">
                <a:extLst>
                  <a:ext uri="{FF2B5EF4-FFF2-40B4-BE49-F238E27FC236}">
                    <a16:creationId xmlns:a16="http://schemas.microsoft.com/office/drawing/2014/main" id="{C84C7FEF-04A8-4B53-9645-D70EE7D4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04" y="16556609"/>
                <a:ext cx="292303" cy="307777"/>
              </a:xfrm>
              <a:prstGeom prst="rect">
                <a:avLst/>
              </a:prstGeom>
              <a:blipFill>
                <a:blip r:embed="rId2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2" name="Textfeld 891">
                <a:extLst>
                  <a:ext uri="{FF2B5EF4-FFF2-40B4-BE49-F238E27FC236}">
                    <a16:creationId xmlns:a16="http://schemas.microsoft.com/office/drawing/2014/main" id="{03F75929-0BF2-41E8-BD60-B5929140FB91}"/>
                  </a:ext>
                </a:extLst>
              </p:cNvPr>
              <p:cNvSpPr txBox="1"/>
              <p:nvPr/>
            </p:nvSpPr>
            <p:spPr>
              <a:xfrm>
                <a:off x="3856928" y="7756746"/>
                <a:ext cx="292303" cy="31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𝑆𝐼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92" name="Textfeld 891">
                <a:extLst>
                  <a:ext uri="{FF2B5EF4-FFF2-40B4-BE49-F238E27FC236}">
                    <a16:creationId xmlns:a16="http://schemas.microsoft.com/office/drawing/2014/main" id="{03F75929-0BF2-41E8-BD60-B5929140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928" y="7756746"/>
                <a:ext cx="292303" cy="317203"/>
              </a:xfrm>
              <a:prstGeom prst="rect">
                <a:avLst/>
              </a:prstGeom>
              <a:blipFill>
                <a:blip r:embed="rId27"/>
                <a:stretch>
                  <a:fillRect r="-52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3" name="Textfeld 1072">
            <a:extLst>
              <a:ext uri="{FF2B5EF4-FFF2-40B4-BE49-F238E27FC236}">
                <a16:creationId xmlns:a16="http://schemas.microsoft.com/office/drawing/2014/main" id="{6C5A03B8-D066-4FB2-9514-2E195CDD9191}"/>
              </a:ext>
            </a:extLst>
          </p:cNvPr>
          <p:cNvSpPr txBox="1"/>
          <p:nvPr/>
        </p:nvSpPr>
        <p:spPr>
          <a:xfrm>
            <a:off x="9118782" y="7954548"/>
            <a:ext cx="308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Southwall</a:t>
            </a:r>
            <a:r>
              <a:rPr lang="de-CH" sz="2400" dirty="0"/>
              <a:t> (Big wall)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9CBE01-62BC-4A30-B955-C09B7D4A52DF}"/>
              </a:ext>
            </a:extLst>
          </p:cNvPr>
          <p:cNvSpPr txBox="1"/>
          <p:nvPr/>
        </p:nvSpPr>
        <p:spPr>
          <a:xfrm>
            <a:off x="360685" y="2031198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TCd0</a:t>
            </a:r>
          </a:p>
        </p:txBody>
      </p:sp>
      <p:sp>
        <p:nvSpPr>
          <p:cNvPr id="1299" name="Textfeld 1298">
            <a:extLst>
              <a:ext uri="{FF2B5EF4-FFF2-40B4-BE49-F238E27FC236}">
                <a16:creationId xmlns:a16="http://schemas.microsoft.com/office/drawing/2014/main" id="{63543D59-930E-4BDD-8126-ACD37FCA7220}"/>
              </a:ext>
            </a:extLst>
          </p:cNvPr>
          <p:cNvSpPr txBox="1"/>
          <p:nvPr/>
        </p:nvSpPr>
        <p:spPr>
          <a:xfrm>
            <a:off x="10173589" y="10147637"/>
            <a:ext cx="26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Westroof</a:t>
            </a:r>
            <a:endParaRPr lang="de-CH" sz="2400" dirty="0"/>
          </a:p>
        </p:txBody>
      </p:sp>
      <p:sp>
        <p:nvSpPr>
          <p:cNvPr id="1521" name="Textfeld 1520">
            <a:extLst>
              <a:ext uri="{FF2B5EF4-FFF2-40B4-BE49-F238E27FC236}">
                <a16:creationId xmlns:a16="http://schemas.microsoft.com/office/drawing/2014/main" id="{F712AC31-E3B1-4174-BF11-A710CB8A11D0}"/>
              </a:ext>
            </a:extLst>
          </p:cNvPr>
          <p:cNvSpPr txBox="1"/>
          <p:nvPr/>
        </p:nvSpPr>
        <p:spPr>
          <a:xfrm>
            <a:off x="10197008" y="12500619"/>
            <a:ext cx="26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Eastroof</a:t>
            </a:r>
            <a:endParaRPr lang="de-CH" sz="240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4EAE44B-17C3-43B4-BEA7-7A1936D7BF9D}"/>
              </a:ext>
            </a:extLst>
          </p:cNvPr>
          <p:cNvGrpSpPr/>
          <p:nvPr/>
        </p:nvGrpSpPr>
        <p:grpSpPr>
          <a:xfrm>
            <a:off x="3787388" y="20078023"/>
            <a:ext cx="1816346" cy="907820"/>
            <a:chOff x="745660" y="20576144"/>
            <a:chExt cx="1816346" cy="907820"/>
          </a:xfrm>
        </p:grpSpPr>
        <p:sp>
          <p:nvSpPr>
            <p:cNvPr id="1993" name="Flussdiagramm: Verbinder 1992">
              <a:extLst>
                <a:ext uri="{FF2B5EF4-FFF2-40B4-BE49-F238E27FC236}">
                  <a16:creationId xmlns:a16="http://schemas.microsoft.com/office/drawing/2014/main" id="{CDED386A-FB16-477B-848C-3E26D27F8A71}"/>
                </a:ext>
              </a:extLst>
            </p:cNvPr>
            <p:cNvSpPr/>
            <p:nvPr/>
          </p:nvSpPr>
          <p:spPr>
            <a:xfrm>
              <a:off x="1395573" y="21020235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94" name="Textfeld 1993">
              <a:extLst>
                <a:ext uri="{FF2B5EF4-FFF2-40B4-BE49-F238E27FC236}">
                  <a16:creationId xmlns:a16="http://schemas.microsoft.com/office/drawing/2014/main" id="{D404716D-1738-49D3-99F0-4D926A3F3CDF}"/>
                </a:ext>
              </a:extLst>
            </p:cNvPr>
            <p:cNvSpPr txBox="1"/>
            <p:nvPr/>
          </p:nvSpPr>
          <p:spPr>
            <a:xfrm>
              <a:off x="1371332" y="21020235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5" name="Textfeld 1994">
                  <a:extLst>
                    <a:ext uri="{FF2B5EF4-FFF2-40B4-BE49-F238E27FC236}">
                      <a16:creationId xmlns:a16="http://schemas.microsoft.com/office/drawing/2014/main" id="{73353BE0-FCF3-4B7E-BEE9-0F3018B9B50E}"/>
                    </a:ext>
                  </a:extLst>
                </p:cNvPr>
                <p:cNvSpPr txBox="1"/>
                <p:nvPr/>
              </p:nvSpPr>
              <p:spPr>
                <a:xfrm>
                  <a:off x="1441513" y="2057614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95" name="Textfeld 1994">
                  <a:extLst>
                    <a:ext uri="{FF2B5EF4-FFF2-40B4-BE49-F238E27FC236}">
                      <a16:creationId xmlns:a16="http://schemas.microsoft.com/office/drawing/2014/main" id="{73353BE0-FCF3-4B7E-BEE9-0F3018B9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513" y="20576144"/>
                  <a:ext cx="292303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4" name="Textfeld 2003">
                  <a:extLst>
                    <a:ext uri="{FF2B5EF4-FFF2-40B4-BE49-F238E27FC236}">
                      <a16:creationId xmlns:a16="http://schemas.microsoft.com/office/drawing/2014/main" id="{E88B55A9-7D03-4275-AC8E-28310F8B5B9F}"/>
                    </a:ext>
                  </a:extLst>
                </p:cNvPr>
                <p:cNvSpPr txBox="1"/>
                <p:nvPr/>
              </p:nvSpPr>
              <p:spPr>
                <a:xfrm>
                  <a:off x="1809316" y="20753109"/>
                  <a:ext cx="7356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de-DE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04" name="Textfeld 2003">
                  <a:extLst>
                    <a:ext uri="{FF2B5EF4-FFF2-40B4-BE49-F238E27FC236}">
                      <a16:creationId xmlns:a16="http://schemas.microsoft.com/office/drawing/2014/main" id="{E88B55A9-7D03-4275-AC8E-28310F8B5B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316" y="20753109"/>
                  <a:ext cx="735607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05" name="Gruppieren 2004">
              <a:extLst>
                <a:ext uri="{FF2B5EF4-FFF2-40B4-BE49-F238E27FC236}">
                  <a16:creationId xmlns:a16="http://schemas.microsoft.com/office/drawing/2014/main" id="{FE4A23F4-D7A3-4805-A02E-3840702366C0}"/>
                </a:ext>
              </a:extLst>
            </p:cNvPr>
            <p:cNvGrpSpPr/>
            <p:nvPr/>
          </p:nvGrpSpPr>
          <p:grpSpPr>
            <a:xfrm>
              <a:off x="1771536" y="21086508"/>
              <a:ext cx="790470" cy="236785"/>
              <a:chOff x="2186694" y="2754049"/>
              <a:chExt cx="790470" cy="236785"/>
            </a:xfrm>
          </p:grpSpPr>
          <p:grpSp>
            <p:nvGrpSpPr>
              <p:cNvPr id="2006" name="Gruppieren 2005">
                <a:extLst>
                  <a:ext uri="{FF2B5EF4-FFF2-40B4-BE49-F238E27FC236}">
                    <a16:creationId xmlns:a16="http://schemas.microsoft.com/office/drawing/2014/main" id="{53A3714F-D234-4BF3-BA35-0C5BC9610FA6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009" name="Gruppieren 2008">
                  <a:extLst>
                    <a:ext uri="{FF2B5EF4-FFF2-40B4-BE49-F238E27FC236}">
                      <a16:creationId xmlns:a16="http://schemas.microsoft.com/office/drawing/2014/main" id="{3D2969C2-EA1F-4E10-9B1F-C3B7CC638EFF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012" name="Gerader Verbinder 2011">
                    <a:extLst>
                      <a:ext uri="{FF2B5EF4-FFF2-40B4-BE49-F238E27FC236}">
                        <a16:creationId xmlns:a16="http://schemas.microsoft.com/office/drawing/2014/main" id="{D4DE9220-A21D-44D9-A242-797AA3DDB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3" name="Gerader Verbinder 2012">
                    <a:extLst>
                      <a:ext uri="{FF2B5EF4-FFF2-40B4-BE49-F238E27FC236}">
                        <a16:creationId xmlns:a16="http://schemas.microsoft.com/office/drawing/2014/main" id="{6119D76E-39AA-464E-9E00-BD9DA3CE7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4" name="Gerader Verbinder 2013">
                    <a:extLst>
                      <a:ext uri="{FF2B5EF4-FFF2-40B4-BE49-F238E27FC236}">
                        <a16:creationId xmlns:a16="http://schemas.microsoft.com/office/drawing/2014/main" id="{C1F5FD1C-D362-4A61-962A-10C178350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5" name="Gerader Verbinder 2014">
                    <a:extLst>
                      <a:ext uri="{FF2B5EF4-FFF2-40B4-BE49-F238E27FC236}">
                        <a16:creationId xmlns:a16="http://schemas.microsoft.com/office/drawing/2014/main" id="{D7346534-8A65-4A9F-BE27-333D55DCE4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6" name="Gerader Verbinder 2015">
                    <a:extLst>
                      <a:ext uri="{FF2B5EF4-FFF2-40B4-BE49-F238E27FC236}">
                        <a16:creationId xmlns:a16="http://schemas.microsoft.com/office/drawing/2014/main" id="{9FB5C842-5F73-47B5-B028-E0BEA1C61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7" name="Gerader Verbinder 2016">
                    <a:extLst>
                      <a:ext uri="{FF2B5EF4-FFF2-40B4-BE49-F238E27FC236}">
                        <a16:creationId xmlns:a16="http://schemas.microsoft.com/office/drawing/2014/main" id="{B47FB832-6469-48A2-855A-B7D2B527A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8" name="Gerader Verbinder 2017">
                    <a:extLst>
                      <a:ext uri="{FF2B5EF4-FFF2-40B4-BE49-F238E27FC236}">
                        <a16:creationId xmlns:a16="http://schemas.microsoft.com/office/drawing/2014/main" id="{53FB973B-A1BA-4E9D-8BCF-5F4212B6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9" name="Gerader Verbinder 2018">
                    <a:extLst>
                      <a:ext uri="{FF2B5EF4-FFF2-40B4-BE49-F238E27FC236}">
                        <a16:creationId xmlns:a16="http://schemas.microsoft.com/office/drawing/2014/main" id="{A47F4E52-E714-43C1-95D4-69CD8FA3B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10" name="Gerader Verbinder 2009">
                  <a:extLst>
                    <a:ext uri="{FF2B5EF4-FFF2-40B4-BE49-F238E27FC236}">
                      <a16:creationId xmlns:a16="http://schemas.microsoft.com/office/drawing/2014/main" id="{2DB9C38B-9AEB-4D7C-9FF2-E7C376940B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1" name="Gerader Verbinder 2010">
                  <a:extLst>
                    <a:ext uri="{FF2B5EF4-FFF2-40B4-BE49-F238E27FC236}">
                      <a16:creationId xmlns:a16="http://schemas.microsoft.com/office/drawing/2014/main" id="{EE5D172C-ABE8-490C-AF28-EC6CA1142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7" name="Gerader Verbinder 2006">
                <a:extLst>
                  <a:ext uri="{FF2B5EF4-FFF2-40B4-BE49-F238E27FC236}">
                    <a16:creationId xmlns:a16="http://schemas.microsoft.com/office/drawing/2014/main" id="{5F7939C2-535E-44A1-BA6E-412324B3F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8" name="Gerader Verbinder 2007">
                <a:extLst>
                  <a:ext uri="{FF2B5EF4-FFF2-40B4-BE49-F238E27FC236}">
                    <a16:creationId xmlns:a16="http://schemas.microsoft.com/office/drawing/2014/main" id="{C8A51AED-4D31-44ED-8F6C-47442DA3B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1" name="Gruppieren 2020">
              <a:extLst>
                <a:ext uri="{FF2B5EF4-FFF2-40B4-BE49-F238E27FC236}">
                  <a16:creationId xmlns:a16="http://schemas.microsoft.com/office/drawing/2014/main" id="{B889F616-9C99-4775-A4E8-2D2CC6C0BEF1}"/>
                </a:ext>
              </a:extLst>
            </p:cNvPr>
            <p:cNvGrpSpPr/>
            <p:nvPr/>
          </p:nvGrpSpPr>
          <p:grpSpPr>
            <a:xfrm rot="5400000">
              <a:off x="838839" y="20920773"/>
              <a:ext cx="470012" cy="656369"/>
              <a:chOff x="120560" y="2363472"/>
              <a:chExt cx="470012" cy="658550"/>
            </a:xfrm>
          </p:grpSpPr>
          <p:cxnSp>
            <p:nvCxnSpPr>
              <p:cNvPr id="2022" name="Gerader Verbinder 2021">
                <a:extLst>
                  <a:ext uri="{FF2B5EF4-FFF2-40B4-BE49-F238E27FC236}">
                    <a16:creationId xmlns:a16="http://schemas.microsoft.com/office/drawing/2014/main" id="{61FAAE2E-ACFE-46FB-82E0-778625AC39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3" name="Gerader Verbinder 2022">
                <a:extLst>
                  <a:ext uri="{FF2B5EF4-FFF2-40B4-BE49-F238E27FC236}">
                    <a16:creationId xmlns:a16="http://schemas.microsoft.com/office/drawing/2014/main" id="{C3D36CCD-CDA5-46EC-9223-E2ED255FF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4" name="Gerader Verbinder 2023">
                <a:extLst>
                  <a:ext uri="{FF2B5EF4-FFF2-40B4-BE49-F238E27FC236}">
                    <a16:creationId xmlns:a16="http://schemas.microsoft.com/office/drawing/2014/main" id="{C1A199A5-BF23-4885-87A6-5855C896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Gerader Verbinder 2024">
                <a:extLst>
                  <a:ext uri="{FF2B5EF4-FFF2-40B4-BE49-F238E27FC236}">
                    <a16:creationId xmlns:a16="http://schemas.microsoft.com/office/drawing/2014/main" id="{F1A5FE57-AD88-448A-9BAD-5939B117C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6" name="Gerader Verbinder 2025">
                <a:extLst>
                  <a:ext uri="{FF2B5EF4-FFF2-40B4-BE49-F238E27FC236}">
                    <a16:creationId xmlns:a16="http://schemas.microsoft.com/office/drawing/2014/main" id="{B260C305-9BBD-4AC3-BBB2-4A5BCD4888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7" name="Gerader Verbinder 2026">
                <a:extLst>
                  <a:ext uri="{FF2B5EF4-FFF2-40B4-BE49-F238E27FC236}">
                    <a16:creationId xmlns:a16="http://schemas.microsoft.com/office/drawing/2014/main" id="{6A2977E7-293D-4991-BA43-D03B543C25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8" name="Gerader Verbinder 2027">
                <a:extLst>
                  <a:ext uri="{FF2B5EF4-FFF2-40B4-BE49-F238E27FC236}">
                    <a16:creationId xmlns:a16="http://schemas.microsoft.com/office/drawing/2014/main" id="{C946282D-E920-4083-B781-EA9AE5B2C1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0" name="Textfeld 2029">
            <a:extLst>
              <a:ext uri="{FF2B5EF4-FFF2-40B4-BE49-F238E27FC236}">
                <a16:creationId xmlns:a16="http://schemas.microsoft.com/office/drawing/2014/main" id="{94870CD8-9D78-4657-ACC6-AFF639B6BAE1}"/>
              </a:ext>
            </a:extLst>
          </p:cNvPr>
          <p:cNvSpPr txBox="1"/>
          <p:nvPr/>
        </p:nvSpPr>
        <p:spPr>
          <a:xfrm>
            <a:off x="3679964" y="21082683"/>
            <a:ext cx="149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Air Infiltration</a:t>
            </a:r>
          </a:p>
        </p:txBody>
      </p:sp>
      <p:grpSp>
        <p:nvGrpSpPr>
          <p:cNvPr id="2031" name="Gruppieren 2030">
            <a:extLst>
              <a:ext uri="{FF2B5EF4-FFF2-40B4-BE49-F238E27FC236}">
                <a16:creationId xmlns:a16="http://schemas.microsoft.com/office/drawing/2014/main" id="{2D7C5C39-71F8-4345-952C-F786A3752EE5}"/>
              </a:ext>
            </a:extLst>
          </p:cNvPr>
          <p:cNvGrpSpPr/>
          <p:nvPr/>
        </p:nvGrpSpPr>
        <p:grpSpPr>
          <a:xfrm>
            <a:off x="5994154" y="20539068"/>
            <a:ext cx="504929" cy="916488"/>
            <a:chOff x="1877960" y="2950281"/>
            <a:chExt cx="504929" cy="916488"/>
          </a:xfrm>
        </p:grpSpPr>
        <p:cxnSp>
          <p:nvCxnSpPr>
            <p:cNvPr id="2032" name="Gerader Verbinder 2031">
              <a:extLst>
                <a:ext uri="{FF2B5EF4-FFF2-40B4-BE49-F238E27FC236}">
                  <a16:creationId xmlns:a16="http://schemas.microsoft.com/office/drawing/2014/main" id="{586C2482-FEBC-4D1F-818F-2CAF9D883E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3" name="Gerader Verbinder 2032">
              <a:extLst>
                <a:ext uri="{FF2B5EF4-FFF2-40B4-BE49-F238E27FC236}">
                  <a16:creationId xmlns:a16="http://schemas.microsoft.com/office/drawing/2014/main" id="{7E8A36DE-FB6F-4B02-982E-217A65C040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4" name="Gerader Verbinder 2033">
              <a:extLst>
                <a:ext uri="{FF2B5EF4-FFF2-40B4-BE49-F238E27FC236}">
                  <a16:creationId xmlns:a16="http://schemas.microsoft.com/office/drawing/2014/main" id="{59EC6495-9D5E-4A18-9899-D4FF93729D6F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5" name="Gerader Verbinder 2034">
              <a:extLst>
                <a:ext uri="{FF2B5EF4-FFF2-40B4-BE49-F238E27FC236}">
                  <a16:creationId xmlns:a16="http://schemas.microsoft.com/office/drawing/2014/main" id="{23FEC700-9C6D-4027-B743-6FCC1C432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6" name="Gerader Verbinder 2035">
              <a:extLst>
                <a:ext uri="{FF2B5EF4-FFF2-40B4-BE49-F238E27FC236}">
                  <a16:creationId xmlns:a16="http://schemas.microsoft.com/office/drawing/2014/main" id="{1650FC86-FD5B-46DC-AA80-A3F9187BE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7" name="Gerader Verbinder 2036">
              <a:extLst>
                <a:ext uri="{FF2B5EF4-FFF2-40B4-BE49-F238E27FC236}">
                  <a16:creationId xmlns:a16="http://schemas.microsoft.com/office/drawing/2014/main" id="{EC42304E-8A27-4C0C-91DA-6112862683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8" name="Gerader Verbinder 2037">
              <a:extLst>
                <a:ext uri="{FF2B5EF4-FFF2-40B4-BE49-F238E27FC236}">
                  <a16:creationId xmlns:a16="http://schemas.microsoft.com/office/drawing/2014/main" id="{452A24AA-CF45-465E-989F-F3BEFE678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9" name="Gerader Verbinder 2038">
              <a:extLst>
                <a:ext uri="{FF2B5EF4-FFF2-40B4-BE49-F238E27FC236}">
                  <a16:creationId xmlns:a16="http://schemas.microsoft.com/office/drawing/2014/main" id="{CBED2618-977F-4347-8DCC-03A140AF2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0" name="Gerader Verbinder 2039">
              <a:extLst>
                <a:ext uri="{FF2B5EF4-FFF2-40B4-BE49-F238E27FC236}">
                  <a16:creationId xmlns:a16="http://schemas.microsoft.com/office/drawing/2014/main" id="{9B366F0D-11DB-49AC-BF22-EBCC56E4B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1" name="Flussdiagramm: Verbinder 2040">
              <a:extLst>
                <a:ext uri="{FF2B5EF4-FFF2-40B4-BE49-F238E27FC236}">
                  <a16:creationId xmlns:a16="http://schemas.microsoft.com/office/drawing/2014/main" id="{B4A175D8-2F67-4AF1-B99C-6864DABE2C85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42" name="Gerader Verbinder 2041">
              <a:extLst>
                <a:ext uri="{FF2B5EF4-FFF2-40B4-BE49-F238E27FC236}">
                  <a16:creationId xmlns:a16="http://schemas.microsoft.com/office/drawing/2014/main" id="{D30DEC8F-93E7-40A8-BCC3-EA1234660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3" name="Textfeld 2042">
                  <a:extLst>
                    <a:ext uri="{FF2B5EF4-FFF2-40B4-BE49-F238E27FC236}">
                      <a16:creationId xmlns:a16="http://schemas.microsoft.com/office/drawing/2014/main" id="{B5139BA2-7391-405D-A95D-4AA13CADE930}"/>
                    </a:ext>
                  </a:extLst>
                </p:cNvPr>
                <p:cNvSpPr txBox="1"/>
                <p:nvPr/>
              </p:nvSpPr>
              <p:spPr>
                <a:xfrm>
                  <a:off x="2090586" y="296531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𝑃𝑃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2043" name="Textfeld 2042">
                  <a:extLst>
                    <a:ext uri="{FF2B5EF4-FFF2-40B4-BE49-F238E27FC236}">
                      <a16:creationId xmlns:a16="http://schemas.microsoft.com/office/drawing/2014/main" id="{B5139BA2-7391-405D-A95D-4AA13CADE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586" y="2965311"/>
                  <a:ext cx="292303" cy="307777"/>
                </a:xfrm>
                <a:prstGeom prst="rect">
                  <a:avLst/>
                </a:prstGeom>
                <a:blipFill>
                  <a:blip r:embed="rId30"/>
                  <a:stretch>
                    <a:fillRect r="-43750" b="-6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4" name="Textfeld 2043">
            <a:extLst>
              <a:ext uri="{FF2B5EF4-FFF2-40B4-BE49-F238E27FC236}">
                <a16:creationId xmlns:a16="http://schemas.microsoft.com/office/drawing/2014/main" id="{6E93E940-5A3A-4FB2-BA63-921AF795E688}"/>
              </a:ext>
            </a:extLst>
          </p:cNvPr>
          <p:cNvSpPr txBox="1"/>
          <p:nvPr/>
        </p:nvSpPr>
        <p:spPr>
          <a:xfrm rot="18077615">
            <a:off x="4952005" y="22093224"/>
            <a:ext cx="166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Auxiliary</a:t>
            </a:r>
            <a:r>
              <a:rPr lang="de-CH" dirty="0"/>
              <a:t> Power</a:t>
            </a:r>
          </a:p>
        </p:txBody>
      </p:sp>
      <p:sp>
        <p:nvSpPr>
          <p:cNvPr id="2047" name="Textfeld 2046">
            <a:extLst>
              <a:ext uri="{FF2B5EF4-FFF2-40B4-BE49-F238E27FC236}">
                <a16:creationId xmlns:a16="http://schemas.microsoft.com/office/drawing/2014/main" id="{C61AE9A2-0429-4B53-B6A1-0EB30C09B6A9}"/>
              </a:ext>
            </a:extLst>
          </p:cNvPr>
          <p:cNvSpPr txBox="1"/>
          <p:nvPr/>
        </p:nvSpPr>
        <p:spPr>
          <a:xfrm>
            <a:off x="377407" y="16105414"/>
            <a:ext cx="406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Convection</a:t>
            </a:r>
            <a:r>
              <a:rPr lang="de-CH" sz="2400" dirty="0"/>
              <a:t> Circuit:</a:t>
            </a:r>
          </a:p>
        </p:txBody>
      </p:sp>
      <p:sp>
        <p:nvSpPr>
          <p:cNvPr id="2048" name="Textfeld 2047">
            <a:extLst>
              <a:ext uri="{FF2B5EF4-FFF2-40B4-BE49-F238E27FC236}">
                <a16:creationId xmlns:a16="http://schemas.microsoft.com/office/drawing/2014/main" id="{ACC58177-AC80-43C1-BC58-B0849359677D}"/>
              </a:ext>
            </a:extLst>
          </p:cNvPr>
          <p:cNvSpPr txBox="1"/>
          <p:nvPr/>
        </p:nvSpPr>
        <p:spPr>
          <a:xfrm>
            <a:off x="317258" y="3955903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TCd1</a:t>
            </a:r>
          </a:p>
        </p:txBody>
      </p:sp>
      <p:sp>
        <p:nvSpPr>
          <p:cNvPr id="2049" name="Textfeld 2048">
            <a:extLst>
              <a:ext uri="{FF2B5EF4-FFF2-40B4-BE49-F238E27FC236}">
                <a16:creationId xmlns:a16="http://schemas.microsoft.com/office/drawing/2014/main" id="{A9009647-1E05-45BF-9FC6-04277CE1186A}"/>
              </a:ext>
            </a:extLst>
          </p:cNvPr>
          <p:cNvSpPr txBox="1"/>
          <p:nvPr/>
        </p:nvSpPr>
        <p:spPr>
          <a:xfrm>
            <a:off x="389233" y="6052764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TCd2</a:t>
            </a:r>
          </a:p>
        </p:txBody>
      </p:sp>
      <p:sp>
        <p:nvSpPr>
          <p:cNvPr id="2050" name="Textfeld 2049">
            <a:extLst>
              <a:ext uri="{FF2B5EF4-FFF2-40B4-BE49-F238E27FC236}">
                <a16:creationId xmlns:a16="http://schemas.microsoft.com/office/drawing/2014/main" id="{3207B048-6988-4F93-A3ED-739F4FCA9F8C}"/>
              </a:ext>
            </a:extLst>
          </p:cNvPr>
          <p:cNvSpPr txBox="1"/>
          <p:nvPr/>
        </p:nvSpPr>
        <p:spPr>
          <a:xfrm>
            <a:off x="356965" y="8112717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TCd3</a:t>
            </a:r>
          </a:p>
        </p:txBody>
      </p:sp>
      <p:sp>
        <p:nvSpPr>
          <p:cNvPr id="2051" name="Textfeld 2050">
            <a:extLst>
              <a:ext uri="{FF2B5EF4-FFF2-40B4-BE49-F238E27FC236}">
                <a16:creationId xmlns:a16="http://schemas.microsoft.com/office/drawing/2014/main" id="{DD1E6916-C853-444C-BB69-9402F5F0F827}"/>
              </a:ext>
            </a:extLst>
          </p:cNvPr>
          <p:cNvSpPr txBox="1"/>
          <p:nvPr/>
        </p:nvSpPr>
        <p:spPr>
          <a:xfrm>
            <a:off x="312087" y="10176017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TCd4</a:t>
            </a:r>
          </a:p>
        </p:txBody>
      </p:sp>
      <p:sp>
        <p:nvSpPr>
          <p:cNvPr id="2052" name="Textfeld 2051">
            <a:extLst>
              <a:ext uri="{FF2B5EF4-FFF2-40B4-BE49-F238E27FC236}">
                <a16:creationId xmlns:a16="http://schemas.microsoft.com/office/drawing/2014/main" id="{3B42C075-C73E-44A9-ABD7-B5EF0599CD6D}"/>
              </a:ext>
            </a:extLst>
          </p:cNvPr>
          <p:cNvSpPr txBox="1"/>
          <p:nvPr/>
        </p:nvSpPr>
        <p:spPr>
          <a:xfrm>
            <a:off x="359243" y="12494812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TCd5</a:t>
            </a:r>
          </a:p>
        </p:txBody>
      </p:sp>
      <p:sp>
        <p:nvSpPr>
          <p:cNvPr id="2061" name="Textfeld 2060">
            <a:extLst>
              <a:ext uri="{FF2B5EF4-FFF2-40B4-BE49-F238E27FC236}">
                <a16:creationId xmlns:a16="http://schemas.microsoft.com/office/drawing/2014/main" id="{FCBE4CDC-9DB9-4B8A-A9F0-C321E90FE0DC}"/>
              </a:ext>
            </a:extLst>
          </p:cNvPr>
          <p:cNvSpPr txBox="1"/>
          <p:nvPr/>
        </p:nvSpPr>
        <p:spPr>
          <a:xfrm>
            <a:off x="3805247" y="15406372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TCd0</a:t>
            </a:r>
          </a:p>
        </p:txBody>
      </p:sp>
      <p:sp>
        <p:nvSpPr>
          <p:cNvPr id="2069" name="Flussdiagramm: Verbinder 2068">
            <a:extLst>
              <a:ext uri="{FF2B5EF4-FFF2-40B4-BE49-F238E27FC236}">
                <a16:creationId xmlns:a16="http://schemas.microsoft.com/office/drawing/2014/main" id="{3B0E96F3-9EB1-4E5B-B8CD-2F4D81713445}"/>
              </a:ext>
            </a:extLst>
          </p:cNvPr>
          <p:cNvSpPr/>
          <p:nvPr/>
        </p:nvSpPr>
        <p:spPr>
          <a:xfrm flipH="1">
            <a:off x="8675932" y="20507911"/>
            <a:ext cx="375385" cy="361304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70" name="Textfeld 2069">
            <a:extLst>
              <a:ext uri="{FF2B5EF4-FFF2-40B4-BE49-F238E27FC236}">
                <a16:creationId xmlns:a16="http://schemas.microsoft.com/office/drawing/2014/main" id="{2620BBD0-E227-4D6F-853A-B715F332DCD9}"/>
              </a:ext>
            </a:extLst>
          </p:cNvPr>
          <p:cNvSpPr txBox="1"/>
          <p:nvPr/>
        </p:nvSpPr>
        <p:spPr>
          <a:xfrm flipH="1">
            <a:off x="8658064" y="20499782"/>
            <a:ext cx="48635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de-DE" dirty="0"/>
              <a:t>- +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1" name="Textfeld 2070">
                <a:extLst>
                  <a:ext uri="{FF2B5EF4-FFF2-40B4-BE49-F238E27FC236}">
                    <a16:creationId xmlns:a16="http://schemas.microsoft.com/office/drawing/2014/main" id="{BC731D47-91DB-47B9-AEA4-55DA16B566E9}"/>
                  </a:ext>
                </a:extLst>
              </p:cNvPr>
              <p:cNvSpPr txBox="1"/>
              <p:nvPr/>
            </p:nvSpPr>
            <p:spPr>
              <a:xfrm flipH="1">
                <a:off x="8713074" y="20063820"/>
                <a:ext cx="292303" cy="324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071" name="Textfeld 2070">
                <a:extLst>
                  <a:ext uri="{FF2B5EF4-FFF2-40B4-BE49-F238E27FC236}">
                    <a16:creationId xmlns:a16="http://schemas.microsoft.com/office/drawing/2014/main" id="{BC731D47-91DB-47B9-AEA4-55DA16B56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3074" y="20063820"/>
                <a:ext cx="292303" cy="324384"/>
              </a:xfrm>
              <a:prstGeom prst="rect">
                <a:avLst/>
              </a:prstGeom>
              <a:blipFill>
                <a:blip r:embed="rId31"/>
                <a:stretch>
                  <a:fillRect r="-6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2" name="Gruppieren 2081">
            <a:extLst>
              <a:ext uri="{FF2B5EF4-FFF2-40B4-BE49-F238E27FC236}">
                <a16:creationId xmlns:a16="http://schemas.microsoft.com/office/drawing/2014/main" id="{D1D805B5-D550-493D-854D-8740E7C4F56F}"/>
              </a:ext>
            </a:extLst>
          </p:cNvPr>
          <p:cNvGrpSpPr/>
          <p:nvPr/>
        </p:nvGrpSpPr>
        <p:grpSpPr>
          <a:xfrm flipH="1">
            <a:off x="8036104" y="20574184"/>
            <a:ext cx="464820" cy="236785"/>
            <a:chOff x="2670810" y="2283910"/>
            <a:chExt cx="464820" cy="236785"/>
          </a:xfrm>
        </p:grpSpPr>
        <p:grpSp>
          <p:nvGrpSpPr>
            <p:cNvPr id="2085" name="Gruppieren 2084">
              <a:extLst>
                <a:ext uri="{FF2B5EF4-FFF2-40B4-BE49-F238E27FC236}">
                  <a16:creationId xmlns:a16="http://schemas.microsoft.com/office/drawing/2014/main" id="{73DC6CDD-1804-40CC-88D1-4087F79DB667}"/>
                </a:ext>
              </a:extLst>
            </p:cNvPr>
            <p:cNvGrpSpPr/>
            <p:nvPr/>
          </p:nvGrpSpPr>
          <p:grpSpPr>
            <a:xfrm>
              <a:off x="2670810" y="2283910"/>
              <a:ext cx="464820" cy="236784"/>
              <a:chOff x="2857361" y="3428998"/>
              <a:chExt cx="1360563" cy="257186"/>
            </a:xfrm>
          </p:grpSpPr>
          <p:cxnSp>
            <p:nvCxnSpPr>
              <p:cNvPr id="2088" name="Gerader Verbinder 2087">
                <a:extLst>
                  <a:ext uri="{FF2B5EF4-FFF2-40B4-BE49-F238E27FC236}">
                    <a16:creationId xmlns:a16="http://schemas.microsoft.com/office/drawing/2014/main" id="{A7B0529E-3112-471D-9337-27713A51A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7361" y="3558107"/>
                <a:ext cx="2213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9" name="Gerader Verbinder 2088">
                <a:extLst>
                  <a:ext uri="{FF2B5EF4-FFF2-40B4-BE49-F238E27FC236}">
                    <a16:creationId xmlns:a16="http://schemas.microsoft.com/office/drawing/2014/main" id="{6A798395-1504-4DAE-8756-9F43AEF00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1626" y="3563672"/>
                <a:ext cx="3062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0" name="Gerader Verbinder 2089">
                <a:extLst>
                  <a:ext uri="{FF2B5EF4-FFF2-40B4-BE49-F238E27FC236}">
                    <a16:creationId xmlns:a16="http://schemas.microsoft.com/office/drawing/2014/main" id="{48FF8507-67C5-4F2F-B15B-104F2BE6A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6418" y="3429000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1" name="Gerader Verbinder 2090">
                <a:extLst>
                  <a:ext uri="{FF2B5EF4-FFF2-40B4-BE49-F238E27FC236}">
                    <a16:creationId xmlns:a16="http://schemas.microsoft.com/office/drawing/2014/main" id="{7028EA36-C034-45D3-B3B2-8CCE4F7D7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57101" y="3429000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2" name="Gerader Verbinder 2091">
                <a:extLst>
                  <a:ext uri="{FF2B5EF4-FFF2-40B4-BE49-F238E27FC236}">
                    <a16:creationId xmlns:a16="http://schemas.microsoft.com/office/drawing/2014/main" id="{B0D37944-0C54-4C3C-862B-530F65B1AE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2814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3" name="Gerader Verbinder 2092">
                <a:extLst>
                  <a:ext uri="{FF2B5EF4-FFF2-40B4-BE49-F238E27FC236}">
                    <a16:creationId xmlns:a16="http://schemas.microsoft.com/office/drawing/2014/main" id="{6478C6BC-B175-4834-A956-219518D41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3497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4" name="Gerader Verbinder 2093">
                <a:extLst>
                  <a:ext uri="{FF2B5EF4-FFF2-40B4-BE49-F238E27FC236}">
                    <a16:creationId xmlns:a16="http://schemas.microsoft.com/office/drawing/2014/main" id="{313A55C2-87F1-408F-B598-AD3A39CA1E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7972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5" name="Gerader Verbinder 2094">
                <a:extLst>
                  <a:ext uri="{FF2B5EF4-FFF2-40B4-BE49-F238E27FC236}">
                    <a16:creationId xmlns:a16="http://schemas.microsoft.com/office/drawing/2014/main" id="{803E3D98-9D0C-4DDE-9859-10AFF00ADF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8655" y="3428998"/>
                <a:ext cx="125881" cy="25718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6" name="Gerader Verbinder 2085">
              <a:extLst>
                <a:ext uri="{FF2B5EF4-FFF2-40B4-BE49-F238E27FC236}">
                  <a16:creationId xmlns:a16="http://schemas.microsoft.com/office/drawing/2014/main" id="{320F4DFB-796A-47B4-91D0-DC2E189281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6416" y="2402302"/>
              <a:ext cx="25978" cy="118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Gerader Verbinder 2086">
              <a:extLst>
                <a:ext uri="{FF2B5EF4-FFF2-40B4-BE49-F238E27FC236}">
                  <a16:creationId xmlns:a16="http://schemas.microsoft.com/office/drawing/2014/main" id="{80DCCA1F-387B-43CB-914F-56DF15BE0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9000" y="2402302"/>
              <a:ext cx="11987" cy="1183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83" name="Gerader Verbinder 2082">
            <a:extLst>
              <a:ext uri="{FF2B5EF4-FFF2-40B4-BE49-F238E27FC236}">
                <a16:creationId xmlns:a16="http://schemas.microsoft.com/office/drawing/2014/main" id="{A1D04418-101A-4D90-9312-1A59A90B4541}"/>
              </a:ext>
            </a:extLst>
          </p:cNvPr>
          <p:cNvCxnSpPr>
            <a:cxnSpLocks/>
          </p:cNvCxnSpPr>
          <p:nvPr/>
        </p:nvCxnSpPr>
        <p:spPr>
          <a:xfrm flipH="1">
            <a:off x="8425318" y="20692575"/>
            <a:ext cx="250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4" name="Gruppieren 2073">
            <a:extLst>
              <a:ext uri="{FF2B5EF4-FFF2-40B4-BE49-F238E27FC236}">
                <a16:creationId xmlns:a16="http://schemas.microsoft.com/office/drawing/2014/main" id="{AB220D93-532B-4E35-83AE-FF51164893DA}"/>
              </a:ext>
            </a:extLst>
          </p:cNvPr>
          <p:cNvGrpSpPr/>
          <p:nvPr/>
        </p:nvGrpSpPr>
        <p:grpSpPr>
          <a:xfrm rot="16200000" flipH="1">
            <a:off x="9138039" y="20408449"/>
            <a:ext cx="470012" cy="656369"/>
            <a:chOff x="120560" y="2363472"/>
            <a:chExt cx="470012" cy="658550"/>
          </a:xfrm>
        </p:grpSpPr>
        <p:cxnSp>
          <p:nvCxnSpPr>
            <p:cNvPr id="2075" name="Gerader Verbinder 2074">
              <a:extLst>
                <a:ext uri="{FF2B5EF4-FFF2-40B4-BE49-F238E27FC236}">
                  <a16:creationId xmlns:a16="http://schemas.microsoft.com/office/drawing/2014/main" id="{BF952871-F027-4211-B4B3-081D228BDE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5497" y="2582495"/>
              <a:ext cx="440463" cy="2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Gerader Verbinder 2075">
              <a:extLst>
                <a:ext uri="{FF2B5EF4-FFF2-40B4-BE49-F238E27FC236}">
                  <a16:creationId xmlns:a16="http://schemas.microsoft.com/office/drawing/2014/main" id="{CD2FFD0C-7DCE-4F0F-9584-ABF3180A4229}"/>
                </a:ext>
              </a:extLst>
            </p:cNvPr>
            <p:cNvCxnSpPr>
              <a:cxnSpLocks/>
            </p:cNvCxnSpPr>
            <p:nvPr/>
          </p:nvCxnSpPr>
          <p:spPr>
            <a:xfrm>
              <a:off x="120560" y="2814587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7" name="Gerader Verbinder 2076">
              <a:extLst>
                <a:ext uri="{FF2B5EF4-FFF2-40B4-BE49-F238E27FC236}">
                  <a16:creationId xmlns:a16="http://schemas.microsoft.com/office/drawing/2014/main" id="{E11E72D2-2DB1-4368-85AB-5C41AC80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3071"/>
              <a:ext cx="99992" cy="794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Gerader Verbinder 2077">
              <a:extLst>
                <a:ext uri="{FF2B5EF4-FFF2-40B4-BE49-F238E27FC236}">
                  <a16:creationId xmlns:a16="http://schemas.microsoft.com/office/drawing/2014/main" id="{9261C695-F481-4F0B-9036-A7BBD90EC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60" y="2834644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Gerader Verbinder 2078">
              <a:extLst>
                <a:ext uri="{FF2B5EF4-FFF2-40B4-BE49-F238E27FC236}">
                  <a16:creationId xmlns:a16="http://schemas.microsoft.com/office/drawing/2014/main" id="{7215D825-B4F4-468E-8327-A7F1D673A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684" y="2844878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Gerader Verbinder 2079">
              <a:extLst>
                <a:ext uri="{FF2B5EF4-FFF2-40B4-BE49-F238E27FC236}">
                  <a16:creationId xmlns:a16="http://schemas.microsoft.com/office/drawing/2014/main" id="{858748ED-1141-4054-AE1A-0146F265D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23" y="2845726"/>
              <a:ext cx="211446" cy="17629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Gerader Verbinder 2080">
              <a:extLst>
                <a:ext uri="{FF2B5EF4-FFF2-40B4-BE49-F238E27FC236}">
                  <a16:creationId xmlns:a16="http://schemas.microsoft.com/office/drawing/2014/main" id="{7996DD3A-D621-4C76-960E-9BCCFCD24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54" y="2891667"/>
              <a:ext cx="119439" cy="1122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3" name="Gerader Verbinder 2112">
            <a:extLst>
              <a:ext uri="{FF2B5EF4-FFF2-40B4-BE49-F238E27FC236}">
                <a16:creationId xmlns:a16="http://schemas.microsoft.com/office/drawing/2014/main" id="{49BCD81D-9433-42AB-9F76-A5B7A01C58CA}"/>
              </a:ext>
            </a:extLst>
          </p:cNvPr>
          <p:cNvCxnSpPr>
            <a:cxnSpLocks/>
          </p:cNvCxnSpPr>
          <p:nvPr/>
        </p:nvCxnSpPr>
        <p:spPr>
          <a:xfrm rot="5400000">
            <a:off x="4122908" y="17942216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4" name="Gerader Verbinder 2113">
            <a:extLst>
              <a:ext uri="{FF2B5EF4-FFF2-40B4-BE49-F238E27FC236}">
                <a16:creationId xmlns:a16="http://schemas.microsoft.com/office/drawing/2014/main" id="{ADCC292B-AAEC-45BA-AE08-B6AC229859BE}"/>
              </a:ext>
            </a:extLst>
          </p:cNvPr>
          <p:cNvCxnSpPr>
            <a:cxnSpLocks/>
          </p:cNvCxnSpPr>
          <p:nvPr/>
        </p:nvCxnSpPr>
        <p:spPr>
          <a:xfrm rot="5400000">
            <a:off x="4004674" y="17942216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Gerader Verbinder 2114">
            <a:extLst>
              <a:ext uri="{FF2B5EF4-FFF2-40B4-BE49-F238E27FC236}">
                <a16:creationId xmlns:a16="http://schemas.microsoft.com/office/drawing/2014/main" id="{84A78064-3D90-4942-9824-64677A0C90D4}"/>
              </a:ext>
            </a:extLst>
          </p:cNvPr>
          <p:cNvCxnSpPr>
            <a:cxnSpLocks/>
          </p:cNvCxnSpPr>
          <p:nvPr/>
        </p:nvCxnSpPr>
        <p:spPr>
          <a:xfrm rot="5400000" flipV="1">
            <a:off x="4134114" y="17824787"/>
            <a:ext cx="0" cy="211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Gerader Verbinder 2115">
            <a:extLst>
              <a:ext uri="{FF2B5EF4-FFF2-40B4-BE49-F238E27FC236}">
                <a16:creationId xmlns:a16="http://schemas.microsoft.com/office/drawing/2014/main" id="{776223A1-B40B-4909-B5EE-9B92EE7CCE8A}"/>
              </a:ext>
            </a:extLst>
          </p:cNvPr>
          <p:cNvCxnSpPr>
            <a:cxnSpLocks/>
          </p:cNvCxnSpPr>
          <p:nvPr/>
        </p:nvCxnSpPr>
        <p:spPr>
          <a:xfrm rot="5400000">
            <a:off x="3793541" y="17940170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7" name="Gerader Verbinder 2116">
            <a:extLst>
              <a:ext uri="{FF2B5EF4-FFF2-40B4-BE49-F238E27FC236}">
                <a16:creationId xmlns:a16="http://schemas.microsoft.com/office/drawing/2014/main" id="{028F85E5-9C51-490D-8ED7-9E94065F4962}"/>
              </a:ext>
            </a:extLst>
          </p:cNvPr>
          <p:cNvCxnSpPr>
            <a:cxnSpLocks/>
          </p:cNvCxnSpPr>
          <p:nvPr/>
        </p:nvCxnSpPr>
        <p:spPr>
          <a:xfrm rot="5400000" flipV="1">
            <a:off x="3924566" y="17711167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Gerader Verbinder 2117">
            <a:extLst>
              <a:ext uri="{FF2B5EF4-FFF2-40B4-BE49-F238E27FC236}">
                <a16:creationId xmlns:a16="http://schemas.microsoft.com/office/drawing/2014/main" id="{623629F3-F878-44EC-91D6-6CCF9BC7553C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7581" y="17718750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9" name="Gerader Verbinder 2118">
            <a:extLst>
              <a:ext uri="{FF2B5EF4-FFF2-40B4-BE49-F238E27FC236}">
                <a16:creationId xmlns:a16="http://schemas.microsoft.com/office/drawing/2014/main" id="{15824162-9561-4F02-A6A1-89E27747F136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4619" y="17809506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Gerader Verbinder 2119">
            <a:extLst>
              <a:ext uri="{FF2B5EF4-FFF2-40B4-BE49-F238E27FC236}">
                <a16:creationId xmlns:a16="http://schemas.microsoft.com/office/drawing/2014/main" id="{B4C5492D-D07F-428D-B541-8E09712AC46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3046" y="17915229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Gerader Verbinder 2120">
            <a:extLst>
              <a:ext uri="{FF2B5EF4-FFF2-40B4-BE49-F238E27FC236}">
                <a16:creationId xmlns:a16="http://schemas.microsoft.com/office/drawing/2014/main" id="{8F98D6B8-F53D-4B30-93DD-AF5B59892F23}"/>
              </a:ext>
            </a:extLst>
          </p:cNvPr>
          <p:cNvCxnSpPr>
            <a:cxnSpLocks/>
          </p:cNvCxnSpPr>
          <p:nvPr/>
        </p:nvCxnSpPr>
        <p:spPr>
          <a:xfrm rot="5400000" flipV="1">
            <a:off x="3827775" y="18032623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2" name="Gerader Verbinder 2121">
            <a:extLst>
              <a:ext uri="{FF2B5EF4-FFF2-40B4-BE49-F238E27FC236}">
                <a16:creationId xmlns:a16="http://schemas.microsoft.com/office/drawing/2014/main" id="{93E99BA6-D986-4C72-A0BA-8AD06BC82EAC}"/>
              </a:ext>
            </a:extLst>
          </p:cNvPr>
          <p:cNvCxnSpPr>
            <a:cxnSpLocks/>
          </p:cNvCxnSpPr>
          <p:nvPr/>
        </p:nvCxnSpPr>
        <p:spPr>
          <a:xfrm rot="5400000" flipV="1">
            <a:off x="3830557" y="18124453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23" name="Textfeld 2122">
                <a:extLst>
                  <a:ext uri="{FF2B5EF4-FFF2-40B4-BE49-F238E27FC236}">
                    <a16:creationId xmlns:a16="http://schemas.microsoft.com/office/drawing/2014/main" id="{3C9845DF-8BBD-4D65-A52A-58457B38C5A0}"/>
                  </a:ext>
                </a:extLst>
              </p:cNvPr>
              <p:cNvSpPr txBox="1"/>
              <p:nvPr/>
            </p:nvSpPr>
            <p:spPr>
              <a:xfrm>
                <a:off x="3823249" y="17340000"/>
                <a:ext cx="903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123" name="Textfeld 2122">
                <a:extLst>
                  <a:ext uri="{FF2B5EF4-FFF2-40B4-BE49-F238E27FC236}">
                    <a16:creationId xmlns:a16="http://schemas.microsoft.com/office/drawing/2014/main" id="{3C9845DF-8BBD-4D65-A52A-58457B38C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249" y="17340000"/>
                <a:ext cx="903608" cy="307777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8" name="Textfeld 1437">
                <a:extLst>
                  <a:ext uri="{FF2B5EF4-FFF2-40B4-BE49-F238E27FC236}">
                    <a16:creationId xmlns:a16="http://schemas.microsoft.com/office/drawing/2014/main" id="{CC6C86F2-F511-4C77-953F-C4DABD496FEA}"/>
                  </a:ext>
                </a:extLst>
              </p:cNvPr>
              <p:cNvSpPr txBox="1"/>
              <p:nvPr/>
            </p:nvSpPr>
            <p:spPr>
              <a:xfrm flipH="1">
                <a:off x="8113698" y="20169819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438" name="Textfeld 1437">
                <a:extLst>
                  <a:ext uri="{FF2B5EF4-FFF2-40B4-BE49-F238E27FC236}">
                    <a16:creationId xmlns:a16="http://schemas.microsoft.com/office/drawing/2014/main" id="{CC6C86F2-F511-4C77-953F-C4DABD496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13698" y="20169819"/>
                <a:ext cx="292303" cy="307777"/>
              </a:xfrm>
              <a:prstGeom prst="rect">
                <a:avLst/>
              </a:prstGeom>
              <a:blipFill>
                <a:blip r:embed="rId3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0" name="Gruppieren 1309">
            <a:extLst>
              <a:ext uri="{FF2B5EF4-FFF2-40B4-BE49-F238E27FC236}">
                <a16:creationId xmlns:a16="http://schemas.microsoft.com/office/drawing/2014/main" id="{36C7EA6A-E62F-4739-8422-B41DF092577E}"/>
              </a:ext>
            </a:extLst>
          </p:cNvPr>
          <p:cNvGrpSpPr/>
          <p:nvPr/>
        </p:nvGrpSpPr>
        <p:grpSpPr>
          <a:xfrm>
            <a:off x="1252743" y="3449537"/>
            <a:ext cx="7469390" cy="1623366"/>
            <a:chOff x="1206751" y="1528209"/>
            <a:chExt cx="7469390" cy="1623366"/>
          </a:xfrm>
        </p:grpSpPr>
        <p:sp>
          <p:nvSpPr>
            <p:cNvPr id="1311" name="Flussdiagramm: Verbinder 1310">
              <a:extLst>
                <a:ext uri="{FF2B5EF4-FFF2-40B4-BE49-F238E27FC236}">
                  <a16:creationId xmlns:a16="http://schemas.microsoft.com/office/drawing/2014/main" id="{29CB3C76-19D0-4723-A857-022D954EC36F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2" name="Textfeld 1311">
              <a:extLst>
                <a:ext uri="{FF2B5EF4-FFF2-40B4-BE49-F238E27FC236}">
                  <a16:creationId xmlns:a16="http://schemas.microsoft.com/office/drawing/2014/main" id="{74378B9E-984B-4F5F-9CF6-C0931F526A7F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3" name="Textfeld 1312">
                  <a:extLst>
                    <a:ext uri="{FF2B5EF4-FFF2-40B4-BE49-F238E27FC236}">
                      <a16:creationId xmlns:a16="http://schemas.microsoft.com/office/drawing/2014/main" id="{42395A83-0883-4C35-8F1A-D00848D6E1E2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13" name="Textfeld 1312">
                  <a:extLst>
                    <a:ext uri="{FF2B5EF4-FFF2-40B4-BE49-F238E27FC236}">
                      <a16:creationId xmlns:a16="http://schemas.microsoft.com/office/drawing/2014/main" id="{42395A83-0883-4C35-8F1A-D00848D6E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4" name="Gruppieren 1313">
              <a:extLst>
                <a:ext uri="{FF2B5EF4-FFF2-40B4-BE49-F238E27FC236}">
                  <a16:creationId xmlns:a16="http://schemas.microsoft.com/office/drawing/2014/main" id="{205C9B3F-8829-462D-A8A3-A498B1A9E77F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1494" name="Gerader Verbinder 1493">
                <a:extLst>
                  <a:ext uri="{FF2B5EF4-FFF2-40B4-BE49-F238E27FC236}">
                    <a16:creationId xmlns:a16="http://schemas.microsoft.com/office/drawing/2014/main" id="{FB4E99BA-4772-44BA-B5E8-16DBE2E6A124}"/>
                  </a:ext>
                </a:extLst>
              </p:cNvPr>
              <p:cNvCxnSpPr>
                <a:cxnSpLocks/>
                <a:endCxn id="1312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5" name="Gerader Verbinder 1494">
                <a:extLst>
                  <a:ext uri="{FF2B5EF4-FFF2-40B4-BE49-F238E27FC236}">
                    <a16:creationId xmlns:a16="http://schemas.microsoft.com/office/drawing/2014/main" id="{E39DE9FA-5915-4110-8F98-1EB537574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6" name="Gerader Verbinder 1495">
                <a:extLst>
                  <a:ext uri="{FF2B5EF4-FFF2-40B4-BE49-F238E27FC236}">
                    <a16:creationId xmlns:a16="http://schemas.microsoft.com/office/drawing/2014/main" id="{66E3116E-27C6-4E36-BF3D-48C0C48F7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Gerader Verbinder 1496">
                <a:extLst>
                  <a:ext uri="{FF2B5EF4-FFF2-40B4-BE49-F238E27FC236}">
                    <a16:creationId xmlns:a16="http://schemas.microsoft.com/office/drawing/2014/main" id="{71CF506C-9383-41A8-9DF2-3D0D1E83C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Gerader Verbinder 1497">
                <a:extLst>
                  <a:ext uri="{FF2B5EF4-FFF2-40B4-BE49-F238E27FC236}">
                    <a16:creationId xmlns:a16="http://schemas.microsoft.com/office/drawing/2014/main" id="{ADEBC4D8-0F4C-4D4D-9A88-F1D0A565A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Gerader Verbinder 1498">
                <a:extLst>
                  <a:ext uri="{FF2B5EF4-FFF2-40B4-BE49-F238E27FC236}">
                    <a16:creationId xmlns:a16="http://schemas.microsoft.com/office/drawing/2014/main" id="{E3465BF3-45CC-4EB2-9824-9DBA66CC7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Gerader Verbinder 1499">
                <a:extLst>
                  <a:ext uri="{FF2B5EF4-FFF2-40B4-BE49-F238E27FC236}">
                    <a16:creationId xmlns:a16="http://schemas.microsoft.com/office/drawing/2014/main" id="{8196050C-60FF-4E32-8546-60F078C52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5" name="Textfeld 1314">
                  <a:extLst>
                    <a:ext uri="{FF2B5EF4-FFF2-40B4-BE49-F238E27FC236}">
                      <a16:creationId xmlns:a16="http://schemas.microsoft.com/office/drawing/2014/main" id="{14E96612-80DE-42CD-A139-9C7F566E7A60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15" name="Textfeld 1314">
                  <a:extLst>
                    <a:ext uri="{FF2B5EF4-FFF2-40B4-BE49-F238E27FC236}">
                      <a16:creationId xmlns:a16="http://schemas.microsoft.com/office/drawing/2014/main" id="{14E96612-80DE-42CD-A139-9C7F566E7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34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6" name="Gruppieren 1315">
              <a:extLst>
                <a:ext uri="{FF2B5EF4-FFF2-40B4-BE49-F238E27FC236}">
                  <a16:creationId xmlns:a16="http://schemas.microsoft.com/office/drawing/2014/main" id="{329D3235-3A09-4C2B-9E89-0C15A224FB86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1482" name="Flussdiagramm: Verbinder 1481">
                <a:extLst>
                  <a:ext uri="{FF2B5EF4-FFF2-40B4-BE49-F238E27FC236}">
                    <a16:creationId xmlns:a16="http://schemas.microsoft.com/office/drawing/2014/main" id="{4B28B55E-5FE7-4EA7-84DB-60F36644B3D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83" name="Gerader Verbinder 1482">
                <a:extLst>
                  <a:ext uri="{FF2B5EF4-FFF2-40B4-BE49-F238E27FC236}">
                    <a16:creationId xmlns:a16="http://schemas.microsoft.com/office/drawing/2014/main" id="{AC8E1B23-422D-45B4-BF57-8FF3317CF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Gerader Verbinder 1483">
                <a:extLst>
                  <a:ext uri="{FF2B5EF4-FFF2-40B4-BE49-F238E27FC236}">
                    <a16:creationId xmlns:a16="http://schemas.microsoft.com/office/drawing/2014/main" id="{5D0B36BB-9C65-4224-991B-A206608D2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Gerader Verbinder 1484">
                <a:extLst>
                  <a:ext uri="{FF2B5EF4-FFF2-40B4-BE49-F238E27FC236}">
                    <a16:creationId xmlns:a16="http://schemas.microsoft.com/office/drawing/2014/main" id="{29D5AD68-5DC0-4B56-B8DD-70A1DA158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Gerader Verbinder 1485">
                <a:extLst>
                  <a:ext uri="{FF2B5EF4-FFF2-40B4-BE49-F238E27FC236}">
                    <a16:creationId xmlns:a16="http://schemas.microsoft.com/office/drawing/2014/main" id="{50F3E8B9-26F5-4F1B-8141-E9D3422C47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Gerader Verbinder 1486">
                <a:extLst>
                  <a:ext uri="{FF2B5EF4-FFF2-40B4-BE49-F238E27FC236}">
                    <a16:creationId xmlns:a16="http://schemas.microsoft.com/office/drawing/2014/main" id="{266EA7F1-D946-45D4-94CF-4E94B6782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Gerader Verbinder 1487">
                <a:extLst>
                  <a:ext uri="{FF2B5EF4-FFF2-40B4-BE49-F238E27FC236}">
                    <a16:creationId xmlns:a16="http://schemas.microsoft.com/office/drawing/2014/main" id="{3782CB11-0F58-4DFB-B6AF-32675740C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9" name="Gerader Verbinder 1488">
                <a:extLst>
                  <a:ext uri="{FF2B5EF4-FFF2-40B4-BE49-F238E27FC236}">
                    <a16:creationId xmlns:a16="http://schemas.microsoft.com/office/drawing/2014/main" id="{76411791-11E2-408E-97C7-6EA4E02884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0" name="Gerader Verbinder 1489">
                <a:extLst>
                  <a:ext uri="{FF2B5EF4-FFF2-40B4-BE49-F238E27FC236}">
                    <a16:creationId xmlns:a16="http://schemas.microsoft.com/office/drawing/2014/main" id="{ED7D60F2-FABB-4E15-94E9-D85481BE18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1" name="Gerader Verbinder 1490">
                <a:extLst>
                  <a:ext uri="{FF2B5EF4-FFF2-40B4-BE49-F238E27FC236}">
                    <a16:creationId xmlns:a16="http://schemas.microsoft.com/office/drawing/2014/main" id="{3D7FDE74-3972-4FA3-8C7F-11FAC0171F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2" name="Gerader Verbinder 1491">
                <a:extLst>
                  <a:ext uri="{FF2B5EF4-FFF2-40B4-BE49-F238E27FC236}">
                    <a16:creationId xmlns:a16="http://schemas.microsoft.com/office/drawing/2014/main" id="{7403298B-1C76-4EB7-A9D2-3AD6AA6F0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Gerader Verbinder 1492">
                <a:extLst>
                  <a:ext uri="{FF2B5EF4-FFF2-40B4-BE49-F238E27FC236}">
                    <a16:creationId xmlns:a16="http://schemas.microsoft.com/office/drawing/2014/main" id="{A1EF467C-2ABF-4CD3-A298-AF380D386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7" name="Gruppieren 1316">
              <a:extLst>
                <a:ext uri="{FF2B5EF4-FFF2-40B4-BE49-F238E27FC236}">
                  <a16:creationId xmlns:a16="http://schemas.microsoft.com/office/drawing/2014/main" id="{4BB81F21-0829-41DE-81E1-885D9CAA5BCE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1469" name="Gerader Verbinder 1468">
                <a:extLst>
                  <a:ext uri="{FF2B5EF4-FFF2-40B4-BE49-F238E27FC236}">
                    <a16:creationId xmlns:a16="http://schemas.microsoft.com/office/drawing/2014/main" id="{63EB1BC1-4CC8-47A7-93B8-A1F4A9D57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0" name="Flussdiagramm: Verbinder 1469">
                <a:extLst>
                  <a:ext uri="{FF2B5EF4-FFF2-40B4-BE49-F238E27FC236}">
                    <a16:creationId xmlns:a16="http://schemas.microsoft.com/office/drawing/2014/main" id="{04B10235-262E-4A2E-8564-2F06D8E00CB7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71" name="Gerader Verbinder 1470">
                <a:extLst>
                  <a:ext uri="{FF2B5EF4-FFF2-40B4-BE49-F238E27FC236}">
                    <a16:creationId xmlns:a16="http://schemas.microsoft.com/office/drawing/2014/main" id="{17A319E4-D8E4-4E8B-BDEB-6DCB44AF2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Gerader Verbinder 1471">
                <a:extLst>
                  <a:ext uri="{FF2B5EF4-FFF2-40B4-BE49-F238E27FC236}">
                    <a16:creationId xmlns:a16="http://schemas.microsoft.com/office/drawing/2014/main" id="{C0BE7CAB-E23E-4790-BD62-345171D35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3" name="Gerader Verbinder 1472">
                <a:extLst>
                  <a:ext uri="{FF2B5EF4-FFF2-40B4-BE49-F238E27FC236}">
                    <a16:creationId xmlns:a16="http://schemas.microsoft.com/office/drawing/2014/main" id="{73CED01C-1685-4480-8A52-2046A92A58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4" name="Gerader Verbinder 1473">
                <a:extLst>
                  <a:ext uri="{FF2B5EF4-FFF2-40B4-BE49-F238E27FC236}">
                    <a16:creationId xmlns:a16="http://schemas.microsoft.com/office/drawing/2014/main" id="{AC671176-00C1-4F77-9E5C-FDA10A04C7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5" name="Gerader Verbinder 1474">
                <a:extLst>
                  <a:ext uri="{FF2B5EF4-FFF2-40B4-BE49-F238E27FC236}">
                    <a16:creationId xmlns:a16="http://schemas.microsoft.com/office/drawing/2014/main" id="{755EBDD5-1671-4D73-948D-91344324B1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6" name="Gerader Verbinder 1475">
                <a:extLst>
                  <a:ext uri="{FF2B5EF4-FFF2-40B4-BE49-F238E27FC236}">
                    <a16:creationId xmlns:a16="http://schemas.microsoft.com/office/drawing/2014/main" id="{BF2EF16F-1E12-4152-B611-7C89EC5BE2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7" name="Gerader Verbinder 1476">
                <a:extLst>
                  <a:ext uri="{FF2B5EF4-FFF2-40B4-BE49-F238E27FC236}">
                    <a16:creationId xmlns:a16="http://schemas.microsoft.com/office/drawing/2014/main" id="{6F3D9B29-2BC1-4D18-A759-AD755F067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8" name="Gerader Verbinder 1477">
                <a:extLst>
                  <a:ext uri="{FF2B5EF4-FFF2-40B4-BE49-F238E27FC236}">
                    <a16:creationId xmlns:a16="http://schemas.microsoft.com/office/drawing/2014/main" id="{6A754CE8-FEE8-4E09-B851-C649631DC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9" name="Flussdiagramm: Verbinder 1478">
                <a:extLst>
                  <a:ext uri="{FF2B5EF4-FFF2-40B4-BE49-F238E27FC236}">
                    <a16:creationId xmlns:a16="http://schemas.microsoft.com/office/drawing/2014/main" id="{A3882336-EB41-4EEC-8F47-7B1E4DB4EF43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80" name="Gerader Verbinder 1479">
                <a:extLst>
                  <a:ext uri="{FF2B5EF4-FFF2-40B4-BE49-F238E27FC236}">
                    <a16:creationId xmlns:a16="http://schemas.microsoft.com/office/drawing/2014/main" id="{A7B53113-D6CB-4170-9196-3E4C26A99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1" name="Textfeld 1480">
                    <a:extLst>
                      <a:ext uri="{FF2B5EF4-FFF2-40B4-BE49-F238E27FC236}">
                        <a16:creationId xmlns:a16="http://schemas.microsoft.com/office/drawing/2014/main" id="{1FD5BFF6-3933-4ECE-AD51-BE4FFC56EFB9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481" name="Textfeld 1480">
                    <a:extLst>
                      <a:ext uri="{FF2B5EF4-FFF2-40B4-BE49-F238E27FC236}">
                        <a16:creationId xmlns:a16="http://schemas.microsoft.com/office/drawing/2014/main" id="{1FD5BFF6-3933-4ECE-AD51-BE4FFC56EF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625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18" name="Gruppieren 1317">
              <a:extLst>
                <a:ext uri="{FF2B5EF4-FFF2-40B4-BE49-F238E27FC236}">
                  <a16:creationId xmlns:a16="http://schemas.microsoft.com/office/drawing/2014/main" id="{1CE14728-4057-4650-B425-D5470D25B5D8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1455" name="Gruppieren 1454">
                <a:extLst>
                  <a:ext uri="{FF2B5EF4-FFF2-40B4-BE49-F238E27FC236}">
                    <a16:creationId xmlns:a16="http://schemas.microsoft.com/office/drawing/2014/main" id="{E4D25515-502F-4F1A-AD7D-9E45C50CC1B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58" name="Gruppieren 1457">
                  <a:extLst>
                    <a:ext uri="{FF2B5EF4-FFF2-40B4-BE49-F238E27FC236}">
                      <a16:creationId xmlns:a16="http://schemas.microsoft.com/office/drawing/2014/main" id="{D234605D-3FCB-4DB6-B3A1-484AF651CE8D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61" name="Gerader Verbinder 1460">
                    <a:extLst>
                      <a:ext uri="{FF2B5EF4-FFF2-40B4-BE49-F238E27FC236}">
                        <a16:creationId xmlns:a16="http://schemas.microsoft.com/office/drawing/2014/main" id="{4185A083-5C20-439E-90E8-2A7E310B7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2" name="Gerader Verbinder 1461">
                    <a:extLst>
                      <a:ext uri="{FF2B5EF4-FFF2-40B4-BE49-F238E27FC236}">
                        <a16:creationId xmlns:a16="http://schemas.microsoft.com/office/drawing/2014/main" id="{9E2A9CB7-E4DF-4D5D-BB3C-532FF7DE4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3" name="Gerader Verbinder 1462">
                    <a:extLst>
                      <a:ext uri="{FF2B5EF4-FFF2-40B4-BE49-F238E27FC236}">
                        <a16:creationId xmlns:a16="http://schemas.microsoft.com/office/drawing/2014/main" id="{D3B96DF5-E726-4B8A-B712-EF0E11CC24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4" name="Gerader Verbinder 1463">
                    <a:extLst>
                      <a:ext uri="{FF2B5EF4-FFF2-40B4-BE49-F238E27FC236}">
                        <a16:creationId xmlns:a16="http://schemas.microsoft.com/office/drawing/2014/main" id="{BF0782FC-44C7-42CB-BE30-25A9013B58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5" name="Gerader Verbinder 1464">
                    <a:extLst>
                      <a:ext uri="{FF2B5EF4-FFF2-40B4-BE49-F238E27FC236}">
                        <a16:creationId xmlns:a16="http://schemas.microsoft.com/office/drawing/2014/main" id="{60F73FBD-2B74-4266-8E7A-47EA96E51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6" name="Gerader Verbinder 1465">
                    <a:extLst>
                      <a:ext uri="{FF2B5EF4-FFF2-40B4-BE49-F238E27FC236}">
                        <a16:creationId xmlns:a16="http://schemas.microsoft.com/office/drawing/2014/main" id="{C1F1FB24-5555-4BBD-A1DC-F6FADF9DAC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7" name="Gerader Verbinder 1466">
                    <a:extLst>
                      <a:ext uri="{FF2B5EF4-FFF2-40B4-BE49-F238E27FC236}">
                        <a16:creationId xmlns:a16="http://schemas.microsoft.com/office/drawing/2014/main" id="{748CC530-E538-41FC-9320-80018B5CF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Gerader Verbinder 1467">
                    <a:extLst>
                      <a:ext uri="{FF2B5EF4-FFF2-40B4-BE49-F238E27FC236}">
                        <a16:creationId xmlns:a16="http://schemas.microsoft.com/office/drawing/2014/main" id="{3F672894-E07A-486B-BA6F-1D8A1BB1A2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59" name="Gerader Verbinder 1458">
                  <a:extLst>
                    <a:ext uri="{FF2B5EF4-FFF2-40B4-BE49-F238E27FC236}">
                      <a16:creationId xmlns:a16="http://schemas.microsoft.com/office/drawing/2014/main" id="{DAA12D0C-A9D3-448D-B574-AB4C4FBAF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0" name="Gerader Verbinder 1459">
                  <a:extLst>
                    <a:ext uri="{FF2B5EF4-FFF2-40B4-BE49-F238E27FC236}">
                      <a16:creationId xmlns:a16="http://schemas.microsoft.com/office/drawing/2014/main" id="{7A39FE47-FD11-4548-91C4-52E768906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6" name="Gerader Verbinder 1455">
                <a:extLst>
                  <a:ext uri="{FF2B5EF4-FFF2-40B4-BE49-F238E27FC236}">
                    <a16:creationId xmlns:a16="http://schemas.microsoft.com/office/drawing/2014/main" id="{B4B6AC57-F4A7-4442-B1E8-7AC451D7C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7" name="Gerader Verbinder 1456">
                <a:extLst>
                  <a:ext uri="{FF2B5EF4-FFF2-40B4-BE49-F238E27FC236}">
                    <a16:creationId xmlns:a16="http://schemas.microsoft.com/office/drawing/2014/main" id="{83D40515-328A-4EC7-9C74-25FF17175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9" name="Gruppieren 1318">
              <a:extLst>
                <a:ext uri="{FF2B5EF4-FFF2-40B4-BE49-F238E27FC236}">
                  <a16:creationId xmlns:a16="http://schemas.microsoft.com/office/drawing/2014/main" id="{3F37B1A2-957B-43F8-94E6-F12A7ABF21B7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1441" name="Gruppieren 1440">
                <a:extLst>
                  <a:ext uri="{FF2B5EF4-FFF2-40B4-BE49-F238E27FC236}">
                    <a16:creationId xmlns:a16="http://schemas.microsoft.com/office/drawing/2014/main" id="{04AF5D8D-23FD-4F27-B2C5-22BD0F48C548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44" name="Gruppieren 1443">
                  <a:extLst>
                    <a:ext uri="{FF2B5EF4-FFF2-40B4-BE49-F238E27FC236}">
                      <a16:creationId xmlns:a16="http://schemas.microsoft.com/office/drawing/2014/main" id="{6A536A0E-5A93-48D9-BDE2-DD512A99AEAE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47" name="Gerader Verbinder 1446">
                    <a:extLst>
                      <a:ext uri="{FF2B5EF4-FFF2-40B4-BE49-F238E27FC236}">
                        <a16:creationId xmlns:a16="http://schemas.microsoft.com/office/drawing/2014/main" id="{2A1AD688-72CF-46A4-AF3C-1445DCBC3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Gerader Verbinder 1447">
                    <a:extLst>
                      <a:ext uri="{FF2B5EF4-FFF2-40B4-BE49-F238E27FC236}">
                        <a16:creationId xmlns:a16="http://schemas.microsoft.com/office/drawing/2014/main" id="{DEFA4508-D909-4794-9513-4746B2B0F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Gerader Verbinder 1448">
                    <a:extLst>
                      <a:ext uri="{FF2B5EF4-FFF2-40B4-BE49-F238E27FC236}">
                        <a16:creationId xmlns:a16="http://schemas.microsoft.com/office/drawing/2014/main" id="{4950BB80-BF2E-46E7-9B28-0E44CD9A5B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Gerader Verbinder 1449">
                    <a:extLst>
                      <a:ext uri="{FF2B5EF4-FFF2-40B4-BE49-F238E27FC236}">
                        <a16:creationId xmlns:a16="http://schemas.microsoft.com/office/drawing/2014/main" id="{A885DC1F-5ECB-44BA-9EA9-2E7062B7A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Gerader Verbinder 1450">
                    <a:extLst>
                      <a:ext uri="{FF2B5EF4-FFF2-40B4-BE49-F238E27FC236}">
                        <a16:creationId xmlns:a16="http://schemas.microsoft.com/office/drawing/2014/main" id="{9DC2732F-48B1-4C03-A47A-88B8C5EB06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2" name="Gerader Verbinder 1451">
                    <a:extLst>
                      <a:ext uri="{FF2B5EF4-FFF2-40B4-BE49-F238E27FC236}">
                        <a16:creationId xmlns:a16="http://schemas.microsoft.com/office/drawing/2014/main" id="{547479A0-9F9D-4A10-B02E-94DDD72846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3" name="Gerader Verbinder 1452">
                    <a:extLst>
                      <a:ext uri="{FF2B5EF4-FFF2-40B4-BE49-F238E27FC236}">
                        <a16:creationId xmlns:a16="http://schemas.microsoft.com/office/drawing/2014/main" id="{24D82EE2-F63F-4C71-9E81-940D20E75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4" name="Gerader Verbinder 1453">
                    <a:extLst>
                      <a:ext uri="{FF2B5EF4-FFF2-40B4-BE49-F238E27FC236}">
                        <a16:creationId xmlns:a16="http://schemas.microsoft.com/office/drawing/2014/main" id="{878A04AB-66B2-43CE-BD60-38E8A83385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5" name="Gerader Verbinder 1444">
                  <a:extLst>
                    <a:ext uri="{FF2B5EF4-FFF2-40B4-BE49-F238E27FC236}">
                      <a16:creationId xmlns:a16="http://schemas.microsoft.com/office/drawing/2014/main" id="{70BDC1AD-D017-4F33-BB32-F6D38C9A0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6" name="Gerader Verbinder 1445">
                  <a:extLst>
                    <a:ext uri="{FF2B5EF4-FFF2-40B4-BE49-F238E27FC236}">
                      <a16:creationId xmlns:a16="http://schemas.microsoft.com/office/drawing/2014/main" id="{966809E5-D45A-4841-92B7-F71B68ACA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2" name="Gerader Verbinder 1441">
                <a:extLst>
                  <a:ext uri="{FF2B5EF4-FFF2-40B4-BE49-F238E27FC236}">
                    <a16:creationId xmlns:a16="http://schemas.microsoft.com/office/drawing/2014/main" id="{5B1EEEFF-5140-4DE9-8F2A-0BA6E2579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Gerader Verbinder 1442">
                <a:extLst>
                  <a:ext uri="{FF2B5EF4-FFF2-40B4-BE49-F238E27FC236}">
                    <a16:creationId xmlns:a16="http://schemas.microsoft.com/office/drawing/2014/main" id="{0498C746-EABB-4079-AB96-DBCFD2C44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0" name="Gruppieren 1319">
              <a:extLst>
                <a:ext uri="{FF2B5EF4-FFF2-40B4-BE49-F238E27FC236}">
                  <a16:creationId xmlns:a16="http://schemas.microsoft.com/office/drawing/2014/main" id="{AC09BA02-5CE1-4B97-92A3-946FF19A4A1A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1426" name="Gruppieren 1425">
                <a:extLst>
                  <a:ext uri="{FF2B5EF4-FFF2-40B4-BE49-F238E27FC236}">
                    <a16:creationId xmlns:a16="http://schemas.microsoft.com/office/drawing/2014/main" id="{AF9C71C5-77D4-40D9-B7A2-0EBFAB88B192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29" name="Gruppieren 1428">
                  <a:extLst>
                    <a:ext uri="{FF2B5EF4-FFF2-40B4-BE49-F238E27FC236}">
                      <a16:creationId xmlns:a16="http://schemas.microsoft.com/office/drawing/2014/main" id="{9E528326-4BED-49E3-BA5C-9F651BAC0AD6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32" name="Gerader Verbinder 1431">
                    <a:extLst>
                      <a:ext uri="{FF2B5EF4-FFF2-40B4-BE49-F238E27FC236}">
                        <a16:creationId xmlns:a16="http://schemas.microsoft.com/office/drawing/2014/main" id="{35F6136B-96B8-4AEE-9E80-E73283BA1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3" name="Gerader Verbinder 1432">
                    <a:extLst>
                      <a:ext uri="{FF2B5EF4-FFF2-40B4-BE49-F238E27FC236}">
                        <a16:creationId xmlns:a16="http://schemas.microsoft.com/office/drawing/2014/main" id="{E9B370B1-B980-490D-8FEA-EE309630EA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4" name="Gerader Verbinder 1433">
                    <a:extLst>
                      <a:ext uri="{FF2B5EF4-FFF2-40B4-BE49-F238E27FC236}">
                        <a16:creationId xmlns:a16="http://schemas.microsoft.com/office/drawing/2014/main" id="{BF947D0F-2C0D-4D2B-B497-EA2D3E073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5" name="Gerader Verbinder 1434">
                    <a:extLst>
                      <a:ext uri="{FF2B5EF4-FFF2-40B4-BE49-F238E27FC236}">
                        <a16:creationId xmlns:a16="http://schemas.microsoft.com/office/drawing/2014/main" id="{02DE089A-53D3-4F5C-A08E-F971309C48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6" name="Gerader Verbinder 1435">
                    <a:extLst>
                      <a:ext uri="{FF2B5EF4-FFF2-40B4-BE49-F238E27FC236}">
                        <a16:creationId xmlns:a16="http://schemas.microsoft.com/office/drawing/2014/main" id="{3724E991-D360-4EA9-A3E1-EFC171D14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7" name="Gerader Verbinder 1436">
                    <a:extLst>
                      <a:ext uri="{FF2B5EF4-FFF2-40B4-BE49-F238E27FC236}">
                        <a16:creationId xmlns:a16="http://schemas.microsoft.com/office/drawing/2014/main" id="{FAC0D3CA-E4C2-4584-90BA-CFB3C7F95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9" name="Gerader Verbinder 1438">
                    <a:extLst>
                      <a:ext uri="{FF2B5EF4-FFF2-40B4-BE49-F238E27FC236}">
                        <a16:creationId xmlns:a16="http://schemas.microsoft.com/office/drawing/2014/main" id="{4A79D846-1304-4D6F-9C7C-16696CD368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Gerader Verbinder 1439">
                    <a:extLst>
                      <a:ext uri="{FF2B5EF4-FFF2-40B4-BE49-F238E27FC236}">
                        <a16:creationId xmlns:a16="http://schemas.microsoft.com/office/drawing/2014/main" id="{5DE62CF4-53F5-44F2-82FB-0CE721F88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30" name="Gerader Verbinder 1429">
                  <a:extLst>
                    <a:ext uri="{FF2B5EF4-FFF2-40B4-BE49-F238E27FC236}">
                      <a16:creationId xmlns:a16="http://schemas.microsoft.com/office/drawing/2014/main" id="{1FE7471A-57F4-4934-82BD-DF92BA7A0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Gerader Verbinder 1430">
                  <a:extLst>
                    <a:ext uri="{FF2B5EF4-FFF2-40B4-BE49-F238E27FC236}">
                      <a16:creationId xmlns:a16="http://schemas.microsoft.com/office/drawing/2014/main" id="{D1A3FC68-A50F-49D5-9EBD-6E6C41664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7" name="Gerader Verbinder 1426">
                <a:extLst>
                  <a:ext uri="{FF2B5EF4-FFF2-40B4-BE49-F238E27FC236}">
                    <a16:creationId xmlns:a16="http://schemas.microsoft.com/office/drawing/2014/main" id="{7057FEE7-16FC-4104-BAB4-3733920CA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8" name="Gerader Verbinder 1427">
                <a:extLst>
                  <a:ext uri="{FF2B5EF4-FFF2-40B4-BE49-F238E27FC236}">
                    <a16:creationId xmlns:a16="http://schemas.microsoft.com/office/drawing/2014/main" id="{E02C5023-00DC-42F5-8FE9-E76CBF6A7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1" name="Textfeld 1320">
                  <a:extLst>
                    <a:ext uri="{FF2B5EF4-FFF2-40B4-BE49-F238E27FC236}">
                      <a16:creationId xmlns:a16="http://schemas.microsoft.com/office/drawing/2014/main" id="{E388689D-4AB4-4882-86B3-30C90A0D21D4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𝐵𝑒𝑒𝑐h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1" name="Textfeld 1320">
                  <a:extLst>
                    <a:ext uri="{FF2B5EF4-FFF2-40B4-BE49-F238E27FC236}">
                      <a16:creationId xmlns:a16="http://schemas.microsoft.com/office/drawing/2014/main" id="{E388689D-4AB4-4882-86B3-30C90A0D2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36"/>
                  <a:stretch>
                    <a:fillRect r="-8679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2" name="Textfeld 1321">
                  <a:extLst>
                    <a:ext uri="{FF2B5EF4-FFF2-40B4-BE49-F238E27FC236}">
                      <a16:creationId xmlns:a16="http://schemas.microsoft.com/office/drawing/2014/main" id="{46627170-6611-4DDA-A6B2-EFB72D2EB6DF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2" name="Textfeld 1321">
                  <a:extLst>
                    <a:ext uri="{FF2B5EF4-FFF2-40B4-BE49-F238E27FC236}">
                      <a16:creationId xmlns:a16="http://schemas.microsoft.com/office/drawing/2014/main" id="{46627170-6611-4DDA-A6B2-EFB72D2EB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3" name="Textfeld 1322">
                  <a:extLst>
                    <a:ext uri="{FF2B5EF4-FFF2-40B4-BE49-F238E27FC236}">
                      <a16:creationId xmlns:a16="http://schemas.microsoft.com/office/drawing/2014/main" id="{E987A06D-936F-43D3-9B72-B401EC962AFB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3" name="Textfeld 1322">
                  <a:extLst>
                    <a:ext uri="{FF2B5EF4-FFF2-40B4-BE49-F238E27FC236}">
                      <a16:creationId xmlns:a16="http://schemas.microsoft.com/office/drawing/2014/main" id="{E987A06D-936F-43D3-9B72-B401EC962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4" name="Textfeld 1323">
                  <a:extLst>
                    <a:ext uri="{FF2B5EF4-FFF2-40B4-BE49-F238E27FC236}">
                      <a16:creationId xmlns:a16="http://schemas.microsoft.com/office/drawing/2014/main" id="{3143E066-7D29-43F4-947B-D129417E142A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4" name="Textfeld 1323">
                  <a:extLst>
                    <a:ext uri="{FF2B5EF4-FFF2-40B4-BE49-F238E27FC236}">
                      <a16:creationId xmlns:a16="http://schemas.microsoft.com/office/drawing/2014/main" id="{3143E066-7D29-43F4-947B-D129417E1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5" name="Textfeld 1324">
                  <a:extLst>
                    <a:ext uri="{FF2B5EF4-FFF2-40B4-BE49-F238E27FC236}">
                      <a16:creationId xmlns:a16="http://schemas.microsoft.com/office/drawing/2014/main" id="{53BB49BD-6B00-4767-906E-D66F25EB8CE6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5" name="Textfeld 1324">
                  <a:extLst>
                    <a:ext uri="{FF2B5EF4-FFF2-40B4-BE49-F238E27FC236}">
                      <a16:creationId xmlns:a16="http://schemas.microsoft.com/office/drawing/2014/main" id="{53BB49BD-6B00-4767-906E-D66F25EB8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6" name="Flussdiagramm: Verbinder 1325">
              <a:extLst>
                <a:ext uri="{FF2B5EF4-FFF2-40B4-BE49-F238E27FC236}">
                  <a16:creationId xmlns:a16="http://schemas.microsoft.com/office/drawing/2014/main" id="{C115CADA-DB9A-4313-B447-1A84729979EA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327" name="Gruppieren 1326">
              <a:extLst>
                <a:ext uri="{FF2B5EF4-FFF2-40B4-BE49-F238E27FC236}">
                  <a16:creationId xmlns:a16="http://schemas.microsoft.com/office/drawing/2014/main" id="{EED47F6C-F22D-486D-AA9F-B46CC1D8C906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1412" name="Gruppieren 1411">
                <a:extLst>
                  <a:ext uri="{FF2B5EF4-FFF2-40B4-BE49-F238E27FC236}">
                    <a16:creationId xmlns:a16="http://schemas.microsoft.com/office/drawing/2014/main" id="{9B191866-D796-4429-A1CA-D746A7F30ED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415" name="Gruppieren 1414">
                  <a:extLst>
                    <a:ext uri="{FF2B5EF4-FFF2-40B4-BE49-F238E27FC236}">
                      <a16:creationId xmlns:a16="http://schemas.microsoft.com/office/drawing/2014/main" id="{05DDBA6A-1739-483D-AEA9-B264637D0C66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418" name="Gerader Verbinder 1417">
                    <a:extLst>
                      <a:ext uri="{FF2B5EF4-FFF2-40B4-BE49-F238E27FC236}">
                        <a16:creationId xmlns:a16="http://schemas.microsoft.com/office/drawing/2014/main" id="{9E0358D7-E160-4F9A-938B-EA066D3E1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9" name="Gerader Verbinder 1418">
                    <a:extLst>
                      <a:ext uri="{FF2B5EF4-FFF2-40B4-BE49-F238E27FC236}">
                        <a16:creationId xmlns:a16="http://schemas.microsoft.com/office/drawing/2014/main" id="{38D38A8D-A965-4A98-9BB9-990B1D0A1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0" name="Gerader Verbinder 1419">
                    <a:extLst>
                      <a:ext uri="{FF2B5EF4-FFF2-40B4-BE49-F238E27FC236}">
                        <a16:creationId xmlns:a16="http://schemas.microsoft.com/office/drawing/2014/main" id="{73B46F11-A810-4A7A-B0DE-CD583A92D5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1" name="Gerader Verbinder 1420">
                    <a:extLst>
                      <a:ext uri="{FF2B5EF4-FFF2-40B4-BE49-F238E27FC236}">
                        <a16:creationId xmlns:a16="http://schemas.microsoft.com/office/drawing/2014/main" id="{E4B923FF-CC2E-40E4-A212-407A0613B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2" name="Gerader Verbinder 1421">
                    <a:extLst>
                      <a:ext uri="{FF2B5EF4-FFF2-40B4-BE49-F238E27FC236}">
                        <a16:creationId xmlns:a16="http://schemas.microsoft.com/office/drawing/2014/main" id="{83A5C002-0640-4733-8FB7-CCB893345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3" name="Gerader Verbinder 1422">
                    <a:extLst>
                      <a:ext uri="{FF2B5EF4-FFF2-40B4-BE49-F238E27FC236}">
                        <a16:creationId xmlns:a16="http://schemas.microsoft.com/office/drawing/2014/main" id="{D07EC1E7-9EB8-46FC-9875-3412C7607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4" name="Gerader Verbinder 1423">
                    <a:extLst>
                      <a:ext uri="{FF2B5EF4-FFF2-40B4-BE49-F238E27FC236}">
                        <a16:creationId xmlns:a16="http://schemas.microsoft.com/office/drawing/2014/main" id="{AA17E156-8FFD-4AB0-B707-83094503AD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5" name="Gerader Verbinder 1424">
                    <a:extLst>
                      <a:ext uri="{FF2B5EF4-FFF2-40B4-BE49-F238E27FC236}">
                        <a16:creationId xmlns:a16="http://schemas.microsoft.com/office/drawing/2014/main" id="{5442AF4F-4A7A-4785-8C5A-0F4DA79D8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6" name="Gerader Verbinder 1415">
                  <a:extLst>
                    <a:ext uri="{FF2B5EF4-FFF2-40B4-BE49-F238E27FC236}">
                      <a16:creationId xmlns:a16="http://schemas.microsoft.com/office/drawing/2014/main" id="{E4CDE773-3446-4010-8CB8-82545BB26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Gerader Verbinder 1416">
                  <a:extLst>
                    <a:ext uri="{FF2B5EF4-FFF2-40B4-BE49-F238E27FC236}">
                      <a16:creationId xmlns:a16="http://schemas.microsoft.com/office/drawing/2014/main" id="{7DAD3381-6C2A-4B32-8A19-902F8809F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3" name="Gerader Verbinder 1412">
                <a:extLst>
                  <a:ext uri="{FF2B5EF4-FFF2-40B4-BE49-F238E27FC236}">
                    <a16:creationId xmlns:a16="http://schemas.microsoft.com/office/drawing/2014/main" id="{6016BB18-0398-49D5-83EF-92B5B67CA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4" name="Gerader Verbinder 1413">
                <a:extLst>
                  <a:ext uri="{FF2B5EF4-FFF2-40B4-BE49-F238E27FC236}">
                    <a16:creationId xmlns:a16="http://schemas.microsoft.com/office/drawing/2014/main" id="{6B050975-8768-45BE-9001-D8A594A11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8" name="Textfeld 1327">
                  <a:extLst>
                    <a:ext uri="{FF2B5EF4-FFF2-40B4-BE49-F238E27FC236}">
                      <a16:creationId xmlns:a16="http://schemas.microsoft.com/office/drawing/2014/main" id="{EEA47748-E27B-40AC-8728-41AD7B16B8EF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8" name="Textfeld 1327">
                  <a:extLst>
                    <a:ext uri="{FF2B5EF4-FFF2-40B4-BE49-F238E27FC236}">
                      <a16:creationId xmlns:a16="http://schemas.microsoft.com/office/drawing/2014/main" id="{EEA47748-E27B-40AC-8728-41AD7B16B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9" name="Textfeld 1328">
                  <a:extLst>
                    <a:ext uri="{FF2B5EF4-FFF2-40B4-BE49-F238E27FC236}">
                      <a16:creationId xmlns:a16="http://schemas.microsoft.com/office/drawing/2014/main" id="{FDC917AF-E74A-4049-B71C-1971D860D222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29" name="Textfeld 1328">
                  <a:extLst>
                    <a:ext uri="{FF2B5EF4-FFF2-40B4-BE49-F238E27FC236}">
                      <a16:creationId xmlns:a16="http://schemas.microsoft.com/office/drawing/2014/main" id="{FDC917AF-E74A-4049-B71C-1971D860D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3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0" name="Gruppieren 1329">
              <a:extLst>
                <a:ext uri="{FF2B5EF4-FFF2-40B4-BE49-F238E27FC236}">
                  <a16:creationId xmlns:a16="http://schemas.microsoft.com/office/drawing/2014/main" id="{CBFC1964-C4F8-4A1F-A569-0F0F8FB9550D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1400" name="Flussdiagramm: Verbinder 1399">
                <a:extLst>
                  <a:ext uri="{FF2B5EF4-FFF2-40B4-BE49-F238E27FC236}">
                    <a16:creationId xmlns:a16="http://schemas.microsoft.com/office/drawing/2014/main" id="{B2AB2F2B-A045-479F-A174-B6B461E56DD6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401" name="Gerader Verbinder 1400">
                <a:extLst>
                  <a:ext uri="{FF2B5EF4-FFF2-40B4-BE49-F238E27FC236}">
                    <a16:creationId xmlns:a16="http://schemas.microsoft.com/office/drawing/2014/main" id="{1E344F18-32D4-4F61-A2E3-3B964B325C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2" name="Gerader Verbinder 1401">
                <a:extLst>
                  <a:ext uri="{FF2B5EF4-FFF2-40B4-BE49-F238E27FC236}">
                    <a16:creationId xmlns:a16="http://schemas.microsoft.com/office/drawing/2014/main" id="{83B60717-E75C-4586-9E41-59948D95B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Gerader Verbinder 1402">
                <a:extLst>
                  <a:ext uri="{FF2B5EF4-FFF2-40B4-BE49-F238E27FC236}">
                    <a16:creationId xmlns:a16="http://schemas.microsoft.com/office/drawing/2014/main" id="{F9273C67-2E20-4A9B-A1EB-877E2959D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4" name="Gerader Verbinder 1403">
                <a:extLst>
                  <a:ext uri="{FF2B5EF4-FFF2-40B4-BE49-F238E27FC236}">
                    <a16:creationId xmlns:a16="http://schemas.microsoft.com/office/drawing/2014/main" id="{4A9F973C-527F-44D0-8821-2587273E2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Gerader Verbinder 1404">
                <a:extLst>
                  <a:ext uri="{FF2B5EF4-FFF2-40B4-BE49-F238E27FC236}">
                    <a16:creationId xmlns:a16="http://schemas.microsoft.com/office/drawing/2014/main" id="{66A7C099-0729-4BC6-AAD3-E86940B061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Gerader Verbinder 1405">
                <a:extLst>
                  <a:ext uri="{FF2B5EF4-FFF2-40B4-BE49-F238E27FC236}">
                    <a16:creationId xmlns:a16="http://schemas.microsoft.com/office/drawing/2014/main" id="{6922ADB6-FB37-48AF-9ED2-BCC533326A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Gerader Verbinder 1406">
                <a:extLst>
                  <a:ext uri="{FF2B5EF4-FFF2-40B4-BE49-F238E27FC236}">
                    <a16:creationId xmlns:a16="http://schemas.microsoft.com/office/drawing/2014/main" id="{E43ACD25-606E-4305-8226-68932F5CC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Gerader Verbinder 1407">
                <a:extLst>
                  <a:ext uri="{FF2B5EF4-FFF2-40B4-BE49-F238E27FC236}">
                    <a16:creationId xmlns:a16="http://schemas.microsoft.com/office/drawing/2014/main" id="{7001BB50-DBB2-48D8-9AF6-3ED86FB307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9" name="Gerader Verbinder 1408">
                <a:extLst>
                  <a:ext uri="{FF2B5EF4-FFF2-40B4-BE49-F238E27FC236}">
                    <a16:creationId xmlns:a16="http://schemas.microsoft.com/office/drawing/2014/main" id="{A46C48D0-6243-4B14-8D11-C167A29ED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0" name="Gerader Verbinder 1409">
                <a:extLst>
                  <a:ext uri="{FF2B5EF4-FFF2-40B4-BE49-F238E27FC236}">
                    <a16:creationId xmlns:a16="http://schemas.microsoft.com/office/drawing/2014/main" id="{B9D33EF1-8F73-4E83-B80A-D9D160D362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1" name="Gerader Verbinder 1410">
                <a:extLst>
                  <a:ext uri="{FF2B5EF4-FFF2-40B4-BE49-F238E27FC236}">
                    <a16:creationId xmlns:a16="http://schemas.microsoft.com/office/drawing/2014/main" id="{8E29C5FC-1EE8-4CC5-A7DA-DBAEA922D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1" name="Textfeld 1330">
                  <a:extLst>
                    <a:ext uri="{FF2B5EF4-FFF2-40B4-BE49-F238E27FC236}">
                      <a16:creationId xmlns:a16="http://schemas.microsoft.com/office/drawing/2014/main" id="{63469905-0BD7-4B9D-9269-82F324121192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31" name="Textfeld 1330">
                  <a:extLst>
                    <a:ext uri="{FF2B5EF4-FFF2-40B4-BE49-F238E27FC236}">
                      <a16:creationId xmlns:a16="http://schemas.microsoft.com/office/drawing/2014/main" id="{63469905-0BD7-4B9D-9269-82F32412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38"/>
                  <a:stretch>
                    <a:fillRect r="-17924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2" name="Gruppieren 1331">
              <a:extLst>
                <a:ext uri="{FF2B5EF4-FFF2-40B4-BE49-F238E27FC236}">
                  <a16:creationId xmlns:a16="http://schemas.microsoft.com/office/drawing/2014/main" id="{9877AD74-03D2-4BF8-85F2-82C1A70C7443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1386" name="Gruppieren 1385">
                <a:extLst>
                  <a:ext uri="{FF2B5EF4-FFF2-40B4-BE49-F238E27FC236}">
                    <a16:creationId xmlns:a16="http://schemas.microsoft.com/office/drawing/2014/main" id="{74D130A3-3E1A-4C59-851F-13684950B21B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389" name="Gruppieren 1388">
                  <a:extLst>
                    <a:ext uri="{FF2B5EF4-FFF2-40B4-BE49-F238E27FC236}">
                      <a16:creationId xmlns:a16="http://schemas.microsoft.com/office/drawing/2014/main" id="{36EFFF46-DACC-4D20-9765-F5D856BA3769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392" name="Gerader Verbinder 1391">
                    <a:extLst>
                      <a:ext uri="{FF2B5EF4-FFF2-40B4-BE49-F238E27FC236}">
                        <a16:creationId xmlns:a16="http://schemas.microsoft.com/office/drawing/2014/main" id="{102B978B-3FB7-4FF7-B386-30593C6D70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Gerader Verbinder 1392">
                    <a:extLst>
                      <a:ext uri="{FF2B5EF4-FFF2-40B4-BE49-F238E27FC236}">
                        <a16:creationId xmlns:a16="http://schemas.microsoft.com/office/drawing/2014/main" id="{97EF0616-3120-4676-BDC1-7A17A413E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4" name="Gerader Verbinder 1393">
                    <a:extLst>
                      <a:ext uri="{FF2B5EF4-FFF2-40B4-BE49-F238E27FC236}">
                        <a16:creationId xmlns:a16="http://schemas.microsoft.com/office/drawing/2014/main" id="{1D171F1A-B8BB-40BD-91AE-1EA9632C5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Gerader Verbinder 1394">
                    <a:extLst>
                      <a:ext uri="{FF2B5EF4-FFF2-40B4-BE49-F238E27FC236}">
                        <a16:creationId xmlns:a16="http://schemas.microsoft.com/office/drawing/2014/main" id="{C25C22B8-966E-404D-A340-BD1E966EF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Gerader Verbinder 1395">
                    <a:extLst>
                      <a:ext uri="{FF2B5EF4-FFF2-40B4-BE49-F238E27FC236}">
                        <a16:creationId xmlns:a16="http://schemas.microsoft.com/office/drawing/2014/main" id="{0B5B0E7E-B22C-4D06-BA8B-DED451622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Gerader Verbinder 1396">
                    <a:extLst>
                      <a:ext uri="{FF2B5EF4-FFF2-40B4-BE49-F238E27FC236}">
                        <a16:creationId xmlns:a16="http://schemas.microsoft.com/office/drawing/2014/main" id="{6089C875-8FDF-4B91-90E1-34AED1162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Gerader Verbinder 1397">
                    <a:extLst>
                      <a:ext uri="{FF2B5EF4-FFF2-40B4-BE49-F238E27FC236}">
                        <a16:creationId xmlns:a16="http://schemas.microsoft.com/office/drawing/2014/main" id="{195882F0-D488-4768-BF0E-3B173BD8B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Gerader Verbinder 1398">
                    <a:extLst>
                      <a:ext uri="{FF2B5EF4-FFF2-40B4-BE49-F238E27FC236}">
                        <a16:creationId xmlns:a16="http://schemas.microsoft.com/office/drawing/2014/main" id="{DEED5390-B472-4ACB-91CF-0F1EF00AED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90" name="Gerader Verbinder 1389">
                  <a:extLst>
                    <a:ext uri="{FF2B5EF4-FFF2-40B4-BE49-F238E27FC236}">
                      <a16:creationId xmlns:a16="http://schemas.microsoft.com/office/drawing/2014/main" id="{D81BEE90-D0D3-4FC9-9760-10621DC43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1" name="Gerader Verbinder 1390">
                  <a:extLst>
                    <a:ext uri="{FF2B5EF4-FFF2-40B4-BE49-F238E27FC236}">
                      <a16:creationId xmlns:a16="http://schemas.microsoft.com/office/drawing/2014/main" id="{71B8FC98-D071-4F6F-A138-EA1C07BC7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7" name="Gerader Verbinder 1386">
                <a:extLst>
                  <a:ext uri="{FF2B5EF4-FFF2-40B4-BE49-F238E27FC236}">
                    <a16:creationId xmlns:a16="http://schemas.microsoft.com/office/drawing/2014/main" id="{0F10F586-44AB-43EA-8387-6E6E26831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Gerader Verbinder 1387">
                <a:extLst>
                  <a:ext uri="{FF2B5EF4-FFF2-40B4-BE49-F238E27FC236}">
                    <a16:creationId xmlns:a16="http://schemas.microsoft.com/office/drawing/2014/main" id="{681D2F55-B582-44EA-8B17-E6FEBCCC9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3" name="Flussdiagramm: Verbinder 1332">
              <a:extLst>
                <a:ext uri="{FF2B5EF4-FFF2-40B4-BE49-F238E27FC236}">
                  <a16:creationId xmlns:a16="http://schemas.microsoft.com/office/drawing/2014/main" id="{76D9B575-B850-4682-B374-675D13921675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334" name="Gruppieren 1333">
              <a:extLst>
                <a:ext uri="{FF2B5EF4-FFF2-40B4-BE49-F238E27FC236}">
                  <a16:creationId xmlns:a16="http://schemas.microsoft.com/office/drawing/2014/main" id="{9DF855F3-F796-4BDE-8836-6A9E46194A9A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1372" name="Gruppieren 1371">
                <a:extLst>
                  <a:ext uri="{FF2B5EF4-FFF2-40B4-BE49-F238E27FC236}">
                    <a16:creationId xmlns:a16="http://schemas.microsoft.com/office/drawing/2014/main" id="{9BCEC400-A2BF-46D0-AB74-4319963752C8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375" name="Gruppieren 1374">
                  <a:extLst>
                    <a:ext uri="{FF2B5EF4-FFF2-40B4-BE49-F238E27FC236}">
                      <a16:creationId xmlns:a16="http://schemas.microsoft.com/office/drawing/2014/main" id="{856EB551-BCEA-4328-BAAB-4F02B90D4970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378" name="Gerader Verbinder 1377">
                    <a:extLst>
                      <a:ext uri="{FF2B5EF4-FFF2-40B4-BE49-F238E27FC236}">
                        <a16:creationId xmlns:a16="http://schemas.microsoft.com/office/drawing/2014/main" id="{FA7E57A4-526E-4DCA-8EF3-7CF25B290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9" name="Gerader Verbinder 1378">
                    <a:extLst>
                      <a:ext uri="{FF2B5EF4-FFF2-40B4-BE49-F238E27FC236}">
                        <a16:creationId xmlns:a16="http://schemas.microsoft.com/office/drawing/2014/main" id="{04B2DF5D-51AF-4711-9E02-E66E0A047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0" name="Gerader Verbinder 1379">
                    <a:extLst>
                      <a:ext uri="{FF2B5EF4-FFF2-40B4-BE49-F238E27FC236}">
                        <a16:creationId xmlns:a16="http://schemas.microsoft.com/office/drawing/2014/main" id="{E7D930CC-9F05-4487-BA9E-38859D725C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1" name="Gerader Verbinder 1380">
                    <a:extLst>
                      <a:ext uri="{FF2B5EF4-FFF2-40B4-BE49-F238E27FC236}">
                        <a16:creationId xmlns:a16="http://schemas.microsoft.com/office/drawing/2014/main" id="{061653B5-A50E-476B-BD67-9BD466FF8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Gerader Verbinder 1381">
                    <a:extLst>
                      <a:ext uri="{FF2B5EF4-FFF2-40B4-BE49-F238E27FC236}">
                        <a16:creationId xmlns:a16="http://schemas.microsoft.com/office/drawing/2014/main" id="{1D4BE9FD-EBD9-46F5-9949-E341352859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Gerader Verbinder 1382">
                    <a:extLst>
                      <a:ext uri="{FF2B5EF4-FFF2-40B4-BE49-F238E27FC236}">
                        <a16:creationId xmlns:a16="http://schemas.microsoft.com/office/drawing/2014/main" id="{BA34A989-6607-478B-A27A-967B5B839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Gerader Verbinder 1383">
                    <a:extLst>
                      <a:ext uri="{FF2B5EF4-FFF2-40B4-BE49-F238E27FC236}">
                        <a16:creationId xmlns:a16="http://schemas.microsoft.com/office/drawing/2014/main" id="{9A72AE9C-D48B-4C85-99D9-18D099CEA8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Gerader Verbinder 1384">
                    <a:extLst>
                      <a:ext uri="{FF2B5EF4-FFF2-40B4-BE49-F238E27FC236}">
                        <a16:creationId xmlns:a16="http://schemas.microsoft.com/office/drawing/2014/main" id="{6BC28955-2D51-4E34-A168-8B28C3ED9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76" name="Gerader Verbinder 1375">
                  <a:extLst>
                    <a:ext uri="{FF2B5EF4-FFF2-40B4-BE49-F238E27FC236}">
                      <a16:creationId xmlns:a16="http://schemas.microsoft.com/office/drawing/2014/main" id="{A641F5E2-68ED-437F-A4BF-EBEF83DEE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Gerader Verbinder 1376">
                  <a:extLst>
                    <a:ext uri="{FF2B5EF4-FFF2-40B4-BE49-F238E27FC236}">
                      <a16:creationId xmlns:a16="http://schemas.microsoft.com/office/drawing/2014/main" id="{425F66CE-E8F2-4D3F-AA93-B5E3E5E1A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3" name="Gerader Verbinder 1372">
                <a:extLst>
                  <a:ext uri="{FF2B5EF4-FFF2-40B4-BE49-F238E27FC236}">
                    <a16:creationId xmlns:a16="http://schemas.microsoft.com/office/drawing/2014/main" id="{72016E5E-2AEF-4DFE-9A57-FF122E5FD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Gerader Verbinder 1373">
                <a:extLst>
                  <a:ext uri="{FF2B5EF4-FFF2-40B4-BE49-F238E27FC236}">
                    <a16:creationId xmlns:a16="http://schemas.microsoft.com/office/drawing/2014/main" id="{E3014D87-3C71-4922-8A1F-BD9C28D4D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5" name="Gruppieren 1334">
              <a:extLst>
                <a:ext uri="{FF2B5EF4-FFF2-40B4-BE49-F238E27FC236}">
                  <a16:creationId xmlns:a16="http://schemas.microsoft.com/office/drawing/2014/main" id="{978BF426-094D-4CCE-A251-D8F27054DFFB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1360" name="Flussdiagramm: Verbinder 1359">
                <a:extLst>
                  <a:ext uri="{FF2B5EF4-FFF2-40B4-BE49-F238E27FC236}">
                    <a16:creationId xmlns:a16="http://schemas.microsoft.com/office/drawing/2014/main" id="{83D42255-B86A-406C-BF2B-0B5D0D3B3C1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361" name="Gerader Verbinder 1360">
                <a:extLst>
                  <a:ext uri="{FF2B5EF4-FFF2-40B4-BE49-F238E27FC236}">
                    <a16:creationId xmlns:a16="http://schemas.microsoft.com/office/drawing/2014/main" id="{12E46917-9F58-4670-A593-A53752F0DA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2" name="Gerader Verbinder 1361">
                <a:extLst>
                  <a:ext uri="{FF2B5EF4-FFF2-40B4-BE49-F238E27FC236}">
                    <a16:creationId xmlns:a16="http://schemas.microsoft.com/office/drawing/2014/main" id="{C4CA4857-FB7C-493F-BF19-895EC52DC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3" name="Gerader Verbinder 1362">
                <a:extLst>
                  <a:ext uri="{FF2B5EF4-FFF2-40B4-BE49-F238E27FC236}">
                    <a16:creationId xmlns:a16="http://schemas.microsoft.com/office/drawing/2014/main" id="{D8D76C3B-4529-4202-BA34-E499E9D35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4" name="Gerader Verbinder 1363">
                <a:extLst>
                  <a:ext uri="{FF2B5EF4-FFF2-40B4-BE49-F238E27FC236}">
                    <a16:creationId xmlns:a16="http://schemas.microsoft.com/office/drawing/2014/main" id="{601A3E76-04F2-4F08-8FAB-16509FD90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" name="Gerader Verbinder 1364">
                <a:extLst>
                  <a:ext uri="{FF2B5EF4-FFF2-40B4-BE49-F238E27FC236}">
                    <a16:creationId xmlns:a16="http://schemas.microsoft.com/office/drawing/2014/main" id="{229C6D67-FAD1-473A-AE3F-FE8DE3F02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6" name="Gerader Verbinder 1365">
                <a:extLst>
                  <a:ext uri="{FF2B5EF4-FFF2-40B4-BE49-F238E27FC236}">
                    <a16:creationId xmlns:a16="http://schemas.microsoft.com/office/drawing/2014/main" id="{D9989BBD-A932-43DE-9632-4DCC109D3C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" name="Gerader Verbinder 1366">
                <a:extLst>
                  <a:ext uri="{FF2B5EF4-FFF2-40B4-BE49-F238E27FC236}">
                    <a16:creationId xmlns:a16="http://schemas.microsoft.com/office/drawing/2014/main" id="{C5FBBDF8-CF0A-4429-9425-5926F48B6A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8" name="Gerader Verbinder 1367">
                <a:extLst>
                  <a:ext uri="{FF2B5EF4-FFF2-40B4-BE49-F238E27FC236}">
                    <a16:creationId xmlns:a16="http://schemas.microsoft.com/office/drawing/2014/main" id="{D3425C22-F89B-4B94-8579-C96BF700C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Gerader Verbinder 1368">
                <a:extLst>
                  <a:ext uri="{FF2B5EF4-FFF2-40B4-BE49-F238E27FC236}">
                    <a16:creationId xmlns:a16="http://schemas.microsoft.com/office/drawing/2014/main" id="{284670A6-C98F-4D07-A92F-11B5C00577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Gerader Verbinder 1369">
                <a:extLst>
                  <a:ext uri="{FF2B5EF4-FFF2-40B4-BE49-F238E27FC236}">
                    <a16:creationId xmlns:a16="http://schemas.microsoft.com/office/drawing/2014/main" id="{6E83C4F1-6F66-4F68-B20C-2F1419068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1" name="Gerader Verbinder 1370">
                <a:extLst>
                  <a:ext uri="{FF2B5EF4-FFF2-40B4-BE49-F238E27FC236}">
                    <a16:creationId xmlns:a16="http://schemas.microsoft.com/office/drawing/2014/main" id="{A1B9E8BE-8CE4-42C0-8951-00FC5964FA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6" name="Textfeld 1335">
                  <a:extLst>
                    <a:ext uri="{FF2B5EF4-FFF2-40B4-BE49-F238E27FC236}">
                      <a16:creationId xmlns:a16="http://schemas.microsoft.com/office/drawing/2014/main" id="{E3C715B8-C6B9-45E1-93C1-46110A4E9F09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36" name="Textfeld 1335">
                  <a:extLst>
                    <a:ext uri="{FF2B5EF4-FFF2-40B4-BE49-F238E27FC236}">
                      <a16:creationId xmlns:a16="http://schemas.microsoft.com/office/drawing/2014/main" id="{E3C715B8-C6B9-45E1-93C1-46110A4E9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39"/>
                  <a:stretch>
                    <a:fillRect r="-490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37" name="Gruppieren 1336">
              <a:extLst>
                <a:ext uri="{FF2B5EF4-FFF2-40B4-BE49-F238E27FC236}">
                  <a16:creationId xmlns:a16="http://schemas.microsoft.com/office/drawing/2014/main" id="{EB01E2FF-FC35-4DCA-AFF3-CA8E91E3BF42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1346" name="Gruppieren 1345">
                <a:extLst>
                  <a:ext uri="{FF2B5EF4-FFF2-40B4-BE49-F238E27FC236}">
                    <a16:creationId xmlns:a16="http://schemas.microsoft.com/office/drawing/2014/main" id="{CB69E72B-14C3-497A-95E0-0270B584CFA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349" name="Gruppieren 1348">
                  <a:extLst>
                    <a:ext uri="{FF2B5EF4-FFF2-40B4-BE49-F238E27FC236}">
                      <a16:creationId xmlns:a16="http://schemas.microsoft.com/office/drawing/2014/main" id="{9DBC998B-48E7-41BF-949D-66824D0B0EB2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352" name="Gerader Verbinder 1351">
                    <a:extLst>
                      <a:ext uri="{FF2B5EF4-FFF2-40B4-BE49-F238E27FC236}">
                        <a16:creationId xmlns:a16="http://schemas.microsoft.com/office/drawing/2014/main" id="{75AA736C-0E15-4776-9F7A-B2F66F2B1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3" name="Gerader Verbinder 1352">
                    <a:extLst>
                      <a:ext uri="{FF2B5EF4-FFF2-40B4-BE49-F238E27FC236}">
                        <a16:creationId xmlns:a16="http://schemas.microsoft.com/office/drawing/2014/main" id="{3100B4D2-0E92-4F34-AFBB-49FE987A45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4" name="Gerader Verbinder 1353">
                    <a:extLst>
                      <a:ext uri="{FF2B5EF4-FFF2-40B4-BE49-F238E27FC236}">
                        <a16:creationId xmlns:a16="http://schemas.microsoft.com/office/drawing/2014/main" id="{ABB8E162-0954-474E-8413-B88682D138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5" name="Gerader Verbinder 1354">
                    <a:extLst>
                      <a:ext uri="{FF2B5EF4-FFF2-40B4-BE49-F238E27FC236}">
                        <a16:creationId xmlns:a16="http://schemas.microsoft.com/office/drawing/2014/main" id="{00F948CF-85FA-4F84-A378-6B2CF4D55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6" name="Gerader Verbinder 1355">
                    <a:extLst>
                      <a:ext uri="{FF2B5EF4-FFF2-40B4-BE49-F238E27FC236}">
                        <a16:creationId xmlns:a16="http://schemas.microsoft.com/office/drawing/2014/main" id="{CF0477FC-09D3-446C-85CE-0A72821106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7" name="Gerader Verbinder 1356">
                    <a:extLst>
                      <a:ext uri="{FF2B5EF4-FFF2-40B4-BE49-F238E27FC236}">
                        <a16:creationId xmlns:a16="http://schemas.microsoft.com/office/drawing/2014/main" id="{65A345E9-68D7-4EE9-87C1-7588653B9A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8" name="Gerader Verbinder 1357">
                    <a:extLst>
                      <a:ext uri="{FF2B5EF4-FFF2-40B4-BE49-F238E27FC236}">
                        <a16:creationId xmlns:a16="http://schemas.microsoft.com/office/drawing/2014/main" id="{C61BEF44-A4A5-4567-A7BC-6AB3C08B7E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9" name="Gerader Verbinder 1358">
                    <a:extLst>
                      <a:ext uri="{FF2B5EF4-FFF2-40B4-BE49-F238E27FC236}">
                        <a16:creationId xmlns:a16="http://schemas.microsoft.com/office/drawing/2014/main" id="{17216F22-24F4-4959-92CA-7FE1F232A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50" name="Gerader Verbinder 1349">
                  <a:extLst>
                    <a:ext uri="{FF2B5EF4-FFF2-40B4-BE49-F238E27FC236}">
                      <a16:creationId xmlns:a16="http://schemas.microsoft.com/office/drawing/2014/main" id="{9ECBCCCB-14C2-4AD6-9681-7285F2B4A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Gerader Verbinder 1350">
                  <a:extLst>
                    <a:ext uri="{FF2B5EF4-FFF2-40B4-BE49-F238E27FC236}">
                      <a16:creationId xmlns:a16="http://schemas.microsoft.com/office/drawing/2014/main" id="{D3AD37CC-3E09-4CBA-8BC9-21B35593F7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7" name="Gerader Verbinder 1346">
                <a:extLst>
                  <a:ext uri="{FF2B5EF4-FFF2-40B4-BE49-F238E27FC236}">
                    <a16:creationId xmlns:a16="http://schemas.microsoft.com/office/drawing/2014/main" id="{6463597B-8EBF-457A-BC52-BD3B51982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8" name="Gerader Verbinder 1347">
                <a:extLst>
                  <a:ext uri="{FF2B5EF4-FFF2-40B4-BE49-F238E27FC236}">
                    <a16:creationId xmlns:a16="http://schemas.microsoft.com/office/drawing/2014/main" id="{1CE1490D-6E4F-415F-8C3A-921AC7DEFC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8" name="Flussdiagramm: Verbinder 1337">
              <a:extLst>
                <a:ext uri="{FF2B5EF4-FFF2-40B4-BE49-F238E27FC236}">
                  <a16:creationId xmlns:a16="http://schemas.microsoft.com/office/drawing/2014/main" id="{A4CFEF27-373A-4CB7-93CB-78645A933E0F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9" name="Textfeld 1338">
                  <a:extLst>
                    <a:ext uri="{FF2B5EF4-FFF2-40B4-BE49-F238E27FC236}">
                      <a16:creationId xmlns:a16="http://schemas.microsoft.com/office/drawing/2014/main" id="{5D8F45B3-A7D4-41E2-B95A-1048D58BF3FA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39" name="Textfeld 1338">
                  <a:extLst>
                    <a:ext uri="{FF2B5EF4-FFF2-40B4-BE49-F238E27FC236}">
                      <a16:creationId xmlns:a16="http://schemas.microsoft.com/office/drawing/2014/main" id="{5D8F45B3-A7D4-41E2-B95A-1048D58BF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4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0" name="Textfeld 1339">
                  <a:extLst>
                    <a:ext uri="{FF2B5EF4-FFF2-40B4-BE49-F238E27FC236}">
                      <a16:creationId xmlns:a16="http://schemas.microsoft.com/office/drawing/2014/main" id="{F54BFB63-EF84-4FC5-83F3-41EC18197977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0" name="Textfeld 1339">
                  <a:extLst>
                    <a:ext uri="{FF2B5EF4-FFF2-40B4-BE49-F238E27FC236}">
                      <a16:creationId xmlns:a16="http://schemas.microsoft.com/office/drawing/2014/main" id="{F54BFB63-EF84-4FC5-83F3-41EC18197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4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1" name="Textfeld 1340">
                  <a:extLst>
                    <a:ext uri="{FF2B5EF4-FFF2-40B4-BE49-F238E27FC236}">
                      <a16:creationId xmlns:a16="http://schemas.microsoft.com/office/drawing/2014/main" id="{D81294D9-34B6-4CA0-817B-7ABF315565ED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1" name="Textfeld 1340">
                  <a:extLst>
                    <a:ext uri="{FF2B5EF4-FFF2-40B4-BE49-F238E27FC236}">
                      <a16:creationId xmlns:a16="http://schemas.microsoft.com/office/drawing/2014/main" id="{D81294D9-34B6-4CA0-817B-7ABF31556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2" name="Textfeld 1341">
                  <a:extLst>
                    <a:ext uri="{FF2B5EF4-FFF2-40B4-BE49-F238E27FC236}">
                      <a16:creationId xmlns:a16="http://schemas.microsoft.com/office/drawing/2014/main" id="{8D2D7E74-D99B-4D23-894A-1CB8928EB009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2" name="Textfeld 1341">
                  <a:extLst>
                    <a:ext uri="{FF2B5EF4-FFF2-40B4-BE49-F238E27FC236}">
                      <a16:creationId xmlns:a16="http://schemas.microsoft.com/office/drawing/2014/main" id="{8D2D7E74-D99B-4D23-894A-1CB8928EB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3" name="Textfeld 1342">
                  <a:extLst>
                    <a:ext uri="{FF2B5EF4-FFF2-40B4-BE49-F238E27FC236}">
                      <a16:creationId xmlns:a16="http://schemas.microsoft.com/office/drawing/2014/main" id="{35A911EC-3662-420E-852F-6D3610B89ED9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3" name="Textfeld 1342">
                  <a:extLst>
                    <a:ext uri="{FF2B5EF4-FFF2-40B4-BE49-F238E27FC236}">
                      <a16:creationId xmlns:a16="http://schemas.microsoft.com/office/drawing/2014/main" id="{35A911EC-3662-420E-852F-6D3610B89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4" name="Textfeld 1343">
                  <a:extLst>
                    <a:ext uri="{FF2B5EF4-FFF2-40B4-BE49-F238E27FC236}">
                      <a16:creationId xmlns:a16="http://schemas.microsoft.com/office/drawing/2014/main" id="{0B5C7100-5BEF-4A05-B511-82E9C0F379BB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4" name="Textfeld 1343">
                  <a:extLst>
                    <a:ext uri="{FF2B5EF4-FFF2-40B4-BE49-F238E27FC236}">
                      <a16:creationId xmlns:a16="http://schemas.microsoft.com/office/drawing/2014/main" id="{0B5C7100-5BEF-4A05-B511-82E9C0F37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5" name="Textfeld 1344">
                  <a:extLst>
                    <a:ext uri="{FF2B5EF4-FFF2-40B4-BE49-F238E27FC236}">
                      <a16:creationId xmlns:a16="http://schemas.microsoft.com/office/drawing/2014/main" id="{373C2D97-54BF-4C8E-B648-B7DBD71DE654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45" name="Textfeld 1344">
                  <a:extLst>
                    <a:ext uri="{FF2B5EF4-FFF2-40B4-BE49-F238E27FC236}">
                      <a16:creationId xmlns:a16="http://schemas.microsoft.com/office/drawing/2014/main" id="{373C2D97-54BF-4C8E-B648-B7DBD71DE6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45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1" name="Gruppieren 1500">
            <a:extLst>
              <a:ext uri="{FF2B5EF4-FFF2-40B4-BE49-F238E27FC236}">
                <a16:creationId xmlns:a16="http://schemas.microsoft.com/office/drawing/2014/main" id="{C14F55BD-E522-45BC-9110-17A3E0738C35}"/>
              </a:ext>
            </a:extLst>
          </p:cNvPr>
          <p:cNvGrpSpPr/>
          <p:nvPr/>
        </p:nvGrpSpPr>
        <p:grpSpPr>
          <a:xfrm>
            <a:off x="1268459" y="5369836"/>
            <a:ext cx="7469390" cy="1623366"/>
            <a:chOff x="1206751" y="1528209"/>
            <a:chExt cx="7469390" cy="1623366"/>
          </a:xfrm>
        </p:grpSpPr>
        <p:sp>
          <p:nvSpPr>
            <p:cNvPr id="1502" name="Flussdiagramm: Verbinder 1501">
              <a:extLst>
                <a:ext uri="{FF2B5EF4-FFF2-40B4-BE49-F238E27FC236}">
                  <a16:creationId xmlns:a16="http://schemas.microsoft.com/office/drawing/2014/main" id="{6F672CD4-8A38-4B6C-8AE5-E2C0D0E6A92C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3" name="Textfeld 1502">
              <a:extLst>
                <a:ext uri="{FF2B5EF4-FFF2-40B4-BE49-F238E27FC236}">
                  <a16:creationId xmlns:a16="http://schemas.microsoft.com/office/drawing/2014/main" id="{83F346F3-61F3-4C99-B2AB-06FE389D45A9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4" name="Textfeld 1503">
                  <a:extLst>
                    <a:ext uri="{FF2B5EF4-FFF2-40B4-BE49-F238E27FC236}">
                      <a16:creationId xmlns:a16="http://schemas.microsoft.com/office/drawing/2014/main" id="{2490159A-5A2E-4057-AD74-AE1B3EC1E845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04" name="Textfeld 1503">
                  <a:extLst>
                    <a:ext uri="{FF2B5EF4-FFF2-40B4-BE49-F238E27FC236}">
                      <a16:creationId xmlns:a16="http://schemas.microsoft.com/office/drawing/2014/main" id="{2490159A-5A2E-4057-AD74-AE1B3EC1E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5" name="Gruppieren 1504">
              <a:extLst>
                <a:ext uri="{FF2B5EF4-FFF2-40B4-BE49-F238E27FC236}">
                  <a16:creationId xmlns:a16="http://schemas.microsoft.com/office/drawing/2014/main" id="{C3370DB0-ECA4-404E-A779-AA35F2B0410E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1892" name="Gerader Verbinder 1891">
                <a:extLst>
                  <a:ext uri="{FF2B5EF4-FFF2-40B4-BE49-F238E27FC236}">
                    <a16:creationId xmlns:a16="http://schemas.microsoft.com/office/drawing/2014/main" id="{D6CE98CF-56FA-404B-830A-D079DC9098BB}"/>
                  </a:ext>
                </a:extLst>
              </p:cNvPr>
              <p:cNvCxnSpPr>
                <a:cxnSpLocks/>
                <a:endCxn id="1503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3" name="Gerader Verbinder 1892">
                <a:extLst>
                  <a:ext uri="{FF2B5EF4-FFF2-40B4-BE49-F238E27FC236}">
                    <a16:creationId xmlns:a16="http://schemas.microsoft.com/office/drawing/2014/main" id="{305D3D64-0DCD-4812-8D96-87C1C77F3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4" name="Gerader Verbinder 1893">
                <a:extLst>
                  <a:ext uri="{FF2B5EF4-FFF2-40B4-BE49-F238E27FC236}">
                    <a16:creationId xmlns:a16="http://schemas.microsoft.com/office/drawing/2014/main" id="{6987C7A8-90E0-4A95-8252-FFAD3B05C5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5" name="Gerader Verbinder 1894">
                <a:extLst>
                  <a:ext uri="{FF2B5EF4-FFF2-40B4-BE49-F238E27FC236}">
                    <a16:creationId xmlns:a16="http://schemas.microsoft.com/office/drawing/2014/main" id="{6E9757AD-9067-4ED0-BA2F-EE8B07698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6" name="Gerader Verbinder 1895">
                <a:extLst>
                  <a:ext uri="{FF2B5EF4-FFF2-40B4-BE49-F238E27FC236}">
                    <a16:creationId xmlns:a16="http://schemas.microsoft.com/office/drawing/2014/main" id="{68247063-BE3E-4611-8283-56AAF7167B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7" name="Gerader Verbinder 1896">
                <a:extLst>
                  <a:ext uri="{FF2B5EF4-FFF2-40B4-BE49-F238E27FC236}">
                    <a16:creationId xmlns:a16="http://schemas.microsoft.com/office/drawing/2014/main" id="{4D242C1C-C759-4897-B6A7-C6EEBD7FCE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8" name="Gerader Verbinder 1897">
                <a:extLst>
                  <a:ext uri="{FF2B5EF4-FFF2-40B4-BE49-F238E27FC236}">
                    <a16:creationId xmlns:a16="http://schemas.microsoft.com/office/drawing/2014/main" id="{3677EADB-4F81-4EFD-82A8-787A6B17C2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6" name="Textfeld 1505">
                  <a:extLst>
                    <a:ext uri="{FF2B5EF4-FFF2-40B4-BE49-F238E27FC236}">
                      <a16:creationId xmlns:a16="http://schemas.microsoft.com/office/drawing/2014/main" id="{2021F35B-CE35-4811-BFAA-DCFF7E3C42AA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06" name="Textfeld 1505">
                  <a:extLst>
                    <a:ext uri="{FF2B5EF4-FFF2-40B4-BE49-F238E27FC236}">
                      <a16:creationId xmlns:a16="http://schemas.microsoft.com/office/drawing/2014/main" id="{2021F35B-CE35-4811-BFAA-DCFF7E3C4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7" name="Gruppieren 1506">
              <a:extLst>
                <a:ext uri="{FF2B5EF4-FFF2-40B4-BE49-F238E27FC236}">
                  <a16:creationId xmlns:a16="http://schemas.microsoft.com/office/drawing/2014/main" id="{16033DE4-580B-45B9-B6ED-EF8729687ADD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1880" name="Flussdiagramm: Verbinder 1879">
                <a:extLst>
                  <a:ext uri="{FF2B5EF4-FFF2-40B4-BE49-F238E27FC236}">
                    <a16:creationId xmlns:a16="http://schemas.microsoft.com/office/drawing/2014/main" id="{EA2303F5-CF28-4229-9AEC-834D297DB4A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81" name="Gerader Verbinder 1880">
                <a:extLst>
                  <a:ext uri="{FF2B5EF4-FFF2-40B4-BE49-F238E27FC236}">
                    <a16:creationId xmlns:a16="http://schemas.microsoft.com/office/drawing/2014/main" id="{C14D534B-8EA6-40C8-A4D6-9BE6F98BD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2" name="Gerader Verbinder 1881">
                <a:extLst>
                  <a:ext uri="{FF2B5EF4-FFF2-40B4-BE49-F238E27FC236}">
                    <a16:creationId xmlns:a16="http://schemas.microsoft.com/office/drawing/2014/main" id="{C4B945AF-AFF4-4BA3-B66C-CF20716BB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3" name="Gerader Verbinder 1882">
                <a:extLst>
                  <a:ext uri="{FF2B5EF4-FFF2-40B4-BE49-F238E27FC236}">
                    <a16:creationId xmlns:a16="http://schemas.microsoft.com/office/drawing/2014/main" id="{E7A06BA6-C671-4B04-881B-56E3AD577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4" name="Gerader Verbinder 1883">
                <a:extLst>
                  <a:ext uri="{FF2B5EF4-FFF2-40B4-BE49-F238E27FC236}">
                    <a16:creationId xmlns:a16="http://schemas.microsoft.com/office/drawing/2014/main" id="{F49DFC8D-8DFC-4189-85C5-57C0EDE02E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5" name="Gerader Verbinder 1884">
                <a:extLst>
                  <a:ext uri="{FF2B5EF4-FFF2-40B4-BE49-F238E27FC236}">
                    <a16:creationId xmlns:a16="http://schemas.microsoft.com/office/drawing/2014/main" id="{64837298-FC09-4B96-B243-698996A12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6" name="Gerader Verbinder 1885">
                <a:extLst>
                  <a:ext uri="{FF2B5EF4-FFF2-40B4-BE49-F238E27FC236}">
                    <a16:creationId xmlns:a16="http://schemas.microsoft.com/office/drawing/2014/main" id="{830ED1B0-EDC0-499E-A5DE-8FCDABEE9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Gerader Verbinder 1886">
                <a:extLst>
                  <a:ext uri="{FF2B5EF4-FFF2-40B4-BE49-F238E27FC236}">
                    <a16:creationId xmlns:a16="http://schemas.microsoft.com/office/drawing/2014/main" id="{D51A82B2-E391-42E4-A1FE-780BAAC605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8" name="Gerader Verbinder 1887">
                <a:extLst>
                  <a:ext uri="{FF2B5EF4-FFF2-40B4-BE49-F238E27FC236}">
                    <a16:creationId xmlns:a16="http://schemas.microsoft.com/office/drawing/2014/main" id="{A7E6BCDC-0D68-4256-BF9E-8A976D9F8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9" name="Gerader Verbinder 1888">
                <a:extLst>
                  <a:ext uri="{FF2B5EF4-FFF2-40B4-BE49-F238E27FC236}">
                    <a16:creationId xmlns:a16="http://schemas.microsoft.com/office/drawing/2014/main" id="{A861EF91-D373-448F-BE9F-01EE8E112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0" name="Gerader Verbinder 1889">
                <a:extLst>
                  <a:ext uri="{FF2B5EF4-FFF2-40B4-BE49-F238E27FC236}">
                    <a16:creationId xmlns:a16="http://schemas.microsoft.com/office/drawing/2014/main" id="{7C37EAD7-4C70-4E83-B70E-91BC31D454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1" name="Gerader Verbinder 1890">
                <a:extLst>
                  <a:ext uri="{FF2B5EF4-FFF2-40B4-BE49-F238E27FC236}">
                    <a16:creationId xmlns:a16="http://schemas.microsoft.com/office/drawing/2014/main" id="{C75BCA68-7C2A-4D54-AB4F-27CA819BC7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8" name="Gruppieren 1507">
              <a:extLst>
                <a:ext uri="{FF2B5EF4-FFF2-40B4-BE49-F238E27FC236}">
                  <a16:creationId xmlns:a16="http://schemas.microsoft.com/office/drawing/2014/main" id="{DA59B606-B990-4BAA-9A73-0945024CC18C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1867" name="Gerader Verbinder 1866">
                <a:extLst>
                  <a:ext uri="{FF2B5EF4-FFF2-40B4-BE49-F238E27FC236}">
                    <a16:creationId xmlns:a16="http://schemas.microsoft.com/office/drawing/2014/main" id="{7CB22845-8D71-4EDF-B169-F0A2FDF175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8" name="Flussdiagramm: Verbinder 1867">
                <a:extLst>
                  <a:ext uri="{FF2B5EF4-FFF2-40B4-BE49-F238E27FC236}">
                    <a16:creationId xmlns:a16="http://schemas.microsoft.com/office/drawing/2014/main" id="{0DF3B60A-41F8-4D05-9CCE-D58ADEECA659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69" name="Gerader Verbinder 1868">
                <a:extLst>
                  <a:ext uri="{FF2B5EF4-FFF2-40B4-BE49-F238E27FC236}">
                    <a16:creationId xmlns:a16="http://schemas.microsoft.com/office/drawing/2014/main" id="{7A8FA41D-4AC6-4238-B2CE-603E039B2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0" name="Gerader Verbinder 1869">
                <a:extLst>
                  <a:ext uri="{FF2B5EF4-FFF2-40B4-BE49-F238E27FC236}">
                    <a16:creationId xmlns:a16="http://schemas.microsoft.com/office/drawing/2014/main" id="{B7ED8430-961B-4BD2-9C91-74C139C25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1" name="Gerader Verbinder 1870">
                <a:extLst>
                  <a:ext uri="{FF2B5EF4-FFF2-40B4-BE49-F238E27FC236}">
                    <a16:creationId xmlns:a16="http://schemas.microsoft.com/office/drawing/2014/main" id="{47688E6C-5FC6-47AA-B453-B127F32CD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2" name="Gerader Verbinder 1871">
                <a:extLst>
                  <a:ext uri="{FF2B5EF4-FFF2-40B4-BE49-F238E27FC236}">
                    <a16:creationId xmlns:a16="http://schemas.microsoft.com/office/drawing/2014/main" id="{798DDF8F-7923-4390-A7CD-43A7D6360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3" name="Gerader Verbinder 1872">
                <a:extLst>
                  <a:ext uri="{FF2B5EF4-FFF2-40B4-BE49-F238E27FC236}">
                    <a16:creationId xmlns:a16="http://schemas.microsoft.com/office/drawing/2014/main" id="{E4F0D0B1-6887-47C4-88FF-29032CEAE4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4" name="Gerader Verbinder 1873">
                <a:extLst>
                  <a:ext uri="{FF2B5EF4-FFF2-40B4-BE49-F238E27FC236}">
                    <a16:creationId xmlns:a16="http://schemas.microsoft.com/office/drawing/2014/main" id="{F9BD09BC-B274-4372-BF3E-AEEAEEBCF2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5" name="Gerader Verbinder 1874">
                <a:extLst>
                  <a:ext uri="{FF2B5EF4-FFF2-40B4-BE49-F238E27FC236}">
                    <a16:creationId xmlns:a16="http://schemas.microsoft.com/office/drawing/2014/main" id="{CF936F6B-2F82-49AB-AB3D-2A4BD5E43C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6" name="Gerader Verbinder 1875">
                <a:extLst>
                  <a:ext uri="{FF2B5EF4-FFF2-40B4-BE49-F238E27FC236}">
                    <a16:creationId xmlns:a16="http://schemas.microsoft.com/office/drawing/2014/main" id="{63528286-519E-4C72-BD25-9395B1F62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7" name="Flussdiagramm: Verbinder 1876">
                <a:extLst>
                  <a:ext uri="{FF2B5EF4-FFF2-40B4-BE49-F238E27FC236}">
                    <a16:creationId xmlns:a16="http://schemas.microsoft.com/office/drawing/2014/main" id="{80F02FBC-DC7D-4B70-A34C-1C2EB72773E1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78" name="Gerader Verbinder 1877">
                <a:extLst>
                  <a:ext uri="{FF2B5EF4-FFF2-40B4-BE49-F238E27FC236}">
                    <a16:creationId xmlns:a16="http://schemas.microsoft.com/office/drawing/2014/main" id="{35F6073B-40A7-48B6-B5D7-CB7436E0A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9" name="Textfeld 1878">
                    <a:extLst>
                      <a:ext uri="{FF2B5EF4-FFF2-40B4-BE49-F238E27FC236}">
                        <a16:creationId xmlns:a16="http://schemas.microsoft.com/office/drawing/2014/main" id="{8CA679E9-0B16-497A-9760-43D7A89DBCFA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879" name="Textfeld 1878">
                    <a:extLst>
                      <a:ext uri="{FF2B5EF4-FFF2-40B4-BE49-F238E27FC236}">
                        <a16:creationId xmlns:a16="http://schemas.microsoft.com/office/drawing/2014/main" id="{8CA679E9-0B16-497A-9760-43D7A89DB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625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9" name="Gruppieren 1508">
              <a:extLst>
                <a:ext uri="{FF2B5EF4-FFF2-40B4-BE49-F238E27FC236}">
                  <a16:creationId xmlns:a16="http://schemas.microsoft.com/office/drawing/2014/main" id="{A6EC5639-C696-43EB-98FD-6A11FD71B51E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1853" name="Gruppieren 1852">
                <a:extLst>
                  <a:ext uri="{FF2B5EF4-FFF2-40B4-BE49-F238E27FC236}">
                    <a16:creationId xmlns:a16="http://schemas.microsoft.com/office/drawing/2014/main" id="{A11D7F7D-ABD2-4F08-AC10-25AA39AF4C5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56" name="Gruppieren 1855">
                  <a:extLst>
                    <a:ext uri="{FF2B5EF4-FFF2-40B4-BE49-F238E27FC236}">
                      <a16:creationId xmlns:a16="http://schemas.microsoft.com/office/drawing/2014/main" id="{3135F248-4EB7-4521-8754-00E29E29C2F4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59" name="Gerader Verbinder 1858">
                    <a:extLst>
                      <a:ext uri="{FF2B5EF4-FFF2-40B4-BE49-F238E27FC236}">
                        <a16:creationId xmlns:a16="http://schemas.microsoft.com/office/drawing/2014/main" id="{C6EECC19-8707-48E2-BC0F-20A898F54E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0" name="Gerader Verbinder 1859">
                    <a:extLst>
                      <a:ext uri="{FF2B5EF4-FFF2-40B4-BE49-F238E27FC236}">
                        <a16:creationId xmlns:a16="http://schemas.microsoft.com/office/drawing/2014/main" id="{9EB4EAF4-4ED4-4037-A719-D50A827A99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1" name="Gerader Verbinder 1860">
                    <a:extLst>
                      <a:ext uri="{FF2B5EF4-FFF2-40B4-BE49-F238E27FC236}">
                        <a16:creationId xmlns:a16="http://schemas.microsoft.com/office/drawing/2014/main" id="{A30CEBCA-5D6C-4789-907F-5D54E3058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2" name="Gerader Verbinder 1861">
                    <a:extLst>
                      <a:ext uri="{FF2B5EF4-FFF2-40B4-BE49-F238E27FC236}">
                        <a16:creationId xmlns:a16="http://schemas.microsoft.com/office/drawing/2014/main" id="{50A8DFB1-E12F-4FD3-BAD4-0E266F74C3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3" name="Gerader Verbinder 1862">
                    <a:extLst>
                      <a:ext uri="{FF2B5EF4-FFF2-40B4-BE49-F238E27FC236}">
                        <a16:creationId xmlns:a16="http://schemas.microsoft.com/office/drawing/2014/main" id="{B0C10CA0-D221-4548-B391-40D964CF8D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4" name="Gerader Verbinder 1863">
                    <a:extLst>
                      <a:ext uri="{FF2B5EF4-FFF2-40B4-BE49-F238E27FC236}">
                        <a16:creationId xmlns:a16="http://schemas.microsoft.com/office/drawing/2014/main" id="{EF541224-21CE-4229-A22D-40127DBD4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5" name="Gerader Verbinder 1864">
                    <a:extLst>
                      <a:ext uri="{FF2B5EF4-FFF2-40B4-BE49-F238E27FC236}">
                        <a16:creationId xmlns:a16="http://schemas.microsoft.com/office/drawing/2014/main" id="{918AF71E-CF61-4928-A76A-1A3A4CF4A2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6" name="Gerader Verbinder 1865">
                    <a:extLst>
                      <a:ext uri="{FF2B5EF4-FFF2-40B4-BE49-F238E27FC236}">
                        <a16:creationId xmlns:a16="http://schemas.microsoft.com/office/drawing/2014/main" id="{C6D9328D-B865-41FC-9996-671132A5D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57" name="Gerader Verbinder 1856">
                  <a:extLst>
                    <a:ext uri="{FF2B5EF4-FFF2-40B4-BE49-F238E27FC236}">
                      <a16:creationId xmlns:a16="http://schemas.microsoft.com/office/drawing/2014/main" id="{7CEE65A8-42A1-4AD7-AC95-C06628783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8" name="Gerader Verbinder 1857">
                  <a:extLst>
                    <a:ext uri="{FF2B5EF4-FFF2-40B4-BE49-F238E27FC236}">
                      <a16:creationId xmlns:a16="http://schemas.microsoft.com/office/drawing/2014/main" id="{01E0C0F2-31CF-4451-B514-E34A430FF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54" name="Gerader Verbinder 1853">
                <a:extLst>
                  <a:ext uri="{FF2B5EF4-FFF2-40B4-BE49-F238E27FC236}">
                    <a16:creationId xmlns:a16="http://schemas.microsoft.com/office/drawing/2014/main" id="{E1116636-B362-4CD6-804A-E7737D4C9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5" name="Gerader Verbinder 1854">
                <a:extLst>
                  <a:ext uri="{FF2B5EF4-FFF2-40B4-BE49-F238E27FC236}">
                    <a16:creationId xmlns:a16="http://schemas.microsoft.com/office/drawing/2014/main" id="{7DB96635-4482-406D-B99F-F48C90537A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0" name="Gruppieren 1509">
              <a:extLst>
                <a:ext uri="{FF2B5EF4-FFF2-40B4-BE49-F238E27FC236}">
                  <a16:creationId xmlns:a16="http://schemas.microsoft.com/office/drawing/2014/main" id="{D8F74E6B-3B1A-456C-8A91-5F0F7D7FC018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1839" name="Gruppieren 1838">
                <a:extLst>
                  <a:ext uri="{FF2B5EF4-FFF2-40B4-BE49-F238E27FC236}">
                    <a16:creationId xmlns:a16="http://schemas.microsoft.com/office/drawing/2014/main" id="{8B24CE24-4052-4E6A-8717-5A107C486107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42" name="Gruppieren 1841">
                  <a:extLst>
                    <a:ext uri="{FF2B5EF4-FFF2-40B4-BE49-F238E27FC236}">
                      <a16:creationId xmlns:a16="http://schemas.microsoft.com/office/drawing/2014/main" id="{974C3678-B71E-4842-A0D6-904C38A4AD0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45" name="Gerader Verbinder 1844">
                    <a:extLst>
                      <a:ext uri="{FF2B5EF4-FFF2-40B4-BE49-F238E27FC236}">
                        <a16:creationId xmlns:a16="http://schemas.microsoft.com/office/drawing/2014/main" id="{4AB7BFCF-B4DC-48ED-B102-D9DC7D8E75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6" name="Gerader Verbinder 1845">
                    <a:extLst>
                      <a:ext uri="{FF2B5EF4-FFF2-40B4-BE49-F238E27FC236}">
                        <a16:creationId xmlns:a16="http://schemas.microsoft.com/office/drawing/2014/main" id="{F978C096-DC26-4892-9E2F-B59629BAC7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7" name="Gerader Verbinder 1846">
                    <a:extLst>
                      <a:ext uri="{FF2B5EF4-FFF2-40B4-BE49-F238E27FC236}">
                        <a16:creationId xmlns:a16="http://schemas.microsoft.com/office/drawing/2014/main" id="{BA2EB109-F35F-4739-805B-6F85587A7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8" name="Gerader Verbinder 1847">
                    <a:extLst>
                      <a:ext uri="{FF2B5EF4-FFF2-40B4-BE49-F238E27FC236}">
                        <a16:creationId xmlns:a16="http://schemas.microsoft.com/office/drawing/2014/main" id="{37A9BD1F-2426-4C6D-B4E8-7A01B7F60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9" name="Gerader Verbinder 1848">
                    <a:extLst>
                      <a:ext uri="{FF2B5EF4-FFF2-40B4-BE49-F238E27FC236}">
                        <a16:creationId xmlns:a16="http://schemas.microsoft.com/office/drawing/2014/main" id="{3BA4D800-E7D9-49D3-949C-56A1531919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0" name="Gerader Verbinder 1849">
                    <a:extLst>
                      <a:ext uri="{FF2B5EF4-FFF2-40B4-BE49-F238E27FC236}">
                        <a16:creationId xmlns:a16="http://schemas.microsoft.com/office/drawing/2014/main" id="{B7CFB9C4-6526-43BF-956A-683869CCF1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1" name="Gerader Verbinder 1850">
                    <a:extLst>
                      <a:ext uri="{FF2B5EF4-FFF2-40B4-BE49-F238E27FC236}">
                        <a16:creationId xmlns:a16="http://schemas.microsoft.com/office/drawing/2014/main" id="{2FCD5D46-02E3-4702-B598-55B4594808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Gerader Verbinder 1851">
                    <a:extLst>
                      <a:ext uri="{FF2B5EF4-FFF2-40B4-BE49-F238E27FC236}">
                        <a16:creationId xmlns:a16="http://schemas.microsoft.com/office/drawing/2014/main" id="{42A29356-375E-4ACC-88A3-7E76866DC4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3" name="Gerader Verbinder 1842">
                  <a:extLst>
                    <a:ext uri="{FF2B5EF4-FFF2-40B4-BE49-F238E27FC236}">
                      <a16:creationId xmlns:a16="http://schemas.microsoft.com/office/drawing/2014/main" id="{E4DB1B8A-30BF-4578-8098-5A405CBE3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4" name="Gerader Verbinder 1843">
                  <a:extLst>
                    <a:ext uri="{FF2B5EF4-FFF2-40B4-BE49-F238E27FC236}">
                      <a16:creationId xmlns:a16="http://schemas.microsoft.com/office/drawing/2014/main" id="{8E8163AB-2B58-46D2-BAD0-CDA24FF54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0" name="Gerader Verbinder 1839">
                <a:extLst>
                  <a:ext uri="{FF2B5EF4-FFF2-40B4-BE49-F238E27FC236}">
                    <a16:creationId xmlns:a16="http://schemas.microsoft.com/office/drawing/2014/main" id="{BBB87178-A00D-46AA-BAAC-BBDDE5C8E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1" name="Gerader Verbinder 1840">
                <a:extLst>
                  <a:ext uri="{FF2B5EF4-FFF2-40B4-BE49-F238E27FC236}">
                    <a16:creationId xmlns:a16="http://schemas.microsoft.com/office/drawing/2014/main" id="{E3DAB7BE-33D4-48AE-AEE5-FB0C188CA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1" name="Gruppieren 1510">
              <a:extLst>
                <a:ext uri="{FF2B5EF4-FFF2-40B4-BE49-F238E27FC236}">
                  <a16:creationId xmlns:a16="http://schemas.microsoft.com/office/drawing/2014/main" id="{3099B78E-751B-423E-927B-2AB773878900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1825" name="Gruppieren 1824">
                <a:extLst>
                  <a:ext uri="{FF2B5EF4-FFF2-40B4-BE49-F238E27FC236}">
                    <a16:creationId xmlns:a16="http://schemas.microsoft.com/office/drawing/2014/main" id="{22E774E4-95B8-48D4-B1FC-272A1910A74F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28" name="Gruppieren 1827">
                  <a:extLst>
                    <a:ext uri="{FF2B5EF4-FFF2-40B4-BE49-F238E27FC236}">
                      <a16:creationId xmlns:a16="http://schemas.microsoft.com/office/drawing/2014/main" id="{9D0E313F-5DE9-4D30-A989-6A957DA727C7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31" name="Gerader Verbinder 1830">
                    <a:extLst>
                      <a:ext uri="{FF2B5EF4-FFF2-40B4-BE49-F238E27FC236}">
                        <a16:creationId xmlns:a16="http://schemas.microsoft.com/office/drawing/2014/main" id="{AEB26C87-DEC9-4470-A6B0-2C9D8A327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2" name="Gerader Verbinder 1831">
                    <a:extLst>
                      <a:ext uri="{FF2B5EF4-FFF2-40B4-BE49-F238E27FC236}">
                        <a16:creationId xmlns:a16="http://schemas.microsoft.com/office/drawing/2014/main" id="{C070FAAB-5804-4F8D-AF11-08858D6E8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3" name="Gerader Verbinder 1832">
                    <a:extLst>
                      <a:ext uri="{FF2B5EF4-FFF2-40B4-BE49-F238E27FC236}">
                        <a16:creationId xmlns:a16="http://schemas.microsoft.com/office/drawing/2014/main" id="{8ACE2733-DCD3-44E2-8C8C-494EE74BB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4" name="Gerader Verbinder 1833">
                    <a:extLst>
                      <a:ext uri="{FF2B5EF4-FFF2-40B4-BE49-F238E27FC236}">
                        <a16:creationId xmlns:a16="http://schemas.microsoft.com/office/drawing/2014/main" id="{F97B0BE6-DAC8-424C-B433-6A111FD2A9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5" name="Gerader Verbinder 1834">
                    <a:extLst>
                      <a:ext uri="{FF2B5EF4-FFF2-40B4-BE49-F238E27FC236}">
                        <a16:creationId xmlns:a16="http://schemas.microsoft.com/office/drawing/2014/main" id="{60A34D05-7202-4A33-999C-B98B6223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6" name="Gerader Verbinder 1835">
                    <a:extLst>
                      <a:ext uri="{FF2B5EF4-FFF2-40B4-BE49-F238E27FC236}">
                        <a16:creationId xmlns:a16="http://schemas.microsoft.com/office/drawing/2014/main" id="{AA176301-C169-4418-A9E8-725523C1E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7" name="Gerader Verbinder 1836">
                    <a:extLst>
                      <a:ext uri="{FF2B5EF4-FFF2-40B4-BE49-F238E27FC236}">
                        <a16:creationId xmlns:a16="http://schemas.microsoft.com/office/drawing/2014/main" id="{B22106C7-93E9-4F72-834C-9FDE92EA5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8" name="Gerader Verbinder 1837">
                    <a:extLst>
                      <a:ext uri="{FF2B5EF4-FFF2-40B4-BE49-F238E27FC236}">
                        <a16:creationId xmlns:a16="http://schemas.microsoft.com/office/drawing/2014/main" id="{C6844818-B603-46C7-B84A-D16ED36675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9" name="Gerader Verbinder 1828">
                  <a:extLst>
                    <a:ext uri="{FF2B5EF4-FFF2-40B4-BE49-F238E27FC236}">
                      <a16:creationId xmlns:a16="http://schemas.microsoft.com/office/drawing/2014/main" id="{06848187-B78F-4EC4-91A2-9CF9191FE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0" name="Gerader Verbinder 1829">
                  <a:extLst>
                    <a:ext uri="{FF2B5EF4-FFF2-40B4-BE49-F238E27FC236}">
                      <a16:creationId xmlns:a16="http://schemas.microsoft.com/office/drawing/2014/main" id="{0585F9F9-7006-4784-AF48-3E18CC673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6" name="Gerader Verbinder 1825">
                <a:extLst>
                  <a:ext uri="{FF2B5EF4-FFF2-40B4-BE49-F238E27FC236}">
                    <a16:creationId xmlns:a16="http://schemas.microsoft.com/office/drawing/2014/main" id="{751E8212-4BC0-41C0-BF18-742EC1E39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7" name="Gerader Verbinder 1826">
                <a:extLst>
                  <a:ext uri="{FF2B5EF4-FFF2-40B4-BE49-F238E27FC236}">
                    <a16:creationId xmlns:a16="http://schemas.microsoft.com/office/drawing/2014/main" id="{416618B9-6568-4410-B76F-A6A116C4C9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2" name="Textfeld 1511">
                  <a:extLst>
                    <a:ext uri="{FF2B5EF4-FFF2-40B4-BE49-F238E27FC236}">
                      <a16:creationId xmlns:a16="http://schemas.microsoft.com/office/drawing/2014/main" id="{648BE117-E06D-49D9-8E84-C5DD7CC27210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𝐵𝑒𝑒𝑐h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2" name="Textfeld 1511">
                  <a:extLst>
                    <a:ext uri="{FF2B5EF4-FFF2-40B4-BE49-F238E27FC236}">
                      <a16:creationId xmlns:a16="http://schemas.microsoft.com/office/drawing/2014/main" id="{648BE117-E06D-49D9-8E84-C5DD7CC27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36"/>
                  <a:stretch>
                    <a:fillRect r="-8679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3" name="Textfeld 1512">
                  <a:extLst>
                    <a:ext uri="{FF2B5EF4-FFF2-40B4-BE49-F238E27FC236}">
                      <a16:creationId xmlns:a16="http://schemas.microsoft.com/office/drawing/2014/main" id="{687132CB-ADB1-4A09-B27E-DBC80D5450AC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3" name="Textfeld 1512">
                  <a:extLst>
                    <a:ext uri="{FF2B5EF4-FFF2-40B4-BE49-F238E27FC236}">
                      <a16:creationId xmlns:a16="http://schemas.microsoft.com/office/drawing/2014/main" id="{687132CB-ADB1-4A09-B27E-DBC80D545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4" name="Textfeld 1513">
                  <a:extLst>
                    <a:ext uri="{FF2B5EF4-FFF2-40B4-BE49-F238E27FC236}">
                      <a16:creationId xmlns:a16="http://schemas.microsoft.com/office/drawing/2014/main" id="{34495FE7-A80A-4B0E-B461-5B9BD8158143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4" name="Textfeld 1513">
                  <a:extLst>
                    <a:ext uri="{FF2B5EF4-FFF2-40B4-BE49-F238E27FC236}">
                      <a16:creationId xmlns:a16="http://schemas.microsoft.com/office/drawing/2014/main" id="{34495FE7-A80A-4B0E-B461-5B9BD8158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" name="Textfeld 1514">
                  <a:extLst>
                    <a:ext uri="{FF2B5EF4-FFF2-40B4-BE49-F238E27FC236}">
                      <a16:creationId xmlns:a16="http://schemas.microsoft.com/office/drawing/2014/main" id="{1678360C-993C-44D6-BDE2-9C68B89A66BB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5" name="Textfeld 1514">
                  <a:extLst>
                    <a:ext uri="{FF2B5EF4-FFF2-40B4-BE49-F238E27FC236}">
                      <a16:creationId xmlns:a16="http://schemas.microsoft.com/office/drawing/2014/main" id="{1678360C-993C-44D6-BDE2-9C68B89A6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6" name="Textfeld 1515">
                  <a:extLst>
                    <a:ext uri="{FF2B5EF4-FFF2-40B4-BE49-F238E27FC236}">
                      <a16:creationId xmlns:a16="http://schemas.microsoft.com/office/drawing/2014/main" id="{E0644195-B306-41F8-B141-6B3528AC1556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6" name="Textfeld 1515">
                  <a:extLst>
                    <a:ext uri="{FF2B5EF4-FFF2-40B4-BE49-F238E27FC236}">
                      <a16:creationId xmlns:a16="http://schemas.microsoft.com/office/drawing/2014/main" id="{E0644195-B306-41F8-B141-6B3528A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7" name="Flussdiagramm: Verbinder 1516">
              <a:extLst>
                <a:ext uri="{FF2B5EF4-FFF2-40B4-BE49-F238E27FC236}">
                  <a16:creationId xmlns:a16="http://schemas.microsoft.com/office/drawing/2014/main" id="{28CA8292-E696-4AE2-95B2-27C61D5991F6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518" name="Gruppieren 1517">
              <a:extLst>
                <a:ext uri="{FF2B5EF4-FFF2-40B4-BE49-F238E27FC236}">
                  <a16:creationId xmlns:a16="http://schemas.microsoft.com/office/drawing/2014/main" id="{FCAB3652-5349-4456-9D9D-472F06A1AC0E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1811" name="Gruppieren 1810">
                <a:extLst>
                  <a:ext uri="{FF2B5EF4-FFF2-40B4-BE49-F238E27FC236}">
                    <a16:creationId xmlns:a16="http://schemas.microsoft.com/office/drawing/2014/main" id="{7E01AD82-BC32-4DFE-BB6C-A905AF6C38ED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814" name="Gruppieren 1813">
                  <a:extLst>
                    <a:ext uri="{FF2B5EF4-FFF2-40B4-BE49-F238E27FC236}">
                      <a16:creationId xmlns:a16="http://schemas.microsoft.com/office/drawing/2014/main" id="{F1A43217-06D6-47E1-9D83-5B2776CAAFD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817" name="Gerader Verbinder 1816">
                    <a:extLst>
                      <a:ext uri="{FF2B5EF4-FFF2-40B4-BE49-F238E27FC236}">
                        <a16:creationId xmlns:a16="http://schemas.microsoft.com/office/drawing/2014/main" id="{ED5F4C33-B949-46AF-B3E1-6C33649E5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8" name="Gerader Verbinder 1817">
                    <a:extLst>
                      <a:ext uri="{FF2B5EF4-FFF2-40B4-BE49-F238E27FC236}">
                        <a16:creationId xmlns:a16="http://schemas.microsoft.com/office/drawing/2014/main" id="{174D92F0-3F83-4E4C-AA31-B3404BC0DE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9" name="Gerader Verbinder 1818">
                    <a:extLst>
                      <a:ext uri="{FF2B5EF4-FFF2-40B4-BE49-F238E27FC236}">
                        <a16:creationId xmlns:a16="http://schemas.microsoft.com/office/drawing/2014/main" id="{208DD188-562F-4A4C-8411-32311A86EA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0" name="Gerader Verbinder 1819">
                    <a:extLst>
                      <a:ext uri="{FF2B5EF4-FFF2-40B4-BE49-F238E27FC236}">
                        <a16:creationId xmlns:a16="http://schemas.microsoft.com/office/drawing/2014/main" id="{63928E9D-4F54-409A-936C-78B446DA9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1" name="Gerader Verbinder 1820">
                    <a:extLst>
                      <a:ext uri="{FF2B5EF4-FFF2-40B4-BE49-F238E27FC236}">
                        <a16:creationId xmlns:a16="http://schemas.microsoft.com/office/drawing/2014/main" id="{F76A6A12-6F67-4994-90D5-9A5C23549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2" name="Gerader Verbinder 1821">
                    <a:extLst>
                      <a:ext uri="{FF2B5EF4-FFF2-40B4-BE49-F238E27FC236}">
                        <a16:creationId xmlns:a16="http://schemas.microsoft.com/office/drawing/2014/main" id="{CF19C078-EED5-445D-8BEE-D9817D363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3" name="Gerader Verbinder 1822">
                    <a:extLst>
                      <a:ext uri="{FF2B5EF4-FFF2-40B4-BE49-F238E27FC236}">
                        <a16:creationId xmlns:a16="http://schemas.microsoft.com/office/drawing/2014/main" id="{846A32F0-D857-4444-B2F2-BD839120B5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4" name="Gerader Verbinder 1823">
                    <a:extLst>
                      <a:ext uri="{FF2B5EF4-FFF2-40B4-BE49-F238E27FC236}">
                        <a16:creationId xmlns:a16="http://schemas.microsoft.com/office/drawing/2014/main" id="{38BEB934-A1DE-4AE6-9A45-25F17FE58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15" name="Gerader Verbinder 1814">
                  <a:extLst>
                    <a:ext uri="{FF2B5EF4-FFF2-40B4-BE49-F238E27FC236}">
                      <a16:creationId xmlns:a16="http://schemas.microsoft.com/office/drawing/2014/main" id="{610BD41A-AD6F-4F2C-86F1-898D7B5449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6" name="Gerader Verbinder 1815">
                  <a:extLst>
                    <a:ext uri="{FF2B5EF4-FFF2-40B4-BE49-F238E27FC236}">
                      <a16:creationId xmlns:a16="http://schemas.microsoft.com/office/drawing/2014/main" id="{118E644B-2F84-4CA8-835B-6AAA96D95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2" name="Gerader Verbinder 1811">
                <a:extLst>
                  <a:ext uri="{FF2B5EF4-FFF2-40B4-BE49-F238E27FC236}">
                    <a16:creationId xmlns:a16="http://schemas.microsoft.com/office/drawing/2014/main" id="{F242D44B-6B05-49D8-B424-C9F5B1E31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3" name="Gerader Verbinder 1812">
                <a:extLst>
                  <a:ext uri="{FF2B5EF4-FFF2-40B4-BE49-F238E27FC236}">
                    <a16:creationId xmlns:a16="http://schemas.microsoft.com/office/drawing/2014/main" id="{B7BE5D82-E69E-4EB6-AE77-F2471183F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9" name="Textfeld 1518">
                  <a:extLst>
                    <a:ext uri="{FF2B5EF4-FFF2-40B4-BE49-F238E27FC236}">
                      <a16:creationId xmlns:a16="http://schemas.microsoft.com/office/drawing/2014/main" id="{6F195532-C857-43E7-BF4E-1D2837176B0A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19" name="Textfeld 1518">
                  <a:extLst>
                    <a:ext uri="{FF2B5EF4-FFF2-40B4-BE49-F238E27FC236}">
                      <a16:creationId xmlns:a16="http://schemas.microsoft.com/office/drawing/2014/main" id="{6F195532-C857-43E7-BF4E-1D2837176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0" name="Textfeld 1519">
                  <a:extLst>
                    <a:ext uri="{FF2B5EF4-FFF2-40B4-BE49-F238E27FC236}">
                      <a16:creationId xmlns:a16="http://schemas.microsoft.com/office/drawing/2014/main" id="{194C4B20-EEA1-44BC-A043-DB7EA6C461E0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20" name="Textfeld 1519">
                  <a:extLst>
                    <a:ext uri="{FF2B5EF4-FFF2-40B4-BE49-F238E27FC236}">
                      <a16:creationId xmlns:a16="http://schemas.microsoft.com/office/drawing/2014/main" id="{194C4B20-EEA1-44BC-A043-DB7EA6C46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3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22" name="Gruppieren 1521">
              <a:extLst>
                <a:ext uri="{FF2B5EF4-FFF2-40B4-BE49-F238E27FC236}">
                  <a16:creationId xmlns:a16="http://schemas.microsoft.com/office/drawing/2014/main" id="{463EDC6A-3C85-4BB6-A18C-BE2E974A93C9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1799" name="Flussdiagramm: Verbinder 1798">
                <a:extLst>
                  <a:ext uri="{FF2B5EF4-FFF2-40B4-BE49-F238E27FC236}">
                    <a16:creationId xmlns:a16="http://schemas.microsoft.com/office/drawing/2014/main" id="{2F6C4EF8-02FE-4048-BAFF-2B2FE487839E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00" name="Gerader Verbinder 1799">
                <a:extLst>
                  <a:ext uri="{FF2B5EF4-FFF2-40B4-BE49-F238E27FC236}">
                    <a16:creationId xmlns:a16="http://schemas.microsoft.com/office/drawing/2014/main" id="{7510920C-CE22-40E0-947D-69049FD60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1" name="Gerader Verbinder 1800">
                <a:extLst>
                  <a:ext uri="{FF2B5EF4-FFF2-40B4-BE49-F238E27FC236}">
                    <a16:creationId xmlns:a16="http://schemas.microsoft.com/office/drawing/2014/main" id="{4BC28653-FF1F-4AAF-989B-5837519AC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2" name="Gerader Verbinder 1801">
                <a:extLst>
                  <a:ext uri="{FF2B5EF4-FFF2-40B4-BE49-F238E27FC236}">
                    <a16:creationId xmlns:a16="http://schemas.microsoft.com/office/drawing/2014/main" id="{3D932521-9D44-42E9-8CB6-98F293C04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3" name="Gerader Verbinder 1802">
                <a:extLst>
                  <a:ext uri="{FF2B5EF4-FFF2-40B4-BE49-F238E27FC236}">
                    <a16:creationId xmlns:a16="http://schemas.microsoft.com/office/drawing/2014/main" id="{42DF8B1C-3AC7-4E94-BD6E-BFB81E562F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4" name="Gerader Verbinder 1803">
                <a:extLst>
                  <a:ext uri="{FF2B5EF4-FFF2-40B4-BE49-F238E27FC236}">
                    <a16:creationId xmlns:a16="http://schemas.microsoft.com/office/drawing/2014/main" id="{22C1CD4A-4754-401D-8390-70338E33F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5" name="Gerader Verbinder 1804">
                <a:extLst>
                  <a:ext uri="{FF2B5EF4-FFF2-40B4-BE49-F238E27FC236}">
                    <a16:creationId xmlns:a16="http://schemas.microsoft.com/office/drawing/2014/main" id="{16FC1C92-637E-4C88-94F7-08E725A45B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6" name="Gerader Verbinder 1805">
                <a:extLst>
                  <a:ext uri="{FF2B5EF4-FFF2-40B4-BE49-F238E27FC236}">
                    <a16:creationId xmlns:a16="http://schemas.microsoft.com/office/drawing/2014/main" id="{46B06676-193A-4BDC-B32F-FD9EB70EDD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7" name="Gerader Verbinder 1806">
                <a:extLst>
                  <a:ext uri="{FF2B5EF4-FFF2-40B4-BE49-F238E27FC236}">
                    <a16:creationId xmlns:a16="http://schemas.microsoft.com/office/drawing/2014/main" id="{4ACDE8E8-318B-4E2A-8998-E941E9148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8" name="Gerader Verbinder 1807">
                <a:extLst>
                  <a:ext uri="{FF2B5EF4-FFF2-40B4-BE49-F238E27FC236}">
                    <a16:creationId xmlns:a16="http://schemas.microsoft.com/office/drawing/2014/main" id="{DA3D6091-5D54-4AE4-A814-54E53EFA43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9" name="Gerader Verbinder 1808">
                <a:extLst>
                  <a:ext uri="{FF2B5EF4-FFF2-40B4-BE49-F238E27FC236}">
                    <a16:creationId xmlns:a16="http://schemas.microsoft.com/office/drawing/2014/main" id="{E8401DDF-3FA9-44B2-A10A-660EBE59F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0" name="Gerader Verbinder 1809">
                <a:extLst>
                  <a:ext uri="{FF2B5EF4-FFF2-40B4-BE49-F238E27FC236}">
                    <a16:creationId xmlns:a16="http://schemas.microsoft.com/office/drawing/2014/main" id="{610A0A93-B50A-4296-95EF-10FD0820D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3" name="Textfeld 1522">
                  <a:extLst>
                    <a:ext uri="{FF2B5EF4-FFF2-40B4-BE49-F238E27FC236}">
                      <a16:creationId xmlns:a16="http://schemas.microsoft.com/office/drawing/2014/main" id="{A6D2929D-76C8-4CE2-A451-902FED3B66FF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23" name="Textfeld 1522">
                  <a:extLst>
                    <a:ext uri="{FF2B5EF4-FFF2-40B4-BE49-F238E27FC236}">
                      <a16:creationId xmlns:a16="http://schemas.microsoft.com/office/drawing/2014/main" id="{A6D2929D-76C8-4CE2-A451-902FED3B6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46"/>
                  <a:stretch>
                    <a:fillRect r="-17924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31" name="Gruppieren 1730">
              <a:extLst>
                <a:ext uri="{FF2B5EF4-FFF2-40B4-BE49-F238E27FC236}">
                  <a16:creationId xmlns:a16="http://schemas.microsoft.com/office/drawing/2014/main" id="{8F2ABBC9-2CE2-484C-99D4-A17DC7AE880B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1785" name="Gruppieren 1784">
                <a:extLst>
                  <a:ext uri="{FF2B5EF4-FFF2-40B4-BE49-F238E27FC236}">
                    <a16:creationId xmlns:a16="http://schemas.microsoft.com/office/drawing/2014/main" id="{BE57660F-29BF-4175-A366-A00EDC78E832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788" name="Gruppieren 1787">
                  <a:extLst>
                    <a:ext uri="{FF2B5EF4-FFF2-40B4-BE49-F238E27FC236}">
                      <a16:creationId xmlns:a16="http://schemas.microsoft.com/office/drawing/2014/main" id="{CABB422D-E790-4315-A6ED-8E6F8FBD72E6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791" name="Gerader Verbinder 1790">
                    <a:extLst>
                      <a:ext uri="{FF2B5EF4-FFF2-40B4-BE49-F238E27FC236}">
                        <a16:creationId xmlns:a16="http://schemas.microsoft.com/office/drawing/2014/main" id="{C903E555-D174-4481-9F15-5159207DE1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2" name="Gerader Verbinder 1791">
                    <a:extLst>
                      <a:ext uri="{FF2B5EF4-FFF2-40B4-BE49-F238E27FC236}">
                        <a16:creationId xmlns:a16="http://schemas.microsoft.com/office/drawing/2014/main" id="{9A07ADD6-69DD-4B6D-AEE5-E0B66B8F28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3" name="Gerader Verbinder 1792">
                    <a:extLst>
                      <a:ext uri="{FF2B5EF4-FFF2-40B4-BE49-F238E27FC236}">
                        <a16:creationId xmlns:a16="http://schemas.microsoft.com/office/drawing/2014/main" id="{8A06A598-BE1F-455E-9B11-FC7C7E4598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4" name="Gerader Verbinder 1793">
                    <a:extLst>
                      <a:ext uri="{FF2B5EF4-FFF2-40B4-BE49-F238E27FC236}">
                        <a16:creationId xmlns:a16="http://schemas.microsoft.com/office/drawing/2014/main" id="{CE290C7F-FE3B-4BF7-A58C-F7B76019A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5" name="Gerader Verbinder 1794">
                    <a:extLst>
                      <a:ext uri="{FF2B5EF4-FFF2-40B4-BE49-F238E27FC236}">
                        <a16:creationId xmlns:a16="http://schemas.microsoft.com/office/drawing/2014/main" id="{DF7D14BF-0CD6-438D-9930-1BC57E6A21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6" name="Gerader Verbinder 1795">
                    <a:extLst>
                      <a:ext uri="{FF2B5EF4-FFF2-40B4-BE49-F238E27FC236}">
                        <a16:creationId xmlns:a16="http://schemas.microsoft.com/office/drawing/2014/main" id="{69963A1E-013C-47EA-A600-51A9D15B2D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7" name="Gerader Verbinder 1796">
                    <a:extLst>
                      <a:ext uri="{FF2B5EF4-FFF2-40B4-BE49-F238E27FC236}">
                        <a16:creationId xmlns:a16="http://schemas.microsoft.com/office/drawing/2014/main" id="{1C36CD42-38CE-443A-B2AA-0CBCDAF19E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8" name="Gerader Verbinder 1797">
                    <a:extLst>
                      <a:ext uri="{FF2B5EF4-FFF2-40B4-BE49-F238E27FC236}">
                        <a16:creationId xmlns:a16="http://schemas.microsoft.com/office/drawing/2014/main" id="{7B2460BC-E134-4F2E-8D14-EA86484D18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9" name="Gerader Verbinder 1788">
                  <a:extLst>
                    <a:ext uri="{FF2B5EF4-FFF2-40B4-BE49-F238E27FC236}">
                      <a16:creationId xmlns:a16="http://schemas.microsoft.com/office/drawing/2014/main" id="{21F430F5-1631-4D40-A99B-6578BC816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0" name="Gerader Verbinder 1789">
                  <a:extLst>
                    <a:ext uri="{FF2B5EF4-FFF2-40B4-BE49-F238E27FC236}">
                      <a16:creationId xmlns:a16="http://schemas.microsoft.com/office/drawing/2014/main" id="{68630165-A203-435C-8E15-02C813A89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6" name="Gerader Verbinder 1785">
                <a:extLst>
                  <a:ext uri="{FF2B5EF4-FFF2-40B4-BE49-F238E27FC236}">
                    <a16:creationId xmlns:a16="http://schemas.microsoft.com/office/drawing/2014/main" id="{3AC699D6-D0D9-43BA-A4AD-6DFD461E3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Gerader Verbinder 1786">
                <a:extLst>
                  <a:ext uri="{FF2B5EF4-FFF2-40B4-BE49-F238E27FC236}">
                    <a16:creationId xmlns:a16="http://schemas.microsoft.com/office/drawing/2014/main" id="{9A21020B-B3C8-4502-BA3F-026A399C41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2" name="Flussdiagramm: Verbinder 1731">
              <a:extLst>
                <a:ext uri="{FF2B5EF4-FFF2-40B4-BE49-F238E27FC236}">
                  <a16:creationId xmlns:a16="http://schemas.microsoft.com/office/drawing/2014/main" id="{83527B78-0C24-4D8D-835B-09981BD01288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733" name="Gruppieren 1732">
              <a:extLst>
                <a:ext uri="{FF2B5EF4-FFF2-40B4-BE49-F238E27FC236}">
                  <a16:creationId xmlns:a16="http://schemas.microsoft.com/office/drawing/2014/main" id="{729FE9C4-1DF6-421F-B4AD-6AE4FF69F01A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1771" name="Gruppieren 1770">
                <a:extLst>
                  <a:ext uri="{FF2B5EF4-FFF2-40B4-BE49-F238E27FC236}">
                    <a16:creationId xmlns:a16="http://schemas.microsoft.com/office/drawing/2014/main" id="{6D44B5D9-4BFE-48A9-A15F-A42A7AECDE3B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774" name="Gruppieren 1773">
                  <a:extLst>
                    <a:ext uri="{FF2B5EF4-FFF2-40B4-BE49-F238E27FC236}">
                      <a16:creationId xmlns:a16="http://schemas.microsoft.com/office/drawing/2014/main" id="{739085F0-25E3-4548-8BB9-9DA9414502ED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777" name="Gerader Verbinder 1776">
                    <a:extLst>
                      <a:ext uri="{FF2B5EF4-FFF2-40B4-BE49-F238E27FC236}">
                        <a16:creationId xmlns:a16="http://schemas.microsoft.com/office/drawing/2014/main" id="{E62C6FF8-AE20-4F00-BB1B-CCF72CABAE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8" name="Gerader Verbinder 1777">
                    <a:extLst>
                      <a:ext uri="{FF2B5EF4-FFF2-40B4-BE49-F238E27FC236}">
                        <a16:creationId xmlns:a16="http://schemas.microsoft.com/office/drawing/2014/main" id="{CFA8337C-1DFB-48FB-BBBE-5265579153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9" name="Gerader Verbinder 1778">
                    <a:extLst>
                      <a:ext uri="{FF2B5EF4-FFF2-40B4-BE49-F238E27FC236}">
                        <a16:creationId xmlns:a16="http://schemas.microsoft.com/office/drawing/2014/main" id="{BD98D711-D28B-4E71-BCF9-3F2DD73756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0" name="Gerader Verbinder 1779">
                    <a:extLst>
                      <a:ext uri="{FF2B5EF4-FFF2-40B4-BE49-F238E27FC236}">
                        <a16:creationId xmlns:a16="http://schemas.microsoft.com/office/drawing/2014/main" id="{B196B6F1-213D-4982-8B62-3F1274097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1" name="Gerader Verbinder 1780">
                    <a:extLst>
                      <a:ext uri="{FF2B5EF4-FFF2-40B4-BE49-F238E27FC236}">
                        <a16:creationId xmlns:a16="http://schemas.microsoft.com/office/drawing/2014/main" id="{F515B680-D227-410E-8B6D-A73A38047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2" name="Gerader Verbinder 1781">
                    <a:extLst>
                      <a:ext uri="{FF2B5EF4-FFF2-40B4-BE49-F238E27FC236}">
                        <a16:creationId xmlns:a16="http://schemas.microsoft.com/office/drawing/2014/main" id="{74E64FAF-2FAC-49C2-8677-2DAE9B1452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3" name="Gerader Verbinder 1782">
                    <a:extLst>
                      <a:ext uri="{FF2B5EF4-FFF2-40B4-BE49-F238E27FC236}">
                        <a16:creationId xmlns:a16="http://schemas.microsoft.com/office/drawing/2014/main" id="{C959BB62-2647-479D-A1CB-9AE2A08F5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4" name="Gerader Verbinder 1783">
                    <a:extLst>
                      <a:ext uri="{FF2B5EF4-FFF2-40B4-BE49-F238E27FC236}">
                        <a16:creationId xmlns:a16="http://schemas.microsoft.com/office/drawing/2014/main" id="{91C6EAB1-7DD5-4076-9C3A-C088886E15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5" name="Gerader Verbinder 1774">
                  <a:extLst>
                    <a:ext uri="{FF2B5EF4-FFF2-40B4-BE49-F238E27FC236}">
                      <a16:creationId xmlns:a16="http://schemas.microsoft.com/office/drawing/2014/main" id="{7C7C3BB4-06D1-473D-AECB-CE7E06CF4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6" name="Gerader Verbinder 1775">
                  <a:extLst>
                    <a:ext uri="{FF2B5EF4-FFF2-40B4-BE49-F238E27FC236}">
                      <a16:creationId xmlns:a16="http://schemas.microsoft.com/office/drawing/2014/main" id="{1E7E1B5D-701D-4FEB-A7B6-7C4B40B05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2" name="Gerader Verbinder 1771">
                <a:extLst>
                  <a:ext uri="{FF2B5EF4-FFF2-40B4-BE49-F238E27FC236}">
                    <a16:creationId xmlns:a16="http://schemas.microsoft.com/office/drawing/2014/main" id="{52353749-5275-47D0-A416-A5EBE82E2B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3" name="Gerader Verbinder 1772">
                <a:extLst>
                  <a:ext uri="{FF2B5EF4-FFF2-40B4-BE49-F238E27FC236}">
                    <a16:creationId xmlns:a16="http://schemas.microsoft.com/office/drawing/2014/main" id="{5063DCFC-753F-4BE1-9711-A6B6F5F9A2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4" name="Gruppieren 1733">
              <a:extLst>
                <a:ext uri="{FF2B5EF4-FFF2-40B4-BE49-F238E27FC236}">
                  <a16:creationId xmlns:a16="http://schemas.microsoft.com/office/drawing/2014/main" id="{828A4251-6EAE-4357-98BF-0B10444E9B24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1759" name="Flussdiagramm: Verbinder 1758">
                <a:extLst>
                  <a:ext uri="{FF2B5EF4-FFF2-40B4-BE49-F238E27FC236}">
                    <a16:creationId xmlns:a16="http://schemas.microsoft.com/office/drawing/2014/main" id="{D60F0129-E029-4CA3-8DE2-266295DEF27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760" name="Gerader Verbinder 1759">
                <a:extLst>
                  <a:ext uri="{FF2B5EF4-FFF2-40B4-BE49-F238E27FC236}">
                    <a16:creationId xmlns:a16="http://schemas.microsoft.com/office/drawing/2014/main" id="{5FFA5A32-CFA7-49BF-99FD-852332E997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1" name="Gerader Verbinder 1760">
                <a:extLst>
                  <a:ext uri="{FF2B5EF4-FFF2-40B4-BE49-F238E27FC236}">
                    <a16:creationId xmlns:a16="http://schemas.microsoft.com/office/drawing/2014/main" id="{F93479DE-BB4A-46D7-88BE-B863CBDC9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2" name="Gerader Verbinder 1761">
                <a:extLst>
                  <a:ext uri="{FF2B5EF4-FFF2-40B4-BE49-F238E27FC236}">
                    <a16:creationId xmlns:a16="http://schemas.microsoft.com/office/drawing/2014/main" id="{C04B547A-2BA4-443A-9370-2ACFB227B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3" name="Gerader Verbinder 1762">
                <a:extLst>
                  <a:ext uri="{FF2B5EF4-FFF2-40B4-BE49-F238E27FC236}">
                    <a16:creationId xmlns:a16="http://schemas.microsoft.com/office/drawing/2014/main" id="{82D37545-456A-4C8D-8B00-15913EA628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4" name="Gerader Verbinder 1763">
                <a:extLst>
                  <a:ext uri="{FF2B5EF4-FFF2-40B4-BE49-F238E27FC236}">
                    <a16:creationId xmlns:a16="http://schemas.microsoft.com/office/drawing/2014/main" id="{0198D1BA-C937-498A-BD00-896E9C2C7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5" name="Gerader Verbinder 1764">
                <a:extLst>
                  <a:ext uri="{FF2B5EF4-FFF2-40B4-BE49-F238E27FC236}">
                    <a16:creationId xmlns:a16="http://schemas.microsoft.com/office/drawing/2014/main" id="{5B3476A2-EB94-43EE-A23B-E265CAA5AC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" name="Gerader Verbinder 1765">
                <a:extLst>
                  <a:ext uri="{FF2B5EF4-FFF2-40B4-BE49-F238E27FC236}">
                    <a16:creationId xmlns:a16="http://schemas.microsoft.com/office/drawing/2014/main" id="{0E0D1014-A30F-43B1-A31E-6CE74CFBF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7" name="Gerader Verbinder 1766">
                <a:extLst>
                  <a:ext uri="{FF2B5EF4-FFF2-40B4-BE49-F238E27FC236}">
                    <a16:creationId xmlns:a16="http://schemas.microsoft.com/office/drawing/2014/main" id="{BF6CC841-50CC-4B23-A871-5E0DDBAD5D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8" name="Gerader Verbinder 1767">
                <a:extLst>
                  <a:ext uri="{FF2B5EF4-FFF2-40B4-BE49-F238E27FC236}">
                    <a16:creationId xmlns:a16="http://schemas.microsoft.com/office/drawing/2014/main" id="{422E47FC-D5E1-4C99-A5B1-D90465394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9" name="Gerader Verbinder 1768">
                <a:extLst>
                  <a:ext uri="{FF2B5EF4-FFF2-40B4-BE49-F238E27FC236}">
                    <a16:creationId xmlns:a16="http://schemas.microsoft.com/office/drawing/2014/main" id="{7E98BEE6-A062-49E5-9DAB-EBAE3B51B7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0" name="Gerader Verbinder 1769">
                <a:extLst>
                  <a:ext uri="{FF2B5EF4-FFF2-40B4-BE49-F238E27FC236}">
                    <a16:creationId xmlns:a16="http://schemas.microsoft.com/office/drawing/2014/main" id="{0A228DAE-CFF7-4C25-BBC6-AC8EAD8B3C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5" name="Textfeld 1734">
                  <a:extLst>
                    <a:ext uri="{FF2B5EF4-FFF2-40B4-BE49-F238E27FC236}">
                      <a16:creationId xmlns:a16="http://schemas.microsoft.com/office/drawing/2014/main" id="{38E97EF7-4BFF-4E1E-9193-0BE0A238F23C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35" name="Textfeld 1734">
                  <a:extLst>
                    <a:ext uri="{FF2B5EF4-FFF2-40B4-BE49-F238E27FC236}">
                      <a16:creationId xmlns:a16="http://schemas.microsoft.com/office/drawing/2014/main" id="{38E97EF7-4BFF-4E1E-9193-0BE0A238F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47"/>
                  <a:stretch>
                    <a:fillRect r="-4905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36" name="Gruppieren 1735">
              <a:extLst>
                <a:ext uri="{FF2B5EF4-FFF2-40B4-BE49-F238E27FC236}">
                  <a16:creationId xmlns:a16="http://schemas.microsoft.com/office/drawing/2014/main" id="{BC47608E-72EE-497F-A9D5-638C89C797D2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1745" name="Gruppieren 1744">
                <a:extLst>
                  <a:ext uri="{FF2B5EF4-FFF2-40B4-BE49-F238E27FC236}">
                    <a16:creationId xmlns:a16="http://schemas.microsoft.com/office/drawing/2014/main" id="{29C299BD-D887-40D8-963A-E08E2B63A6F1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748" name="Gruppieren 1747">
                  <a:extLst>
                    <a:ext uri="{FF2B5EF4-FFF2-40B4-BE49-F238E27FC236}">
                      <a16:creationId xmlns:a16="http://schemas.microsoft.com/office/drawing/2014/main" id="{D6C6DFCC-D128-402D-9F65-ADAE87954E6B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751" name="Gerader Verbinder 1750">
                    <a:extLst>
                      <a:ext uri="{FF2B5EF4-FFF2-40B4-BE49-F238E27FC236}">
                        <a16:creationId xmlns:a16="http://schemas.microsoft.com/office/drawing/2014/main" id="{904F56B4-3904-4FCE-A277-C01135BEF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2" name="Gerader Verbinder 1751">
                    <a:extLst>
                      <a:ext uri="{FF2B5EF4-FFF2-40B4-BE49-F238E27FC236}">
                        <a16:creationId xmlns:a16="http://schemas.microsoft.com/office/drawing/2014/main" id="{047FF500-CC3D-452C-9D28-C1FE38287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3" name="Gerader Verbinder 1752">
                    <a:extLst>
                      <a:ext uri="{FF2B5EF4-FFF2-40B4-BE49-F238E27FC236}">
                        <a16:creationId xmlns:a16="http://schemas.microsoft.com/office/drawing/2014/main" id="{5566827B-4FD7-456E-9ED5-7602B2926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4" name="Gerader Verbinder 1753">
                    <a:extLst>
                      <a:ext uri="{FF2B5EF4-FFF2-40B4-BE49-F238E27FC236}">
                        <a16:creationId xmlns:a16="http://schemas.microsoft.com/office/drawing/2014/main" id="{4A99C417-9793-40CE-BAE2-67D3FBCBAB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5" name="Gerader Verbinder 1754">
                    <a:extLst>
                      <a:ext uri="{FF2B5EF4-FFF2-40B4-BE49-F238E27FC236}">
                        <a16:creationId xmlns:a16="http://schemas.microsoft.com/office/drawing/2014/main" id="{11300825-773F-48C7-9B95-757E6750F4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6" name="Gerader Verbinder 1755">
                    <a:extLst>
                      <a:ext uri="{FF2B5EF4-FFF2-40B4-BE49-F238E27FC236}">
                        <a16:creationId xmlns:a16="http://schemas.microsoft.com/office/drawing/2014/main" id="{5EB7A736-890A-434D-8CCF-682267BBAA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7" name="Gerader Verbinder 1756">
                    <a:extLst>
                      <a:ext uri="{FF2B5EF4-FFF2-40B4-BE49-F238E27FC236}">
                        <a16:creationId xmlns:a16="http://schemas.microsoft.com/office/drawing/2014/main" id="{21B4CADE-D681-4230-B9F0-DD1E4273B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8" name="Gerader Verbinder 1757">
                    <a:extLst>
                      <a:ext uri="{FF2B5EF4-FFF2-40B4-BE49-F238E27FC236}">
                        <a16:creationId xmlns:a16="http://schemas.microsoft.com/office/drawing/2014/main" id="{8B44D10A-B123-4702-95AD-889A198FAD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9" name="Gerader Verbinder 1748">
                  <a:extLst>
                    <a:ext uri="{FF2B5EF4-FFF2-40B4-BE49-F238E27FC236}">
                      <a16:creationId xmlns:a16="http://schemas.microsoft.com/office/drawing/2014/main" id="{9EEC8910-0F93-4CA1-8650-B66FC1728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0" name="Gerader Verbinder 1749">
                  <a:extLst>
                    <a:ext uri="{FF2B5EF4-FFF2-40B4-BE49-F238E27FC236}">
                      <a16:creationId xmlns:a16="http://schemas.microsoft.com/office/drawing/2014/main" id="{B848742B-22CE-4881-9E92-BC5F9348A7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6" name="Gerader Verbinder 1745">
                <a:extLst>
                  <a:ext uri="{FF2B5EF4-FFF2-40B4-BE49-F238E27FC236}">
                    <a16:creationId xmlns:a16="http://schemas.microsoft.com/office/drawing/2014/main" id="{D4372433-39F6-4493-98EF-3257D1290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Gerader Verbinder 1746">
                <a:extLst>
                  <a:ext uri="{FF2B5EF4-FFF2-40B4-BE49-F238E27FC236}">
                    <a16:creationId xmlns:a16="http://schemas.microsoft.com/office/drawing/2014/main" id="{7A6EF086-3AC5-4DAC-8F88-2E14C7C672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7" name="Flussdiagramm: Verbinder 1736">
              <a:extLst>
                <a:ext uri="{FF2B5EF4-FFF2-40B4-BE49-F238E27FC236}">
                  <a16:creationId xmlns:a16="http://schemas.microsoft.com/office/drawing/2014/main" id="{02C0A14C-2026-4A45-896E-5CD25758D290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8" name="Textfeld 1737">
                  <a:extLst>
                    <a:ext uri="{FF2B5EF4-FFF2-40B4-BE49-F238E27FC236}">
                      <a16:creationId xmlns:a16="http://schemas.microsoft.com/office/drawing/2014/main" id="{1C03E53F-F911-4A6A-88C6-102A625D86D8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38" name="Textfeld 1737">
                  <a:extLst>
                    <a:ext uri="{FF2B5EF4-FFF2-40B4-BE49-F238E27FC236}">
                      <a16:creationId xmlns:a16="http://schemas.microsoft.com/office/drawing/2014/main" id="{1C03E53F-F911-4A6A-88C6-102A625D8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4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9" name="Textfeld 1738">
                  <a:extLst>
                    <a:ext uri="{FF2B5EF4-FFF2-40B4-BE49-F238E27FC236}">
                      <a16:creationId xmlns:a16="http://schemas.microsoft.com/office/drawing/2014/main" id="{39B482A6-9F78-406E-8B2E-10DCE0A1914C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39" name="Textfeld 1738">
                  <a:extLst>
                    <a:ext uri="{FF2B5EF4-FFF2-40B4-BE49-F238E27FC236}">
                      <a16:creationId xmlns:a16="http://schemas.microsoft.com/office/drawing/2014/main" id="{39B482A6-9F78-406E-8B2E-10DCE0A19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0" name="Textfeld 1739">
                  <a:extLst>
                    <a:ext uri="{FF2B5EF4-FFF2-40B4-BE49-F238E27FC236}">
                      <a16:creationId xmlns:a16="http://schemas.microsoft.com/office/drawing/2014/main" id="{999EADC3-46BE-49E5-905D-A768B0F5772F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0" name="Textfeld 1739">
                  <a:extLst>
                    <a:ext uri="{FF2B5EF4-FFF2-40B4-BE49-F238E27FC236}">
                      <a16:creationId xmlns:a16="http://schemas.microsoft.com/office/drawing/2014/main" id="{999EADC3-46BE-49E5-905D-A768B0F57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" name="Textfeld 1740">
                  <a:extLst>
                    <a:ext uri="{FF2B5EF4-FFF2-40B4-BE49-F238E27FC236}">
                      <a16:creationId xmlns:a16="http://schemas.microsoft.com/office/drawing/2014/main" id="{80CA5CF9-CFDD-4D38-9CF8-4CF05B3B314F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1" name="Textfeld 1740">
                  <a:extLst>
                    <a:ext uri="{FF2B5EF4-FFF2-40B4-BE49-F238E27FC236}">
                      <a16:creationId xmlns:a16="http://schemas.microsoft.com/office/drawing/2014/main" id="{80CA5CF9-CFDD-4D38-9CF8-4CF05B3B3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" name="Textfeld 1741">
                  <a:extLst>
                    <a:ext uri="{FF2B5EF4-FFF2-40B4-BE49-F238E27FC236}">
                      <a16:creationId xmlns:a16="http://schemas.microsoft.com/office/drawing/2014/main" id="{A0EB00BD-95B6-4290-9782-C40894B86F23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2" name="Textfeld 1741">
                  <a:extLst>
                    <a:ext uri="{FF2B5EF4-FFF2-40B4-BE49-F238E27FC236}">
                      <a16:creationId xmlns:a16="http://schemas.microsoft.com/office/drawing/2014/main" id="{A0EB00BD-95B6-4290-9782-C40894B86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3" name="Textfeld 1742">
                  <a:extLst>
                    <a:ext uri="{FF2B5EF4-FFF2-40B4-BE49-F238E27FC236}">
                      <a16:creationId xmlns:a16="http://schemas.microsoft.com/office/drawing/2014/main" id="{5D4C5EFF-3CA9-47B5-93FA-20FC54F21BAD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3" name="Textfeld 1742">
                  <a:extLst>
                    <a:ext uri="{FF2B5EF4-FFF2-40B4-BE49-F238E27FC236}">
                      <a16:creationId xmlns:a16="http://schemas.microsoft.com/office/drawing/2014/main" id="{5D4C5EFF-3CA9-47B5-93FA-20FC54F21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20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4" name="Textfeld 1743">
                  <a:extLst>
                    <a:ext uri="{FF2B5EF4-FFF2-40B4-BE49-F238E27FC236}">
                      <a16:creationId xmlns:a16="http://schemas.microsoft.com/office/drawing/2014/main" id="{1DC3935A-B99A-4BB6-B99E-9826D7CC079A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44" name="Textfeld 1743">
                  <a:extLst>
                    <a:ext uri="{FF2B5EF4-FFF2-40B4-BE49-F238E27FC236}">
                      <a16:creationId xmlns:a16="http://schemas.microsoft.com/office/drawing/2014/main" id="{1DC3935A-B99A-4BB6-B99E-9826D7CC0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45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9" name="Gruppieren 1898">
            <a:extLst>
              <a:ext uri="{FF2B5EF4-FFF2-40B4-BE49-F238E27FC236}">
                <a16:creationId xmlns:a16="http://schemas.microsoft.com/office/drawing/2014/main" id="{E83BBD1D-42C6-469E-9EC6-46A5FDB16DC6}"/>
              </a:ext>
            </a:extLst>
          </p:cNvPr>
          <p:cNvGrpSpPr/>
          <p:nvPr/>
        </p:nvGrpSpPr>
        <p:grpSpPr>
          <a:xfrm>
            <a:off x="1174565" y="9695960"/>
            <a:ext cx="7469390" cy="1623366"/>
            <a:chOff x="1206751" y="1528209"/>
            <a:chExt cx="7469390" cy="1623366"/>
          </a:xfrm>
        </p:grpSpPr>
        <p:sp>
          <p:nvSpPr>
            <p:cNvPr id="1900" name="Flussdiagramm: Verbinder 1899">
              <a:extLst>
                <a:ext uri="{FF2B5EF4-FFF2-40B4-BE49-F238E27FC236}">
                  <a16:creationId xmlns:a16="http://schemas.microsoft.com/office/drawing/2014/main" id="{078EFFC0-A5F6-4D26-ADA2-1D03F9B6B6C5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1" name="Textfeld 1900">
              <a:extLst>
                <a:ext uri="{FF2B5EF4-FFF2-40B4-BE49-F238E27FC236}">
                  <a16:creationId xmlns:a16="http://schemas.microsoft.com/office/drawing/2014/main" id="{EC39316D-3BEF-42AD-91B3-FC9BD7E362F7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2" name="Textfeld 1901">
                  <a:extLst>
                    <a:ext uri="{FF2B5EF4-FFF2-40B4-BE49-F238E27FC236}">
                      <a16:creationId xmlns:a16="http://schemas.microsoft.com/office/drawing/2014/main" id="{4EF3FE64-E31A-4AC5-A7A8-34E0FDD2C01C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02" name="Textfeld 1901">
                  <a:extLst>
                    <a:ext uri="{FF2B5EF4-FFF2-40B4-BE49-F238E27FC236}">
                      <a16:creationId xmlns:a16="http://schemas.microsoft.com/office/drawing/2014/main" id="{4EF3FE64-E31A-4AC5-A7A8-34E0FDD2C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3" name="Gruppieren 1902">
              <a:extLst>
                <a:ext uri="{FF2B5EF4-FFF2-40B4-BE49-F238E27FC236}">
                  <a16:creationId xmlns:a16="http://schemas.microsoft.com/office/drawing/2014/main" id="{0094469C-E036-4FF8-80F4-7AEB43F70447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2215" name="Gerader Verbinder 2214">
                <a:extLst>
                  <a:ext uri="{FF2B5EF4-FFF2-40B4-BE49-F238E27FC236}">
                    <a16:creationId xmlns:a16="http://schemas.microsoft.com/office/drawing/2014/main" id="{5BF1F7B6-5B53-4601-9667-ACE232E7E6B4}"/>
                  </a:ext>
                </a:extLst>
              </p:cNvPr>
              <p:cNvCxnSpPr>
                <a:cxnSpLocks/>
                <a:endCxn id="1901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6" name="Gerader Verbinder 2215">
                <a:extLst>
                  <a:ext uri="{FF2B5EF4-FFF2-40B4-BE49-F238E27FC236}">
                    <a16:creationId xmlns:a16="http://schemas.microsoft.com/office/drawing/2014/main" id="{A02A7C79-808C-464B-AE4D-5B684606C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Gerader Verbinder 2216">
                <a:extLst>
                  <a:ext uri="{FF2B5EF4-FFF2-40B4-BE49-F238E27FC236}">
                    <a16:creationId xmlns:a16="http://schemas.microsoft.com/office/drawing/2014/main" id="{A07BB33F-7DB4-4F3B-A1AE-2F2AFDF640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Gerader Verbinder 2217">
                <a:extLst>
                  <a:ext uri="{FF2B5EF4-FFF2-40B4-BE49-F238E27FC236}">
                    <a16:creationId xmlns:a16="http://schemas.microsoft.com/office/drawing/2014/main" id="{E6762723-1FC3-42B5-B29B-93978A01AF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9" name="Gerader Verbinder 2218">
                <a:extLst>
                  <a:ext uri="{FF2B5EF4-FFF2-40B4-BE49-F238E27FC236}">
                    <a16:creationId xmlns:a16="http://schemas.microsoft.com/office/drawing/2014/main" id="{B3753777-5521-4534-94CC-0EF9AD3D61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0" name="Gerader Verbinder 2219">
                <a:extLst>
                  <a:ext uri="{FF2B5EF4-FFF2-40B4-BE49-F238E27FC236}">
                    <a16:creationId xmlns:a16="http://schemas.microsoft.com/office/drawing/2014/main" id="{E148FBB1-A705-48C1-A5BC-16CB2C236B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1" name="Gerader Verbinder 2220">
                <a:extLst>
                  <a:ext uri="{FF2B5EF4-FFF2-40B4-BE49-F238E27FC236}">
                    <a16:creationId xmlns:a16="http://schemas.microsoft.com/office/drawing/2014/main" id="{60BBADEC-680D-4C56-A88D-EB94B7E35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4" name="Textfeld 1903">
                  <a:extLst>
                    <a:ext uri="{FF2B5EF4-FFF2-40B4-BE49-F238E27FC236}">
                      <a16:creationId xmlns:a16="http://schemas.microsoft.com/office/drawing/2014/main" id="{24EE93B6-656A-4FAB-AEE5-99C9B7AD1089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04" name="Textfeld 1903">
                  <a:extLst>
                    <a:ext uri="{FF2B5EF4-FFF2-40B4-BE49-F238E27FC236}">
                      <a16:creationId xmlns:a16="http://schemas.microsoft.com/office/drawing/2014/main" id="{24EE93B6-656A-4FAB-AEE5-99C9B7AD1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49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05" name="Gruppieren 1904">
              <a:extLst>
                <a:ext uri="{FF2B5EF4-FFF2-40B4-BE49-F238E27FC236}">
                  <a16:creationId xmlns:a16="http://schemas.microsoft.com/office/drawing/2014/main" id="{DF160430-342E-43C7-AE95-07D32D70927A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2203" name="Flussdiagramm: Verbinder 2202">
                <a:extLst>
                  <a:ext uri="{FF2B5EF4-FFF2-40B4-BE49-F238E27FC236}">
                    <a16:creationId xmlns:a16="http://schemas.microsoft.com/office/drawing/2014/main" id="{A6DF0AAA-BF08-4F8C-9088-5C6850DF7D1A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204" name="Gerader Verbinder 2203">
                <a:extLst>
                  <a:ext uri="{FF2B5EF4-FFF2-40B4-BE49-F238E27FC236}">
                    <a16:creationId xmlns:a16="http://schemas.microsoft.com/office/drawing/2014/main" id="{FEABD045-E092-495A-B8A8-CAE571843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5" name="Gerader Verbinder 2204">
                <a:extLst>
                  <a:ext uri="{FF2B5EF4-FFF2-40B4-BE49-F238E27FC236}">
                    <a16:creationId xmlns:a16="http://schemas.microsoft.com/office/drawing/2014/main" id="{5A84FB52-7042-4328-A920-E575D1229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6" name="Gerader Verbinder 2205">
                <a:extLst>
                  <a:ext uri="{FF2B5EF4-FFF2-40B4-BE49-F238E27FC236}">
                    <a16:creationId xmlns:a16="http://schemas.microsoft.com/office/drawing/2014/main" id="{ED40A7E9-6B16-4D91-B789-7B047B8E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7" name="Gerader Verbinder 2206">
                <a:extLst>
                  <a:ext uri="{FF2B5EF4-FFF2-40B4-BE49-F238E27FC236}">
                    <a16:creationId xmlns:a16="http://schemas.microsoft.com/office/drawing/2014/main" id="{D22F1AB3-A76D-421E-BBA8-E7595E21C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8" name="Gerader Verbinder 2207">
                <a:extLst>
                  <a:ext uri="{FF2B5EF4-FFF2-40B4-BE49-F238E27FC236}">
                    <a16:creationId xmlns:a16="http://schemas.microsoft.com/office/drawing/2014/main" id="{3D2B4F5C-A174-407C-90CC-7B07AD423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9" name="Gerader Verbinder 2208">
                <a:extLst>
                  <a:ext uri="{FF2B5EF4-FFF2-40B4-BE49-F238E27FC236}">
                    <a16:creationId xmlns:a16="http://schemas.microsoft.com/office/drawing/2014/main" id="{C921043D-2959-49AB-A562-61C668005D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0" name="Gerader Verbinder 2209">
                <a:extLst>
                  <a:ext uri="{FF2B5EF4-FFF2-40B4-BE49-F238E27FC236}">
                    <a16:creationId xmlns:a16="http://schemas.microsoft.com/office/drawing/2014/main" id="{8DFF0F3A-6870-4195-AC7B-AFA97CFCE4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1" name="Gerader Verbinder 2210">
                <a:extLst>
                  <a:ext uri="{FF2B5EF4-FFF2-40B4-BE49-F238E27FC236}">
                    <a16:creationId xmlns:a16="http://schemas.microsoft.com/office/drawing/2014/main" id="{AA275F36-9B2B-4A06-BBBF-DD74A447A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2" name="Gerader Verbinder 2211">
                <a:extLst>
                  <a:ext uri="{FF2B5EF4-FFF2-40B4-BE49-F238E27FC236}">
                    <a16:creationId xmlns:a16="http://schemas.microsoft.com/office/drawing/2014/main" id="{B7BD60F5-DCCD-4339-A9FB-15E3F619D9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Gerader Verbinder 2212">
                <a:extLst>
                  <a:ext uri="{FF2B5EF4-FFF2-40B4-BE49-F238E27FC236}">
                    <a16:creationId xmlns:a16="http://schemas.microsoft.com/office/drawing/2014/main" id="{8AE3349B-8124-48BD-9C14-564C679523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Gerader Verbinder 2213">
                <a:extLst>
                  <a:ext uri="{FF2B5EF4-FFF2-40B4-BE49-F238E27FC236}">
                    <a16:creationId xmlns:a16="http://schemas.microsoft.com/office/drawing/2014/main" id="{4A50DD96-4091-4F54-8349-DB8DA06E17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6" name="Gruppieren 1905">
              <a:extLst>
                <a:ext uri="{FF2B5EF4-FFF2-40B4-BE49-F238E27FC236}">
                  <a16:creationId xmlns:a16="http://schemas.microsoft.com/office/drawing/2014/main" id="{45E3D0B4-B66F-4A4D-9731-18A30B2DC609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2190" name="Gerader Verbinder 2189">
                <a:extLst>
                  <a:ext uri="{FF2B5EF4-FFF2-40B4-BE49-F238E27FC236}">
                    <a16:creationId xmlns:a16="http://schemas.microsoft.com/office/drawing/2014/main" id="{23BA7A24-F76F-432F-90D1-37150F09F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1" name="Flussdiagramm: Verbinder 2190">
                <a:extLst>
                  <a:ext uri="{FF2B5EF4-FFF2-40B4-BE49-F238E27FC236}">
                    <a16:creationId xmlns:a16="http://schemas.microsoft.com/office/drawing/2014/main" id="{425A7334-2A64-4B0D-BCD2-67BB599EA054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192" name="Gerader Verbinder 2191">
                <a:extLst>
                  <a:ext uri="{FF2B5EF4-FFF2-40B4-BE49-F238E27FC236}">
                    <a16:creationId xmlns:a16="http://schemas.microsoft.com/office/drawing/2014/main" id="{C20406DB-E16E-4F8F-A1E8-0A4FFB861D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3" name="Gerader Verbinder 2192">
                <a:extLst>
                  <a:ext uri="{FF2B5EF4-FFF2-40B4-BE49-F238E27FC236}">
                    <a16:creationId xmlns:a16="http://schemas.microsoft.com/office/drawing/2014/main" id="{EB20B7FA-5ACE-4BA1-BEEB-F1300A42B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4" name="Gerader Verbinder 2193">
                <a:extLst>
                  <a:ext uri="{FF2B5EF4-FFF2-40B4-BE49-F238E27FC236}">
                    <a16:creationId xmlns:a16="http://schemas.microsoft.com/office/drawing/2014/main" id="{9670FDF7-EC5A-4607-820F-4C1F869BD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5" name="Gerader Verbinder 2194">
                <a:extLst>
                  <a:ext uri="{FF2B5EF4-FFF2-40B4-BE49-F238E27FC236}">
                    <a16:creationId xmlns:a16="http://schemas.microsoft.com/office/drawing/2014/main" id="{DC76DCAE-2A5B-46D4-8C3C-B961A582A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6" name="Gerader Verbinder 2195">
                <a:extLst>
                  <a:ext uri="{FF2B5EF4-FFF2-40B4-BE49-F238E27FC236}">
                    <a16:creationId xmlns:a16="http://schemas.microsoft.com/office/drawing/2014/main" id="{6DE9B867-8346-4A8F-B8F8-149FC84172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7" name="Gerader Verbinder 2196">
                <a:extLst>
                  <a:ext uri="{FF2B5EF4-FFF2-40B4-BE49-F238E27FC236}">
                    <a16:creationId xmlns:a16="http://schemas.microsoft.com/office/drawing/2014/main" id="{69A7F914-AA37-4CD4-A86B-CF54A972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8" name="Gerader Verbinder 2197">
                <a:extLst>
                  <a:ext uri="{FF2B5EF4-FFF2-40B4-BE49-F238E27FC236}">
                    <a16:creationId xmlns:a16="http://schemas.microsoft.com/office/drawing/2014/main" id="{C842EDA8-260B-4B2F-9798-280A8C8BE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9" name="Gerader Verbinder 2198">
                <a:extLst>
                  <a:ext uri="{FF2B5EF4-FFF2-40B4-BE49-F238E27FC236}">
                    <a16:creationId xmlns:a16="http://schemas.microsoft.com/office/drawing/2014/main" id="{81712747-48A3-4F65-8FF5-28C96BB830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0" name="Flussdiagramm: Verbinder 2199">
                <a:extLst>
                  <a:ext uri="{FF2B5EF4-FFF2-40B4-BE49-F238E27FC236}">
                    <a16:creationId xmlns:a16="http://schemas.microsoft.com/office/drawing/2014/main" id="{67CF8F7A-F5DC-4C4A-8CC1-48CED63B39C7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201" name="Gerader Verbinder 2200">
                <a:extLst>
                  <a:ext uri="{FF2B5EF4-FFF2-40B4-BE49-F238E27FC236}">
                    <a16:creationId xmlns:a16="http://schemas.microsoft.com/office/drawing/2014/main" id="{89F4E5BB-E18A-49FA-BEFE-C35061C21E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2" name="Textfeld 2201">
                    <a:extLst>
                      <a:ext uri="{FF2B5EF4-FFF2-40B4-BE49-F238E27FC236}">
                        <a16:creationId xmlns:a16="http://schemas.microsoft.com/office/drawing/2014/main" id="{2B6DBEDB-7D80-4DC0-B9CE-F7E475119F9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2202" name="Textfeld 2201">
                    <a:extLst>
                      <a:ext uri="{FF2B5EF4-FFF2-40B4-BE49-F238E27FC236}">
                        <a16:creationId xmlns:a16="http://schemas.microsoft.com/office/drawing/2014/main" id="{2B6DBEDB-7D80-4DC0-B9CE-F7E475119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07" name="Gruppieren 1906">
              <a:extLst>
                <a:ext uri="{FF2B5EF4-FFF2-40B4-BE49-F238E27FC236}">
                  <a16:creationId xmlns:a16="http://schemas.microsoft.com/office/drawing/2014/main" id="{645AAD6B-EDD7-41B2-ACB4-EBBDD3D0C6B1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2176" name="Gruppieren 2175">
                <a:extLst>
                  <a:ext uri="{FF2B5EF4-FFF2-40B4-BE49-F238E27FC236}">
                    <a16:creationId xmlns:a16="http://schemas.microsoft.com/office/drawing/2014/main" id="{6A58E28C-BFEB-46CA-ABA1-90AB654B3C9C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79" name="Gruppieren 2178">
                  <a:extLst>
                    <a:ext uri="{FF2B5EF4-FFF2-40B4-BE49-F238E27FC236}">
                      <a16:creationId xmlns:a16="http://schemas.microsoft.com/office/drawing/2014/main" id="{EC26F644-EB4E-48ED-8D10-A2549051E84F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82" name="Gerader Verbinder 2181">
                    <a:extLst>
                      <a:ext uri="{FF2B5EF4-FFF2-40B4-BE49-F238E27FC236}">
                        <a16:creationId xmlns:a16="http://schemas.microsoft.com/office/drawing/2014/main" id="{59855AAB-58A1-4A38-AEFD-05FC22658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3" name="Gerader Verbinder 2182">
                    <a:extLst>
                      <a:ext uri="{FF2B5EF4-FFF2-40B4-BE49-F238E27FC236}">
                        <a16:creationId xmlns:a16="http://schemas.microsoft.com/office/drawing/2014/main" id="{78D54851-A1CF-4CBD-9066-1397A0150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4" name="Gerader Verbinder 2183">
                    <a:extLst>
                      <a:ext uri="{FF2B5EF4-FFF2-40B4-BE49-F238E27FC236}">
                        <a16:creationId xmlns:a16="http://schemas.microsoft.com/office/drawing/2014/main" id="{ED1AD28F-9BCE-4B11-8189-360C0FD0EA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5" name="Gerader Verbinder 2184">
                    <a:extLst>
                      <a:ext uri="{FF2B5EF4-FFF2-40B4-BE49-F238E27FC236}">
                        <a16:creationId xmlns:a16="http://schemas.microsoft.com/office/drawing/2014/main" id="{77AD5B67-C363-4DE5-A28F-91BE87595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6" name="Gerader Verbinder 2185">
                    <a:extLst>
                      <a:ext uri="{FF2B5EF4-FFF2-40B4-BE49-F238E27FC236}">
                        <a16:creationId xmlns:a16="http://schemas.microsoft.com/office/drawing/2014/main" id="{668E31E8-9121-4B7D-A392-A700061AC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7" name="Gerader Verbinder 2186">
                    <a:extLst>
                      <a:ext uri="{FF2B5EF4-FFF2-40B4-BE49-F238E27FC236}">
                        <a16:creationId xmlns:a16="http://schemas.microsoft.com/office/drawing/2014/main" id="{048222EB-6CD2-478C-8572-58B1A04F8A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8" name="Gerader Verbinder 2187">
                    <a:extLst>
                      <a:ext uri="{FF2B5EF4-FFF2-40B4-BE49-F238E27FC236}">
                        <a16:creationId xmlns:a16="http://schemas.microsoft.com/office/drawing/2014/main" id="{78C6B3FB-D0B8-4317-9D52-9FC420B975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9" name="Gerader Verbinder 2188">
                    <a:extLst>
                      <a:ext uri="{FF2B5EF4-FFF2-40B4-BE49-F238E27FC236}">
                        <a16:creationId xmlns:a16="http://schemas.microsoft.com/office/drawing/2014/main" id="{AC88DE01-33FA-40DD-A521-1D16D5950F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80" name="Gerader Verbinder 2179">
                  <a:extLst>
                    <a:ext uri="{FF2B5EF4-FFF2-40B4-BE49-F238E27FC236}">
                      <a16:creationId xmlns:a16="http://schemas.microsoft.com/office/drawing/2014/main" id="{796C9564-412B-421D-8F77-04EB91B25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1" name="Gerader Verbinder 2180">
                  <a:extLst>
                    <a:ext uri="{FF2B5EF4-FFF2-40B4-BE49-F238E27FC236}">
                      <a16:creationId xmlns:a16="http://schemas.microsoft.com/office/drawing/2014/main" id="{50685F9F-B931-4801-8B53-B35BE3132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77" name="Gerader Verbinder 2176">
                <a:extLst>
                  <a:ext uri="{FF2B5EF4-FFF2-40B4-BE49-F238E27FC236}">
                    <a16:creationId xmlns:a16="http://schemas.microsoft.com/office/drawing/2014/main" id="{53FD7C75-DAA2-4906-A96A-30366B1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8" name="Gerader Verbinder 2177">
                <a:extLst>
                  <a:ext uri="{FF2B5EF4-FFF2-40B4-BE49-F238E27FC236}">
                    <a16:creationId xmlns:a16="http://schemas.microsoft.com/office/drawing/2014/main" id="{BDEC4920-F06B-40F7-9B8E-BB2B458E4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8" name="Gruppieren 1907">
              <a:extLst>
                <a:ext uri="{FF2B5EF4-FFF2-40B4-BE49-F238E27FC236}">
                  <a16:creationId xmlns:a16="http://schemas.microsoft.com/office/drawing/2014/main" id="{14E75A5A-800D-4DF7-B81B-0B7F78918FE8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2162" name="Gruppieren 2161">
                <a:extLst>
                  <a:ext uri="{FF2B5EF4-FFF2-40B4-BE49-F238E27FC236}">
                    <a16:creationId xmlns:a16="http://schemas.microsoft.com/office/drawing/2014/main" id="{C1EEDD95-3DE3-4CE8-A269-8957C8517ED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65" name="Gruppieren 2164">
                  <a:extLst>
                    <a:ext uri="{FF2B5EF4-FFF2-40B4-BE49-F238E27FC236}">
                      <a16:creationId xmlns:a16="http://schemas.microsoft.com/office/drawing/2014/main" id="{18BB104A-4122-4EB0-AF63-47753230BE8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68" name="Gerader Verbinder 2167">
                    <a:extLst>
                      <a:ext uri="{FF2B5EF4-FFF2-40B4-BE49-F238E27FC236}">
                        <a16:creationId xmlns:a16="http://schemas.microsoft.com/office/drawing/2014/main" id="{C6757114-F2CF-4813-9D9C-91AA0C28B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9" name="Gerader Verbinder 2168">
                    <a:extLst>
                      <a:ext uri="{FF2B5EF4-FFF2-40B4-BE49-F238E27FC236}">
                        <a16:creationId xmlns:a16="http://schemas.microsoft.com/office/drawing/2014/main" id="{375F2F43-36F0-4FE2-AA9E-22A5A36FA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0" name="Gerader Verbinder 2169">
                    <a:extLst>
                      <a:ext uri="{FF2B5EF4-FFF2-40B4-BE49-F238E27FC236}">
                        <a16:creationId xmlns:a16="http://schemas.microsoft.com/office/drawing/2014/main" id="{C2CB264F-4DD3-4937-8931-A434315E01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1" name="Gerader Verbinder 2170">
                    <a:extLst>
                      <a:ext uri="{FF2B5EF4-FFF2-40B4-BE49-F238E27FC236}">
                        <a16:creationId xmlns:a16="http://schemas.microsoft.com/office/drawing/2014/main" id="{399454B4-872B-425F-BD2A-C06D9B52EB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2" name="Gerader Verbinder 2171">
                    <a:extLst>
                      <a:ext uri="{FF2B5EF4-FFF2-40B4-BE49-F238E27FC236}">
                        <a16:creationId xmlns:a16="http://schemas.microsoft.com/office/drawing/2014/main" id="{E9E57E1B-C008-4AFF-BBB6-AA8F03A741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3" name="Gerader Verbinder 2172">
                    <a:extLst>
                      <a:ext uri="{FF2B5EF4-FFF2-40B4-BE49-F238E27FC236}">
                        <a16:creationId xmlns:a16="http://schemas.microsoft.com/office/drawing/2014/main" id="{DCD962DC-1C23-4AED-BB6B-1820244BE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4" name="Gerader Verbinder 2173">
                    <a:extLst>
                      <a:ext uri="{FF2B5EF4-FFF2-40B4-BE49-F238E27FC236}">
                        <a16:creationId xmlns:a16="http://schemas.microsoft.com/office/drawing/2014/main" id="{401AC590-AB80-46BA-A6CA-129629B81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5" name="Gerader Verbinder 2174">
                    <a:extLst>
                      <a:ext uri="{FF2B5EF4-FFF2-40B4-BE49-F238E27FC236}">
                        <a16:creationId xmlns:a16="http://schemas.microsoft.com/office/drawing/2014/main" id="{F89A8497-9853-4C78-8B5A-0901CDB1E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66" name="Gerader Verbinder 2165">
                  <a:extLst>
                    <a:ext uri="{FF2B5EF4-FFF2-40B4-BE49-F238E27FC236}">
                      <a16:creationId xmlns:a16="http://schemas.microsoft.com/office/drawing/2014/main" id="{952CB4FD-B8E0-4486-A2D5-1B9CE1111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7" name="Gerader Verbinder 2166">
                  <a:extLst>
                    <a:ext uri="{FF2B5EF4-FFF2-40B4-BE49-F238E27FC236}">
                      <a16:creationId xmlns:a16="http://schemas.microsoft.com/office/drawing/2014/main" id="{D516F706-85F3-4217-A5DC-59E5FC216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3" name="Gerader Verbinder 2162">
                <a:extLst>
                  <a:ext uri="{FF2B5EF4-FFF2-40B4-BE49-F238E27FC236}">
                    <a16:creationId xmlns:a16="http://schemas.microsoft.com/office/drawing/2014/main" id="{475CEA66-A7B9-4CE4-A30D-E0AF9D8B8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4" name="Gerader Verbinder 2163">
                <a:extLst>
                  <a:ext uri="{FF2B5EF4-FFF2-40B4-BE49-F238E27FC236}">
                    <a16:creationId xmlns:a16="http://schemas.microsoft.com/office/drawing/2014/main" id="{5DBE9355-A13F-4D48-962F-555BA710B2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9" name="Gruppieren 1908">
              <a:extLst>
                <a:ext uri="{FF2B5EF4-FFF2-40B4-BE49-F238E27FC236}">
                  <a16:creationId xmlns:a16="http://schemas.microsoft.com/office/drawing/2014/main" id="{BC2AD6C3-8A97-4332-A373-63BE608A054E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2148" name="Gruppieren 2147">
                <a:extLst>
                  <a:ext uri="{FF2B5EF4-FFF2-40B4-BE49-F238E27FC236}">
                    <a16:creationId xmlns:a16="http://schemas.microsoft.com/office/drawing/2014/main" id="{BEDB3C66-A256-40A7-A327-01DA878BB07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51" name="Gruppieren 2150">
                  <a:extLst>
                    <a:ext uri="{FF2B5EF4-FFF2-40B4-BE49-F238E27FC236}">
                      <a16:creationId xmlns:a16="http://schemas.microsoft.com/office/drawing/2014/main" id="{FF70C9A7-094B-417A-A77C-8DBB1D007430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54" name="Gerader Verbinder 2153">
                    <a:extLst>
                      <a:ext uri="{FF2B5EF4-FFF2-40B4-BE49-F238E27FC236}">
                        <a16:creationId xmlns:a16="http://schemas.microsoft.com/office/drawing/2014/main" id="{1F65DBD6-F55B-480B-9995-7906254BC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5" name="Gerader Verbinder 2154">
                    <a:extLst>
                      <a:ext uri="{FF2B5EF4-FFF2-40B4-BE49-F238E27FC236}">
                        <a16:creationId xmlns:a16="http://schemas.microsoft.com/office/drawing/2014/main" id="{25492B0A-1A11-42DB-80F8-D1D6E9B0E7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6" name="Gerader Verbinder 2155">
                    <a:extLst>
                      <a:ext uri="{FF2B5EF4-FFF2-40B4-BE49-F238E27FC236}">
                        <a16:creationId xmlns:a16="http://schemas.microsoft.com/office/drawing/2014/main" id="{9BD89195-66A8-4F30-BCD2-8092AB2B92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7" name="Gerader Verbinder 2156">
                    <a:extLst>
                      <a:ext uri="{FF2B5EF4-FFF2-40B4-BE49-F238E27FC236}">
                        <a16:creationId xmlns:a16="http://schemas.microsoft.com/office/drawing/2014/main" id="{6BA0E8DF-0B2E-439C-8FE9-A9481C780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8" name="Gerader Verbinder 2157">
                    <a:extLst>
                      <a:ext uri="{FF2B5EF4-FFF2-40B4-BE49-F238E27FC236}">
                        <a16:creationId xmlns:a16="http://schemas.microsoft.com/office/drawing/2014/main" id="{F92F6AAE-AABC-49F4-A69E-D87BE39768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9" name="Gerader Verbinder 2158">
                    <a:extLst>
                      <a:ext uri="{FF2B5EF4-FFF2-40B4-BE49-F238E27FC236}">
                        <a16:creationId xmlns:a16="http://schemas.microsoft.com/office/drawing/2014/main" id="{4655BCAD-8B9F-44FF-9BD3-D5A28B2F6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0" name="Gerader Verbinder 2159">
                    <a:extLst>
                      <a:ext uri="{FF2B5EF4-FFF2-40B4-BE49-F238E27FC236}">
                        <a16:creationId xmlns:a16="http://schemas.microsoft.com/office/drawing/2014/main" id="{8ACA1D07-BF2F-4840-B6FD-2408B7D6CE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1" name="Gerader Verbinder 2160">
                    <a:extLst>
                      <a:ext uri="{FF2B5EF4-FFF2-40B4-BE49-F238E27FC236}">
                        <a16:creationId xmlns:a16="http://schemas.microsoft.com/office/drawing/2014/main" id="{5E754022-948A-45F2-9544-935739C409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52" name="Gerader Verbinder 2151">
                  <a:extLst>
                    <a:ext uri="{FF2B5EF4-FFF2-40B4-BE49-F238E27FC236}">
                      <a16:creationId xmlns:a16="http://schemas.microsoft.com/office/drawing/2014/main" id="{364F13E9-F9CC-4440-9A2E-D8B287196D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3" name="Gerader Verbinder 2152">
                  <a:extLst>
                    <a:ext uri="{FF2B5EF4-FFF2-40B4-BE49-F238E27FC236}">
                      <a16:creationId xmlns:a16="http://schemas.microsoft.com/office/drawing/2014/main" id="{617161A6-7504-4355-8D67-B013747D1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49" name="Gerader Verbinder 2148">
                <a:extLst>
                  <a:ext uri="{FF2B5EF4-FFF2-40B4-BE49-F238E27FC236}">
                    <a16:creationId xmlns:a16="http://schemas.microsoft.com/office/drawing/2014/main" id="{46C0F574-9C22-42E8-A2BB-3D09BC9AF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0" name="Gerader Verbinder 2149">
                <a:extLst>
                  <a:ext uri="{FF2B5EF4-FFF2-40B4-BE49-F238E27FC236}">
                    <a16:creationId xmlns:a16="http://schemas.microsoft.com/office/drawing/2014/main" id="{87903BE0-142C-4870-926D-3A962A4FB9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0" name="Textfeld 1909">
                  <a:extLst>
                    <a:ext uri="{FF2B5EF4-FFF2-40B4-BE49-F238E27FC236}">
                      <a16:creationId xmlns:a16="http://schemas.microsoft.com/office/drawing/2014/main" id="{9B5159BD-0447-4325-B2C1-1E58B191792A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𝐵𝑟𝑖𝑐𝑘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0" name="Textfeld 1909">
                  <a:extLst>
                    <a:ext uri="{FF2B5EF4-FFF2-40B4-BE49-F238E27FC236}">
                      <a16:creationId xmlns:a16="http://schemas.microsoft.com/office/drawing/2014/main" id="{9B5159BD-0447-4325-B2C1-1E58B1917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50"/>
                  <a:stretch>
                    <a:fillRect r="-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1" name="Textfeld 1910">
                  <a:extLst>
                    <a:ext uri="{FF2B5EF4-FFF2-40B4-BE49-F238E27FC236}">
                      <a16:creationId xmlns:a16="http://schemas.microsoft.com/office/drawing/2014/main" id="{D0C88593-6F5A-4900-9F58-C0CB24CC77B8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1" name="Textfeld 1910">
                  <a:extLst>
                    <a:ext uri="{FF2B5EF4-FFF2-40B4-BE49-F238E27FC236}">
                      <a16:creationId xmlns:a16="http://schemas.microsoft.com/office/drawing/2014/main" id="{D0C88593-6F5A-4900-9F58-C0CB24CC7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5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2" name="Textfeld 1911">
                  <a:extLst>
                    <a:ext uri="{FF2B5EF4-FFF2-40B4-BE49-F238E27FC236}">
                      <a16:creationId xmlns:a16="http://schemas.microsoft.com/office/drawing/2014/main" id="{46CA67DD-71B7-440D-88F6-533F0776C10E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2" name="Textfeld 1911">
                  <a:extLst>
                    <a:ext uri="{FF2B5EF4-FFF2-40B4-BE49-F238E27FC236}">
                      <a16:creationId xmlns:a16="http://schemas.microsoft.com/office/drawing/2014/main" id="{46CA67DD-71B7-440D-88F6-533F0776C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3" name="Textfeld 1912">
                  <a:extLst>
                    <a:ext uri="{FF2B5EF4-FFF2-40B4-BE49-F238E27FC236}">
                      <a16:creationId xmlns:a16="http://schemas.microsoft.com/office/drawing/2014/main" id="{1211F76B-AF6C-44A5-B01C-DE87B9ED3C9C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3" name="Textfeld 1912">
                  <a:extLst>
                    <a:ext uri="{FF2B5EF4-FFF2-40B4-BE49-F238E27FC236}">
                      <a16:creationId xmlns:a16="http://schemas.microsoft.com/office/drawing/2014/main" id="{1211F76B-AF6C-44A5-B01C-DE87B9ED3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4" name="Textfeld 1913">
                  <a:extLst>
                    <a:ext uri="{FF2B5EF4-FFF2-40B4-BE49-F238E27FC236}">
                      <a16:creationId xmlns:a16="http://schemas.microsoft.com/office/drawing/2014/main" id="{70CE608B-3214-4188-9A77-D7DF0C2C9242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4" name="Textfeld 1913">
                  <a:extLst>
                    <a:ext uri="{FF2B5EF4-FFF2-40B4-BE49-F238E27FC236}">
                      <a16:creationId xmlns:a16="http://schemas.microsoft.com/office/drawing/2014/main" id="{70CE608B-3214-4188-9A77-D7DF0C2C9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52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5" name="Flussdiagramm: Verbinder 1914">
              <a:extLst>
                <a:ext uri="{FF2B5EF4-FFF2-40B4-BE49-F238E27FC236}">
                  <a16:creationId xmlns:a16="http://schemas.microsoft.com/office/drawing/2014/main" id="{AC13567E-8A12-4FB7-A4B7-110F6EBCB8EF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916" name="Gruppieren 1915">
              <a:extLst>
                <a:ext uri="{FF2B5EF4-FFF2-40B4-BE49-F238E27FC236}">
                  <a16:creationId xmlns:a16="http://schemas.microsoft.com/office/drawing/2014/main" id="{819EE6A4-DFD1-4D55-88D3-5C7A826AE8A6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2134" name="Gruppieren 2133">
                <a:extLst>
                  <a:ext uri="{FF2B5EF4-FFF2-40B4-BE49-F238E27FC236}">
                    <a16:creationId xmlns:a16="http://schemas.microsoft.com/office/drawing/2014/main" id="{328A8198-75DA-4017-A596-B2C3FA4759AD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137" name="Gruppieren 2136">
                  <a:extLst>
                    <a:ext uri="{FF2B5EF4-FFF2-40B4-BE49-F238E27FC236}">
                      <a16:creationId xmlns:a16="http://schemas.microsoft.com/office/drawing/2014/main" id="{A476D5D6-CF39-400B-BCD7-6067DFBF0051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40" name="Gerader Verbinder 2139">
                    <a:extLst>
                      <a:ext uri="{FF2B5EF4-FFF2-40B4-BE49-F238E27FC236}">
                        <a16:creationId xmlns:a16="http://schemas.microsoft.com/office/drawing/2014/main" id="{CB442BB1-05D7-4731-825B-7645B84672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1" name="Gerader Verbinder 2140">
                    <a:extLst>
                      <a:ext uri="{FF2B5EF4-FFF2-40B4-BE49-F238E27FC236}">
                        <a16:creationId xmlns:a16="http://schemas.microsoft.com/office/drawing/2014/main" id="{CDA7C4A9-CB1F-413A-9090-74E13D425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2" name="Gerader Verbinder 2141">
                    <a:extLst>
                      <a:ext uri="{FF2B5EF4-FFF2-40B4-BE49-F238E27FC236}">
                        <a16:creationId xmlns:a16="http://schemas.microsoft.com/office/drawing/2014/main" id="{691E05B4-632F-4E3E-A4DD-2C71B13473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3" name="Gerader Verbinder 2142">
                    <a:extLst>
                      <a:ext uri="{FF2B5EF4-FFF2-40B4-BE49-F238E27FC236}">
                        <a16:creationId xmlns:a16="http://schemas.microsoft.com/office/drawing/2014/main" id="{40A40B37-9C4F-4A97-8AF5-54C2C6E94A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4" name="Gerader Verbinder 2143">
                    <a:extLst>
                      <a:ext uri="{FF2B5EF4-FFF2-40B4-BE49-F238E27FC236}">
                        <a16:creationId xmlns:a16="http://schemas.microsoft.com/office/drawing/2014/main" id="{F32B8CDB-4FD7-4F85-81FA-0BF26B5B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5" name="Gerader Verbinder 2144">
                    <a:extLst>
                      <a:ext uri="{FF2B5EF4-FFF2-40B4-BE49-F238E27FC236}">
                        <a16:creationId xmlns:a16="http://schemas.microsoft.com/office/drawing/2014/main" id="{37E3F32C-8E20-4040-8D5B-E0F6F31A0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6" name="Gerader Verbinder 2145">
                    <a:extLst>
                      <a:ext uri="{FF2B5EF4-FFF2-40B4-BE49-F238E27FC236}">
                        <a16:creationId xmlns:a16="http://schemas.microsoft.com/office/drawing/2014/main" id="{4D7D5641-B057-4A99-8E36-E138E108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7" name="Gerader Verbinder 2146">
                    <a:extLst>
                      <a:ext uri="{FF2B5EF4-FFF2-40B4-BE49-F238E27FC236}">
                        <a16:creationId xmlns:a16="http://schemas.microsoft.com/office/drawing/2014/main" id="{A3C9C189-CBE2-45E3-9FD6-5F7C5A22B6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38" name="Gerader Verbinder 2137">
                  <a:extLst>
                    <a:ext uri="{FF2B5EF4-FFF2-40B4-BE49-F238E27FC236}">
                      <a16:creationId xmlns:a16="http://schemas.microsoft.com/office/drawing/2014/main" id="{4DF31918-7897-4B64-852D-9E22AFCFE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9" name="Gerader Verbinder 2138">
                  <a:extLst>
                    <a:ext uri="{FF2B5EF4-FFF2-40B4-BE49-F238E27FC236}">
                      <a16:creationId xmlns:a16="http://schemas.microsoft.com/office/drawing/2014/main" id="{08ADC021-066C-43F9-8CEE-5C2A48ACD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35" name="Gerader Verbinder 2134">
                <a:extLst>
                  <a:ext uri="{FF2B5EF4-FFF2-40B4-BE49-F238E27FC236}">
                    <a16:creationId xmlns:a16="http://schemas.microsoft.com/office/drawing/2014/main" id="{D61193C2-41C3-4071-9279-943AFBF2A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6" name="Gerader Verbinder 2135">
                <a:extLst>
                  <a:ext uri="{FF2B5EF4-FFF2-40B4-BE49-F238E27FC236}">
                    <a16:creationId xmlns:a16="http://schemas.microsoft.com/office/drawing/2014/main" id="{2C6202C7-485D-431D-884A-4A17D09334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7" name="Textfeld 1916">
                  <a:extLst>
                    <a:ext uri="{FF2B5EF4-FFF2-40B4-BE49-F238E27FC236}">
                      <a16:creationId xmlns:a16="http://schemas.microsoft.com/office/drawing/2014/main" id="{F5523475-7E24-4C1F-9CD3-5AE9442E782D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7" name="Textfeld 1916">
                  <a:extLst>
                    <a:ext uri="{FF2B5EF4-FFF2-40B4-BE49-F238E27FC236}">
                      <a16:creationId xmlns:a16="http://schemas.microsoft.com/office/drawing/2014/main" id="{F5523475-7E24-4C1F-9CD3-5AE9442E7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8" name="Textfeld 1917">
                  <a:extLst>
                    <a:ext uri="{FF2B5EF4-FFF2-40B4-BE49-F238E27FC236}">
                      <a16:creationId xmlns:a16="http://schemas.microsoft.com/office/drawing/2014/main" id="{911835A6-FBC7-4F7E-A78B-801BAF1D79CA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18" name="Textfeld 1917">
                  <a:extLst>
                    <a:ext uri="{FF2B5EF4-FFF2-40B4-BE49-F238E27FC236}">
                      <a16:creationId xmlns:a16="http://schemas.microsoft.com/office/drawing/2014/main" id="{911835A6-FBC7-4F7E-A78B-801BAF1D7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54"/>
                  <a:stretch>
                    <a:fillRect r="-1063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19" name="Gruppieren 1918">
              <a:extLst>
                <a:ext uri="{FF2B5EF4-FFF2-40B4-BE49-F238E27FC236}">
                  <a16:creationId xmlns:a16="http://schemas.microsoft.com/office/drawing/2014/main" id="{2A603556-244B-47BB-BED9-88C4039ECB27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2109" name="Flussdiagramm: Verbinder 2108">
                <a:extLst>
                  <a:ext uri="{FF2B5EF4-FFF2-40B4-BE49-F238E27FC236}">
                    <a16:creationId xmlns:a16="http://schemas.microsoft.com/office/drawing/2014/main" id="{EA7359D6-D0FC-455C-A89B-A0EAE7FA9F33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111" name="Gerader Verbinder 2110">
                <a:extLst>
                  <a:ext uri="{FF2B5EF4-FFF2-40B4-BE49-F238E27FC236}">
                    <a16:creationId xmlns:a16="http://schemas.microsoft.com/office/drawing/2014/main" id="{9FEC8219-940F-4DC1-8F04-CFD5C62435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4" name="Gerader Verbinder 2123">
                <a:extLst>
                  <a:ext uri="{FF2B5EF4-FFF2-40B4-BE49-F238E27FC236}">
                    <a16:creationId xmlns:a16="http://schemas.microsoft.com/office/drawing/2014/main" id="{42EF8B02-A9AC-4EE0-880E-0921E98D3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5" name="Gerader Verbinder 2124">
                <a:extLst>
                  <a:ext uri="{FF2B5EF4-FFF2-40B4-BE49-F238E27FC236}">
                    <a16:creationId xmlns:a16="http://schemas.microsoft.com/office/drawing/2014/main" id="{04676F96-A7F9-438B-A5A8-1A298F2B4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6" name="Gerader Verbinder 2125">
                <a:extLst>
                  <a:ext uri="{FF2B5EF4-FFF2-40B4-BE49-F238E27FC236}">
                    <a16:creationId xmlns:a16="http://schemas.microsoft.com/office/drawing/2014/main" id="{A1CD5ECA-E1E9-4271-B365-91E9FFEAA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Gerader Verbinder 2126">
                <a:extLst>
                  <a:ext uri="{FF2B5EF4-FFF2-40B4-BE49-F238E27FC236}">
                    <a16:creationId xmlns:a16="http://schemas.microsoft.com/office/drawing/2014/main" id="{3E2BD947-B4D2-4E8E-9BE9-5FE5FB5DF6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8" name="Gerader Verbinder 2127">
                <a:extLst>
                  <a:ext uri="{FF2B5EF4-FFF2-40B4-BE49-F238E27FC236}">
                    <a16:creationId xmlns:a16="http://schemas.microsoft.com/office/drawing/2014/main" id="{DF5705D4-DFC1-4D86-A3F9-8D475C627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9" name="Gerader Verbinder 2128">
                <a:extLst>
                  <a:ext uri="{FF2B5EF4-FFF2-40B4-BE49-F238E27FC236}">
                    <a16:creationId xmlns:a16="http://schemas.microsoft.com/office/drawing/2014/main" id="{D048BE9D-6E29-4BF4-9945-A7B6E059A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0" name="Gerader Verbinder 2129">
                <a:extLst>
                  <a:ext uri="{FF2B5EF4-FFF2-40B4-BE49-F238E27FC236}">
                    <a16:creationId xmlns:a16="http://schemas.microsoft.com/office/drawing/2014/main" id="{90BFDFD3-42FF-490F-B742-F3B6EB64B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1" name="Gerader Verbinder 2130">
                <a:extLst>
                  <a:ext uri="{FF2B5EF4-FFF2-40B4-BE49-F238E27FC236}">
                    <a16:creationId xmlns:a16="http://schemas.microsoft.com/office/drawing/2014/main" id="{6C314160-3412-42CD-9E70-6760DB7ED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2" name="Gerader Verbinder 2131">
                <a:extLst>
                  <a:ext uri="{FF2B5EF4-FFF2-40B4-BE49-F238E27FC236}">
                    <a16:creationId xmlns:a16="http://schemas.microsoft.com/office/drawing/2014/main" id="{77C325FB-3E11-4210-B931-D735D108C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3" name="Gerader Verbinder 2132">
                <a:extLst>
                  <a:ext uri="{FF2B5EF4-FFF2-40B4-BE49-F238E27FC236}">
                    <a16:creationId xmlns:a16="http://schemas.microsoft.com/office/drawing/2014/main" id="{E65A3906-10FD-4BDB-9A21-72606D0B7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0" name="Textfeld 1919">
                  <a:extLst>
                    <a:ext uri="{FF2B5EF4-FFF2-40B4-BE49-F238E27FC236}">
                      <a16:creationId xmlns:a16="http://schemas.microsoft.com/office/drawing/2014/main" id="{4BCEB684-6CAE-4D4F-9B07-915000427999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0" name="Textfeld 1919">
                  <a:extLst>
                    <a:ext uri="{FF2B5EF4-FFF2-40B4-BE49-F238E27FC236}">
                      <a16:creationId xmlns:a16="http://schemas.microsoft.com/office/drawing/2014/main" id="{4BCEB684-6CAE-4D4F-9B07-915000427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55"/>
                  <a:stretch>
                    <a:fillRect r="-1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1" name="Gruppieren 1920">
              <a:extLst>
                <a:ext uri="{FF2B5EF4-FFF2-40B4-BE49-F238E27FC236}">
                  <a16:creationId xmlns:a16="http://schemas.microsoft.com/office/drawing/2014/main" id="{2E992B5B-7C04-4F50-905C-DEEFE9E698A8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2053" name="Gruppieren 2052">
                <a:extLst>
                  <a:ext uri="{FF2B5EF4-FFF2-40B4-BE49-F238E27FC236}">
                    <a16:creationId xmlns:a16="http://schemas.microsoft.com/office/drawing/2014/main" id="{B46EF00B-9E74-4E15-A0FE-3323A8112A8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098" name="Gruppieren 2097">
                  <a:extLst>
                    <a:ext uri="{FF2B5EF4-FFF2-40B4-BE49-F238E27FC236}">
                      <a16:creationId xmlns:a16="http://schemas.microsoft.com/office/drawing/2014/main" id="{15CDF3A5-6941-415C-BBF6-16627B34F642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101" name="Gerader Verbinder 2100">
                    <a:extLst>
                      <a:ext uri="{FF2B5EF4-FFF2-40B4-BE49-F238E27FC236}">
                        <a16:creationId xmlns:a16="http://schemas.microsoft.com/office/drawing/2014/main" id="{3F1E7328-ABEF-4552-9AA8-2ED9FC266B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2" name="Gerader Verbinder 2101">
                    <a:extLst>
                      <a:ext uri="{FF2B5EF4-FFF2-40B4-BE49-F238E27FC236}">
                        <a16:creationId xmlns:a16="http://schemas.microsoft.com/office/drawing/2014/main" id="{68B4560B-7537-4C65-9BF4-5104F0DB86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3" name="Gerader Verbinder 2102">
                    <a:extLst>
                      <a:ext uri="{FF2B5EF4-FFF2-40B4-BE49-F238E27FC236}">
                        <a16:creationId xmlns:a16="http://schemas.microsoft.com/office/drawing/2014/main" id="{770F795F-C153-45F8-94FA-13A4B4916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4" name="Gerader Verbinder 2103">
                    <a:extLst>
                      <a:ext uri="{FF2B5EF4-FFF2-40B4-BE49-F238E27FC236}">
                        <a16:creationId xmlns:a16="http://schemas.microsoft.com/office/drawing/2014/main" id="{DF7F52AC-CC02-4AE8-91D1-34EDCB8F37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5" name="Gerader Verbinder 2104">
                    <a:extLst>
                      <a:ext uri="{FF2B5EF4-FFF2-40B4-BE49-F238E27FC236}">
                        <a16:creationId xmlns:a16="http://schemas.microsoft.com/office/drawing/2014/main" id="{11E5FA92-F65D-4BF6-9977-EA02FB0AC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6" name="Gerader Verbinder 2105">
                    <a:extLst>
                      <a:ext uri="{FF2B5EF4-FFF2-40B4-BE49-F238E27FC236}">
                        <a16:creationId xmlns:a16="http://schemas.microsoft.com/office/drawing/2014/main" id="{4B21DB31-F73F-4E78-9DAA-571E25AAE0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7" name="Gerader Verbinder 2106">
                    <a:extLst>
                      <a:ext uri="{FF2B5EF4-FFF2-40B4-BE49-F238E27FC236}">
                        <a16:creationId xmlns:a16="http://schemas.microsoft.com/office/drawing/2014/main" id="{62679487-2EC4-4C7C-A354-1F854323A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8" name="Gerader Verbinder 2107">
                    <a:extLst>
                      <a:ext uri="{FF2B5EF4-FFF2-40B4-BE49-F238E27FC236}">
                        <a16:creationId xmlns:a16="http://schemas.microsoft.com/office/drawing/2014/main" id="{F0ECC496-886C-4ED0-9458-F533480AE9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99" name="Gerader Verbinder 2098">
                  <a:extLst>
                    <a:ext uri="{FF2B5EF4-FFF2-40B4-BE49-F238E27FC236}">
                      <a16:creationId xmlns:a16="http://schemas.microsoft.com/office/drawing/2014/main" id="{DDB3DF0C-1C61-460B-B668-7413E993F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0" name="Gerader Verbinder 2099">
                  <a:extLst>
                    <a:ext uri="{FF2B5EF4-FFF2-40B4-BE49-F238E27FC236}">
                      <a16:creationId xmlns:a16="http://schemas.microsoft.com/office/drawing/2014/main" id="{B264DEC7-4790-4807-AF7B-C8F346208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72" name="Gerader Verbinder 2071">
                <a:extLst>
                  <a:ext uri="{FF2B5EF4-FFF2-40B4-BE49-F238E27FC236}">
                    <a16:creationId xmlns:a16="http://schemas.microsoft.com/office/drawing/2014/main" id="{07AAD6BD-1093-4EC8-B977-D76143AA1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7" name="Gerader Verbinder 2096">
                <a:extLst>
                  <a:ext uri="{FF2B5EF4-FFF2-40B4-BE49-F238E27FC236}">
                    <a16:creationId xmlns:a16="http://schemas.microsoft.com/office/drawing/2014/main" id="{F6C2AF53-749A-47D0-9EB8-5F7A77DE34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2" name="Flussdiagramm: Verbinder 1921">
              <a:extLst>
                <a:ext uri="{FF2B5EF4-FFF2-40B4-BE49-F238E27FC236}">
                  <a16:creationId xmlns:a16="http://schemas.microsoft.com/office/drawing/2014/main" id="{0DB8A075-EE1C-4571-9850-74CFA44B12CE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923" name="Gruppieren 1922">
              <a:extLst>
                <a:ext uri="{FF2B5EF4-FFF2-40B4-BE49-F238E27FC236}">
                  <a16:creationId xmlns:a16="http://schemas.microsoft.com/office/drawing/2014/main" id="{8035DBAB-90C9-4E77-BD25-C51BB275C577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1988" name="Gruppieren 1987">
                <a:extLst>
                  <a:ext uri="{FF2B5EF4-FFF2-40B4-BE49-F238E27FC236}">
                    <a16:creationId xmlns:a16="http://schemas.microsoft.com/office/drawing/2014/main" id="{C623CCEE-49EC-431D-B751-CC88D6AC9879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991" name="Gruppieren 1990">
                  <a:extLst>
                    <a:ext uri="{FF2B5EF4-FFF2-40B4-BE49-F238E27FC236}">
                      <a16:creationId xmlns:a16="http://schemas.microsoft.com/office/drawing/2014/main" id="{4F3F271E-CDBB-4A96-8832-D396296370A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997" name="Gerader Verbinder 1996">
                    <a:extLst>
                      <a:ext uri="{FF2B5EF4-FFF2-40B4-BE49-F238E27FC236}">
                        <a16:creationId xmlns:a16="http://schemas.microsoft.com/office/drawing/2014/main" id="{5C3D01AC-95F5-40F8-B426-712C52510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8" name="Gerader Verbinder 1997">
                    <a:extLst>
                      <a:ext uri="{FF2B5EF4-FFF2-40B4-BE49-F238E27FC236}">
                        <a16:creationId xmlns:a16="http://schemas.microsoft.com/office/drawing/2014/main" id="{CE796FA9-F166-46B9-8363-48CAAF1A1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9" name="Gerader Verbinder 1998">
                    <a:extLst>
                      <a:ext uri="{FF2B5EF4-FFF2-40B4-BE49-F238E27FC236}">
                        <a16:creationId xmlns:a16="http://schemas.microsoft.com/office/drawing/2014/main" id="{E8BC1D08-FB69-46A2-AB6D-28CCDD9E69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0" name="Gerader Verbinder 1999">
                    <a:extLst>
                      <a:ext uri="{FF2B5EF4-FFF2-40B4-BE49-F238E27FC236}">
                        <a16:creationId xmlns:a16="http://schemas.microsoft.com/office/drawing/2014/main" id="{19A2720B-7AB1-4DB2-AA2D-5EDBDFA273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1" name="Gerader Verbinder 2000">
                    <a:extLst>
                      <a:ext uri="{FF2B5EF4-FFF2-40B4-BE49-F238E27FC236}">
                        <a16:creationId xmlns:a16="http://schemas.microsoft.com/office/drawing/2014/main" id="{98781115-42F7-428C-AC60-1D0D3F7CA6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2" name="Gerader Verbinder 2001">
                    <a:extLst>
                      <a:ext uri="{FF2B5EF4-FFF2-40B4-BE49-F238E27FC236}">
                        <a16:creationId xmlns:a16="http://schemas.microsoft.com/office/drawing/2014/main" id="{613EBD44-2EA8-434C-815B-4D12CFFCE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3" name="Gerader Verbinder 2002">
                    <a:extLst>
                      <a:ext uri="{FF2B5EF4-FFF2-40B4-BE49-F238E27FC236}">
                        <a16:creationId xmlns:a16="http://schemas.microsoft.com/office/drawing/2014/main" id="{63C3DD12-FDED-48B0-9088-6074AB7B37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6" name="Gerader Verbinder 2045">
                    <a:extLst>
                      <a:ext uri="{FF2B5EF4-FFF2-40B4-BE49-F238E27FC236}">
                        <a16:creationId xmlns:a16="http://schemas.microsoft.com/office/drawing/2014/main" id="{88EC21F9-E86E-4909-ACB0-D06609584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2" name="Gerader Verbinder 1991">
                  <a:extLst>
                    <a:ext uri="{FF2B5EF4-FFF2-40B4-BE49-F238E27FC236}">
                      <a16:creationId xmlns:a16="http://schemas.microsoft.com/office/drawing/2014/main" id="{F503BFEA-7F58-4126-90C2-DC75B5DAF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6" name="Gerader Verbinder 1995">
                  <a:extLst>
                    <a:ext uri="{FF2B5EF4-FFF2-40B4-BE49-F238E27FC236}">
                      <a16:creationId xmlns:a16="http://schemas.microsoft.com/office/drawing/2014/main" id="{A12355C1-B27D-4F52-BB5C-6982EBF935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9" name="Gerader Verbinder 1988">
                <a:extLst>
                  <a:ext uri="{FF2B5EF4-FFF2-40B4-BE49-F238E27FC236}">
                    <a16:creationId xmlns:a16="http://schemas.microsoft.com/office/drawing/2014/main" id="{772676D6-6F31-4604-BB17-156B707FE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0" name="Gerader Verbinder 1989">
                <a:extLst>
                  <a:ext uri="{FF2B5EF4-FFF2-40B4-BE49-F238E27FC236}">
                    <a16:creationId xmlns:a16="http://schemas.microsoft.com/office/drawing/2014/main" id="{3DFC32D9-B24D-4280-9829-3F65FF3AD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4" name="Gruppieren 1923">
              <a:extLst>
                <a:ext uri="{FF2B5EF4-FFF2-40B4-BE49-F238E27FC236}">
                  <a16:creationId xmlns:a16="http://schemas.microsoft.com/office/drawing/2014/main" id="{3988E708-9139-4FA2-B56D-20476B185EEA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1975" name="Flussdiagramm: Verbinder 1974">
                <a:extLst>
                  <a:ext uri="{FF2B5EF4-FFF2-40B4-BE49-F238E27FC236}">
                    <a16:creationId xmlns:a16="http://schemas.microsoft.com/office/drawing/2014/main" id="{253F68D4-294C-4734-9F8B-8F3D44CFF3E9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976" name="Gerader Verbinder 1975">
                <a:extLst>
                  <a:ext uri="{FF2B5EF4-FFF2-40B4-BE49-F238E27FC236}">
                    <a16:creationId xmlns:a16="http://schemas.microsoft.com/office/drawing/2014/main" id="{D719EF42-528D-40FC-8EEB-7353645279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7" name="Gerader Verbinder 1976">
                <a:extLst>
                  <a:ext uri="{FF2B5EF4-FFF2-40B4-BE49-F238E27FC236}">
                    <a16:creationId xmlns:a16="http://schemas.microsoft.com/office/drawing/2014/main" id="{B841B5B1-BDE9-441E-9801-29AC1CB24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8" name="Gerader Verbinder 1977">
                <a:extLst>
                  <a:ext uri="{FF2B5EF4-FFF2-40B4-BE49-F238E27FC236}">
                    <a16:creationId xmlns:a16="http://schemas.microsoft.com/office/drawing/2014/main" id="{A5C8EBDF-0D79-4751-B2E5-B755663EF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9" name="Gerader Verbinder 1978">
                <a:extLst>
                  <a:ext uri="{FF2B5EF4-FFF2-40B4-BE49-F238E27FC236}">
                    <a16:creationId xmlns:a16="http://schemas.microsoft.com/office/drawing/2014/main" id="{A34B4241-38AE-45E5-A4C6-A99D783CA2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0" name="Gerader Verbinder 1979">
                <a:extLst>
                  <a:ext uri="{FF2B5EF4-FFF2-40B4-BE49-F238E27FC236}">
                    <a16:creationId xmlns:a16="http://schemas.microsoft.com/office/drawing/2014/main" id="{3135C755-4CC7-49B4-BAFD-1D102397A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2" name="Gerader Verbinder 1981">
                <a:extLst>
                  <a:ext uri="{FF2B5EF4-FFF2-40B4-BE49-F238E27FC236}">
                    <a16:creationId xmlns:a16="http://schemas.microsoft.com/office/drawing/2014/main" id="{22EE4065-A2BD-4081-A5C7-30BB24AAB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3" name="Gerader Verbinder 1982">
                <a:extLst>
                  <a:ext uri="{FF2B5EF4-FFF2-40B4-BE49-F238E27FC236}">
                    <a16:creationId xmlns:a16="http://schemas.microsoft.com/office/drawing/2014/main" id="{C07471BA-7166-41F3-90B2-840AEF4B10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4" name="Gerader Verbinder 1983">
                <a:extLst>
                  <a:ext uri="{FF2B5EF4-FFF2-40B4-BE49-F238E27FC236}">
                    <a16:creationId xmlns:a16="http://schemas.microsoft.com/office/drawing/2014/main" id="{9AA96CDF-DBE0-417C-909F-6620E6FECE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5" name="Gerader Verbinder 1984">
                <a:extLst>
                  <a:ext uri="{FF2B5EF4-FFF2-40B4-BE49-F238E27FC236}">
                    <a16:creationId xmlns:a16="http://schemas.microsoft.com/office/drawing/2014/main" id="{E2A99CB7-9A32-4C35-BBA1-BF03241940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6" name="Gerader Verbinder 1985">
                <a:extLst>
                  <a:ext uri="{FF2B5EF4-FFF2-40B4-BE49-F238E27FC236}">
                    <a16:creationId xmlns:a16="http://schemas.microsoft.com/office/drawing/2014/main" id="{D6669D5D-39E8-4123-91DB-0D0873367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7" name="Gerader Verbinder 1986">
                <a:extLst>
                  <a:ext uri="{FF2B5EF4-FFF2-40B4-BE49-F238E27FC236}">
                    <a16:creationId xmlns:a16="http://schemas.microsoft.com/office/drawing/2014/main" id="{7D542EB4-A2BF-44F4-A4AC-28251AAA6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5" name="Textfeld 1924">
                  <a:extLst>
                    <a:ext uri="{FF2B5EF4-FFF2-40B4-BE49-F238E27FC236}">
                      <a16:creationId xmlns:a16="http://schemas.microsoft.com/office/drawing/2014/main" id="{3C68C767-9B51-4324-8DBB-07D426736EEA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5" name="Textfeld 1924">
                  <a:extLst>
                    <a:ext uri="{FF2B5EF4-FFF2-40B4-BE49-F238E27FC236}">
                      <a16:creationId xmlns:a16="http://schemas.microsoft.com/office/drawing/2014/main" id="{3C68C767-9B51-4324-8DBB-07D42673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26" name="Gruppieren 1925">
              <a:extLst>
                <a:ext uri="{FF2B5EF4-FFF2-40B4-BE49-F238E27FC236}">
                  <a16:creationId xmlns:a16="http://schemas.microsoft.com/office/drawing/2014/main" id="{F3E63C31-387E-4F4E-9C99-239E6F03732F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1935" name="Gruppieren 1934">
                <a:extLst>
                  <a:ext uri="{FF2B5EF4-FFF2-40B4-BE49-F238E27FC236}">
                    <a16:creationId xmlns:a16="http://schemas.microsoft.com/office/drawing/2014/main" id="{7D5FF363-C2FA-4919-A91D-CEA97C3164AE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1938" name="Gruppieren 1937">
                  <a:extLst>
                    <a:ext uri="{FF2B5EF4-FFF2-40B4-BE49-F238E27FC236}">
                      <a16:creationId xmlns:a16="http://schemas.microsoft.com/office/drawing/2014/main" id="{5AE1CB92-98E3-4230-9F51-5059ED7DBE77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1941" name="Gerader Verbinder 1940">
                    <a:extLst>
                      <a:ext uri="{FF2B5EF4-FFF2-40B4-BE49-F238E27FC236}">
                        <a16:creationId xmlns:a16="http://schemas.microsoft.com/office/drawing/2014/main" id="{B2BE8831-9538-414A-81EE-B4BE22507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8" name="Gerader Verbinder 1967">
                    <a:extLst>
                      <a:ext uri="{FF2B5EF4-FFF2-40B4-BE49-F238E27FC236}">
                        <a16:creationId xmlns:a16="http://schemas.microsoft.com/office/drawing/2014/main" id="{48EFC432-B4AF-4261-A75D-BE0384B5DE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9" name="Gerader Verbinder 1968">
                    <a:extLst>
                      <a:ext uri="{FF2B5EF4-FFF2-40B4-BE49-F238E27FC236}">
                        <a16:creationId xmlns:a16="http://schemas.microsoft.com/office/drawing/2014/main" id="{72BB4AE0-0685-432B-BEF1-D11631B63B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0" name="Gerader Verbinder 1969">
                    <a:extLst>
                      <a:ext uri="{FF2B5EF4-FFF2-40B4-BE49-F238E27FC236}">
                        <a16:creationId xmlns:a16="http://schemas.microsoft.com/office/drawing/2014/main" id="{22DED94B-F3CF-4FF2-A03A-DB22780DF6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1" name="Gerader Verbinder 1970">
                    <a:extLst>
                      <a:ext uri="{FF2B5EF4-FFF2-40B4-BE49-F238E27FC236}">
                        <a16:creationId xmlns:a16="http://schemas.microsoft.com/office/drawing/2014/main" id="{F19D7B0C-83EC-4E80-A9B3-611AB5771D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2" name="Gerader Verbinder 1971">
                    <a:extLst>
                      <a:ext uri="{FF2B5EF4-FFF2-40B4-BE49-F238E27FC236}">
                        <a16:creationId xmlns:a16="http://schemas.microsoft.com/office/drawing/2014/main" id="{0EC66C9A-66EF-4C0C-B41F-35A54917CE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3" name="Gerader Verbinder 1972">
                    <a:extLst>
                      <a:ext uri="{FF2B5EF4-FFF2-40B4-BE49-F238E27FC236}">
                        <a16:creationId xmlns:a16="http://schemas.microsoft.com/office/drawing/2014/main" id="{A524F7EA-3AFA-4FD7-B5CC-03811EB474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4" name="Gerader Verbinder 1973">
                    <a:extLst>
                      <a:ext uri="{FF2B5EF4-FFF2-40B4-BE49-F238E27FC236}">
                        <a16:creationId xmlns:a16="http://schemas.microsoft.com/office/drawing/2014/main" id="{13965A9E-0638-4C73-954E-BC7C4252E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9" name="Gerader Verbinder 1938">
                  <a:extLst>
                    <a:ext uri="{FF2B5EF4-FFF2-40B4-BE49-F238E27FC236}">
                      <a16:creationId xmlns:a16="http://schemas.microsoft.com/office/drawing/2014/main" id="{1553CDF5-10AC-48CF-9998-A618A916F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0" name="Gerader Verbinder 1939">
                  <a:extLst>
                    <a:ext uri="{FF2B5EF4-FFF2-40B4-BE49-F238E27FC236}">
                      <a16:creationId xmlns:a16="http://schemas.microsoft.com/office/drawing/2014/main" id="{88E6A6E3-5A1F-4C0E-8D51-7D286BC85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36" name="Gerader Verbinder 1935">
                <a:extLst>
                  <a:ext uri="{FF2B5EF4-FFF2-40B4-BE49-F238E27FC236}">
                    <a16:creationId xmlns:a16="http://schemas.microsoft.com/office/drawing/2014/main" id="{5C4E8157-FEAF-4CFB-99B1-712E6A935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7" name="Gerader Verbinder 1936">
                <a:extLst>
                  <a:ext uri="{FF2B5EF4-FFF2-40B4-BE49-F238E27FC236}">
                    <a16:creationId xmlns:a16="http://schemas.microsoft.com/office/drawing/2014/main" id="{88F7F2DD-BDA2-4A58-8DEC-E7996A76A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27" name="Flussdiagramm: Verbinder 1926">
              <a:extLst>
                <a:ext uri="{FF2B5EF4-FFF2-40B4-BE49-F238E27FC236}">
                  <a16:creationId xmlns:a16="http://schemas.microsoft.com/office/drawing/2014/main" id="{F31997C6-AF48-4F0F-9D3A-19A76379D5DD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8" name="Textfeld 1927">
                  <a:extLst>
                    <a:ext uri="{FF2B5EF4-FFF2-40B4-BE49-F238E27FC236}">
                      <a16:creationId xmlns:a16="http://schemas.microsoft.com/office/drawing/2014/main" id="{477927B8-FA89-4861-BEE0-763898292624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8" name="Textfeld 1927">
                  <a:extLst>
                    <a:ext uri="{FF2B5EF4-FFF2-40B4-BE49-F238E27FC236}">
                      <a16:creationId xmlns:a16="http://schemas.microsoft.com/office/drawing/2014/main" id="{477927B8-FA89-4861-BEE0-76389829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9" name="Textfeld 1928">
                  <a:extLst>
                    <a:ext uri="{FF2B5EF4-FFF2-40B4-BE49-F238E27FC236}">
                      <a16:creationId xmlns:a16="http://schemas.microsoft.com/office/drawing/2014/main" id="{8CFC928F-FB62-4CD9-B780-9C1CED83AEF7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29" name="Textfeld 1928">
                  <a:extLst>
                    <a:ext uri="{FF2B5EF4-FFF2-40B4-BE49-F238E27FC236}">
                      <a16:creationId xmlns:a16="http://schemas.microsoft.com/office/drawing/2014/main" id="{8CFC928F-FB62-4CD9-B780-9C1CED83A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4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0" name="Textfeld 1929">
                  <a:extLst>
                    <a:ext uri="{FF2B5EF4-FFF2-40B4-BE49-F238E27FC236}">
                      <a16:creationId xmlns:a16="http://schemas.microsoft.com/office/drawing/2014/main" id="{2BD8AD42-A9B1-4170-9287-C791378F2CF1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0" name="Textfeld 1929">
                  <a:extLst>
                    <a:ext uri="{FF2B5EF4-FFF2-40B4-BE49-F238E27FC236}">
                      <a16:creationId xmlns:a16="http://schemas.microsoft.com/office/drawing/2014/main" id="{2BD8AD42-A9B1-4170-9287-C791378F2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56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1" name="Textfeld 1930">
                  <a:extLst>
                    <a:ext uri="{FF2B5EF4-FFF2-40B4-BE49-F238E27FC236}">
                      <a16:creationId xmlns:a16="http://schemas.microsoft.com/office/drawing/2014/main" id="{06415699-F999-46CC-9854-D6C54F9F7966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1" name="Textfeld 1930">
                  <a:extLst>
                    <a:ext uri="{FF2B5EF4-FFF2-40B4-BE49-F238E27FC236}">
                      <a16:creationId xmlns:a16="http://schemas.microsoft.com/office/drawing/2014/main" id="{06415699-F999-46CC-9854-D6C54F9F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2" name="Textfeld 1931">
                  <a:extLst>
                    <a:ext uri="{FF2B5EF4-FFF2-40B4-BE49-F238E27FC236}">
                      <a16:creationId xmlns:a16="http://schemas.microsoft.com/office/drawing/2014/main" id="{78D9C48A-3E79-4EF7-BAB3-42051C1C19B6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2" name="Textfeld 1931">
                  <a:extLst>
                    <a:ext uri="{FF2B5EF4-FFF2-40B4-BE49-F238E27FC236}">
                      <a16:creationId xmlns:a16="http://schemas.microsoft.com/office/drawing/2014/main" id="{78D9C48A-3E79-4EF7-BAB3-42051C1C1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3" name="Textfeld 1932">
                  <a:extLst>
                    <a:ext uri="{FF2B5EF4-FFF2-40B4-BE49-F238E27FC236}">
                      <a16:creationId xmlns:a16="http://schemas.microsoft.com/office/drawing/2014/main" id="{A6D998A7-0BDA-4F9E-A367-B96733C3042C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3" name="Textfeld 1932">
                  <a:extLst>
                    <a:ext uri="{FF2B5EF4-FFF2-40B4-BE49-F238E27FC236}">
                      <a16:creationId xmlns:a16="http://schemas.microsoft.com/office/drawing/2014/main" id="{A6D998A7-0BDA-4F9E-A367-B96733C30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4" name="Textfeld 1933">
                  <a:extLst>
                    <a:ext uri="{FF2B5EF4-FFF2-40B4-BE49-F238E27FC236}">
                      <a16:creationId xmlns:a16="http://schemas.microsoft.com/office/drawing/2014/main" id="{E2C9BFDD-8508-4A07-9B75-1342434CE21A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934" name="Textfeld 1933">
                  <a:extLst>
                    <a:ext uri="{FF2B5EF4-FFF2-40B4-BE49-F238E27FC236}">
                      <a16:creationId xmlns:a16="http://schemas.microsoft.com/office/drawing/2014/main" id="{E2C9BFDD-8508-4A07-9B75-1342434CE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21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14" name="Flussdiagramm: Verbinder 2413">
            <a:extLst>
              <a:ext uri="{FF2B5EF4-FFF2-40B4-BE49-F238E27FC236}">
                <a16:creationId xmlns:a16="http://schemas.microsoft.com/office/drawing/2014/main" id="{7962E5DB-3233-4816-9776-2CB4B7829D26}"/>
              </a:ext>
            </a:extLst>
          </p:cNvPr>
          <p:cNvSpPr/>
          <p:nvPr/>
        </p:nvSpPr>
        <p:spPr>
          <a:xfrm>
            <a:off x="4405594" y="16219479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5" name="Flussdiagramm: Verbinder 2414">
            <a:extLst>
              <a:ext uri="{FF2B5EF4-FFF2-40B4-BE49-F238E27FC236}">
                <a16:creationId xmlns:a16="http://schemas.microsoft.com/office/drawing/2014/main" id="{078B7388-D466-4C2F-AC7A-74F008867D05}"/>
              </a:ext>
            </a:extLst>
          </p:cNvPr>
          <p:cNvSpPr/>
          <p:nvPr/>
        </p:nvSpPr>
        <p:spPr>
          <a:xfrm>
            <a:off x="5370653" y="16217832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6" name="Flussdiagramm: Verbinder 2415">
            <a:extLst>
              <a:ext uri="{FF2B5EF4-FFF2-40B4-BE49-F238E27FC236}">
                <a16:creationId xmlns:a16="http://schemas.microsoft.com/office/drawing/2014/main" id="{3A1E4FCF-4B7E-4F3F-B8CB-9399F78148D5}"/>
              </a:ext>
            </a:extLst>
          </p:cNvPr>
          <p:cNvSpPr/>
          <p:nvPr/>
        </p:nvSpPr>
        <p:spPr>
          <a:xfrm>
            <a:off x="6334462" y="16220569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417" name="Flussdiagramm: Verbinder 2416">
            <a:extLst>
              <a:ext uri="{FF2B5EF4-FFF2-40B4-BE49-F238E27FC236}">
                <a16:creationId xmlns:a16="http://schemas.microsoft.com/office/drawing/2014/main" id="{53FAC3B1-B78E-48F1-8564-1E561ADD5F06}"/>
              </a:ext>
            </a:extLst>
          </p:cNvPr>
          <p:cNvSpPr/>
          <p:nvPr/>
        </p:nvSpPr>
        <p:spPr>
          <a:xfrm>
            <a:off x="9170806" y="16219661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8" name="Flussdiagramm: Verbinder 2417">
            <a:extLst>
              <a:ext uri="{FF2B5EF4-FFF2-40B4-BE49-F238E27FC236}">
                <a16:creationId xmlns:a16="http://schemas.microsoft.com/office/drawing/2014/main" id="{D80214BF-022D-40C1-BC7A-84FE8C7F8AFA}"/>
              </a:ext>
            </a:extLst>
          </p:cNvPr>
          <p:cNvSpPr/>
          <p:nvPr/>
        </p:nvSpPr>
        <p:spPr>
          <a:xfrm>
            <a:off x="8225799" y="16209049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p:sp>
        <p:nvSpPr>
          <p:cNvPr id="2419" name="Flussdiagramm: Verbinder 2418">
            <a:extLst>
              <a:ext uri="{FF2B5EF4-FFF2-40B4-BE49-F238E27FC236}">
                <a16:creationId xmlns:a16="http://schemas.microsoft.com/office/drawing/2014/main" id="{4E52BFCC-8EDB-425F-9879-AA1DDA2206FA}"/>
              </a:ext>
            </a:extLst>
          </p:cNvPr>
          <p:cNvSpPr/>
          <p:nvPr/>
        </p:nvSpPr>
        <p:spPr>
          <a:xfrm>
            <a:off x="7280792" y="16213774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0" name="Textfeld 2419">
                <a:extLst>
                  <a:ext uri="{FF2B5EF4-FFF2-40B4-BE49-F238E27FC236}">
                    <a16:creationId xmlns:a16="http://schemas.microsoft.com/office/drawing/2014/main" id="{15BFF77A-833A-4F70-AE02-CABE45FF9C89}"/>
                  </a:ext>
                </a:extLst>
              </p:cNvPr>
              <p:cNvSpPr txBox="1"/>
              <p:nvPr/>
            </p:nvSpPr>
            <p:spPr>
              <a:xfrm>
                <a:off x="4042725" y="16137751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420" name="Textfeld 2419">
                <a:extLst>
                  <a:ext uri="{FF2B5EF4-FFF2-40B4-BE49-F238E27FC236}">
                    <a16:creationId xmlns:a16="http://schemas.microsoft.com/office/drawing/2014/main" id="{15BFF77A-833A-4F70-AE02-CABE45FF9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725" y="16137751"/>
                <a:ext cx="292303" cy="30777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2" name="Textfeld 2421">
            <a:extLst>
              <a:ext uri="{FF2B5EF4-FFF2-40B4-BE49-F238E27FC236}">
                <a16:creationId xmlns:a16="http://schemas.microsoft.com/office/drawing/2014/main" id="{659D0081-0DC9-4383-A254-9A1D26243C71}"/>
              </a:ext>
            </a:extLst>
          </p:cNvPr>
          <p:cNvSpPr txBox="1"/>
          <p:nvPr/>
        </p:nvSpPr>
        <p:spPr>
          <a:xfrm>
            <a:off x="329167" y="18539061"/>
            <a:ext cx="49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Energy Circuit (Ventilation an Control)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4" name="Textfeld 2423">
                <a:extLst>
                  <a:ext uri="{FF2B5EF4-FFF2-40B4-BE49-F238E27FC236}">
                    <a16:creationId xmlns:a16="http://schemas.microsoft.com/office/drawing/2014/main" id="{D5F87C11-5C82-4B44-B87D-79B9CD9DD2E4}"/>
                  </a:ext>
                </a:extLst>
              </p:cNvPr>
              <p:cNvSpPr txBox="1"/>
              <p:nvPr/>
            </p:nvSpPr>
            <p:spPr>
              <a:xfrm>
                <a:off x="5017453" y="16133693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424" name="Textfeld 2423">
                <a:extLst>
                  <a:ext uri="{FF2B5EF4-FFF2-40B4-BE49-F238E27FC236}">
                    <a16:creationId xmlns:a16="http://schemas.microsoft.com/office/drawing/2014/main" id="{D5F87C11-5C82-4B44-B87D-79B9CD9D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453" y="16133693"/>
                <a:ext cx="292303" cy="307777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5" name="Gruppieren 2424">
            <a:extLst>
              <a:ext uri="{FF2B5EF4-FFF2-40B4-BE49-F238E27FC236}">
                <a16:creationId xmlns:a16="http://schemas.microsoft.com/office/drawing/2014/main" id="{D4390F82-B7DA-4DA3-A039-339285F495BC}"/>
              </a:ext>
            </a:extLst>
          </p:cNvPr>
          <p:cNvGrpSpPr/>
          <p:nvPr/>
        </p:nvGrpSpPr>
        <p:grpSpPr>
          <a:xfrm>
            <a:off x="1205818" y="11960266"/>
            <a:ext cx="7469390" cy="1623366"/>
            <a:chOff x="1206751" y="1528209"/>
            <a:chExt cx="7469390" cy="1623366"/>
          </a:xfrm>
        </p:grpSpPr>
        <p:sp>
          <p:nvSpPr>
            <p:cNvPr id="2426" name="Flussdiagramm: Verbinder 2425">
              <a:extLst>
                <a:ext uri="{FF2B5EF4-FFF2-40B4-BE49-F238E27FC236}">
                  <a16:creationId xmlns:a16="http://schemas.microsoft.com/office/drawing/2014/main" id="{660A23E1-51A6-4328-BA12-9129B365819D}"/>
                </a:ext>
              </a:extLst>
            </p:cNvPr>
            <p:cNvSpPr/>
            <p:nvPr/>
          </p:nvSpPr>
          <p:spPr>
            <a:xfrm>
              <a:off x="1857812" y="1972582"/>
              <a:ext cx="375385" cy="361304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7" name="Textfeld 2426">
              <a:extLst>
                <a:ext uri="{FF2B5EF4-FFF2-40B4-BE49-F238E27FC236}">
                  <a16:creationId xmlns:a16="http://schemas.microsoft.com/office/drawing/2014/main" id="{EF7299A6-A797-4E19-87D8-AE05DECEEE46}"/>
                </a:ext>
              </a:extLst>
            </p:cNvPr>
            <p:cNvSpPr txBox="1"/>
            <p:nvPr/>
          </p:nvSpPr>
          <p:spPr>
            <a:xfrm>
              <a:off x="1833571" y="1972582"/>
              <a:ext cx="48635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de-DE" dirty="0"/>
                <a:t>- +</a:t>
              </a:r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8" name="Textfeld 2427">
                  <a:extLst>
                    <a:ext uri="{FF2B5EF4-FFF2-40B4-BE49-F238E27FC236}">
                      <a16:creationId xmlns:a16="http://schemas.microsoft.com/office/drawing/2014/main" id="{CDEADB19-BB86-4456-BA3B-CFA756146BB3}"/>
                    </a:ext>
                  </a:extLst>
                </p:cNvPr>
                <p:cNvSpPr txBox="1"/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28" name="Textfeld 2427">
                  <a:extLst>
                    <a:ext uri="{FF2B5EF4-FFF2-40B4-BE49-F238E27FC236}">
                      <a16:creationId xmlns:a16="http://schemas.microsoft.com/office/drawing/2014/main" id="{CDEADB19-BB86-4456-BA3B-CFA756146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3752" y="1528491"/>
                  <a:ext cx="292303" cy="307777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9" name="Gruppieren 2428">
              <a:extLst>
                <a:ext uri="{FF2B5EF4-FFF2-40B4-BE49-F238E27FC236}">
                  <a16:creationId xmlns:a16="http://schemas.microsoft.com/office/drawing/2014/main" id="{138CD59C-8802-4199-8026-429FFC40C40E}"/>
                </a:ext>
              </a:extLst>
            </p:cNvPr>
            <p:cNvGrpSpPr/>
            <p:nvPr/>
          </p:nvGrpSpPr>
          <p:grpSpPr>
            <a:xfrm rot="5400000">
              <a:off x="1299930" y="1835383"/>
              <a:ext cx="470012" cy="656369"/>
              <a:chOff x="120560" y="2363472"/>
              <a:chExt cx="470012" cy="658550"/>
            </a:xfrm>
          </p:grpSpPr>
          <p:cxnSp>
            <p:nvCxnSpPr>
              <p:cNvPr id="2608" name="Gerader Verbinder 2607">
                <a:extLst>
                  <a:ext uri="{FF2B5EF4-FFF2-40B4-BE49-F238E27FC236}">
                    <a16:creationId xmlns:a16="http://schemas.microsoft.com/office/drawing/2014/main" id="{BA1EB967-3887-4F9B-88A0-2BE9845F3E32}"/>
                  </a:ext>
                </a:extLst>
              </p:cNvPr>
              <p:cNvCxnSpPr>
                <a:cxnSpLocks/>
                <a:endCxn id="2427" idx="1"/>
              </p:cNvCxnSpPr>
              <p:nvPr/>
            </p:nvCxnSpPr>
            <p:spPr>
              <a:xfrm rot="16200000">
                <a:off x="105497" y="2582495"/>
                <a:ext cx="440463" cy="24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9" name="Gerader Verbinder 2608">
                <a:extLst>
                  <a:ext uri="{FF2B5EF4-FFF2-40B4-BE49-F238E27FC236}">
                    <a16:creationId xmlns:a16="http://schemas.microsoft.com/office/drawing/2014/main" id="{07D17105-C97A-4B3F-9D3E-9E056A212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60" y="281458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0" name="Gerader Verbinder 2609">
                <a:extLst>
                  <a:ext uri="{FF2B5EF4-FFF2-40B4-BE49-F238E27FC236}">
                    <a16:creationId xmlns:a16="http://schemas.microsoft.com/office/drawing/2014/main" id="{3DA076E5-D227-46BF-A5B3-B41D7FEBD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3071"/>
                <a:ext cx="99992" cy="794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1" name="Gerader Verbinder 2610">
                <a:extLst>
                  <a:ext uri="{FF2B5EF4-FFF2-40B4-BE49-F238E27FC236}">
                    <a16:creationId xmlns:a16="http://schemas.microsoft.com/office/drawing/2014/main" id="{424E7DCC-70AF-4B11-BE8D-D59406C670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60" y="2834644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2" name="Gerader Verbinder 2611">
                <a:extLst>
                  <a:ext uri="{FF2B5EF4-FFF2-40B4-BE49-F238E27FC236}">
                    <a16:creationId xmlns:a16="http://schemas.microsoft.com/office/drawing/2014/main" id="{0E183CFE-714A-4E82-BE0F-B37169D0BD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684" y="2844878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3" name="Gerader Verbinder 2612">
                <a:extLst>
                  <a:ext uri="{FF2B5EF4-FFF2-40B4-BE49-F238E27FC236}">
                    <a16:creationId xmlns:a16="http://schemas.microsoft.com/office/drawing/2014/main" id="{193F2D99-4FFF-4FE2-A13F-4A1FEBFE8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23" y="2845726"/>
                <a:ext cx="211446" cy="17629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4" name="Gerader Verbinder 2613">
                <a:extLst>
                  <a:ext uri="{FF2B5EF4-FFF2-40B4-BE49-F238E27FC236}">
                    <a16:creationId xmlns:a16="http://schemas.microsoft.com/office/drawing/2014/main" id="{A628E3A2-715F-4172-9CF7-7677E4621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154" y="2891667"/>
                <a:ext cx="119439" cy="1122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0" name="Textfeld 2429">
                  <a:extLst>
                    <a:ext uri="{FF2B5EF4-FFF2-40B4-BE49-F238E27FC236}">
                      <a16:creationId xmlns:a16="http://schemas.microsoft.com/office/drawing/2014/main" id="{F9F194C8-27F8-4E30-BCD2-1F5285D49874}"/>
                    </a:ext>
                  </a:extLst>
                </p:cNvPr>
                <p:cNvSpPr txBox="1"/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0" name="Textfeld 2429">
                  <a:extLst>
                    <a:ext uri="{FF2B5EF4-FFF2-40B4-BE49-F238E27FC236}">
                      <a16:creationId xmlns:a16="http://schemas.microsoft.com/office/drawing/2014/main" id="{F9F194C8-27F8-4E30-BCD2-1F5285D49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481" y="1625060"/>
                  <a:ext cx="292303" cy="307777"/>
                </a:xfrm>
                <a:prstGeom prst="rect">
                  <a:avLst/>
                </a:prstGeom>
                <a:blipFill>
                  <a:blip r:embed="rId60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31" name="Gruppieren 2430">
              <a:extLst>
                <a:ext uri="{FF2B5EF4-FFF2-40B4-BE49-F238E27FC236}">
                  <a16:creationId xmlns:a16="http://schemas.microsoft.com/office/drawing/2014/main" id="{779CEB6B-394C-4021-A784-1C97A29E552F}"/>
                </a:ext>
              </a:extLst>
            </p:cNvPr>
            <p:cNvGrpSpPr/>
            <p:nvPr/>
          </p:nvGrpSpPr>
          <p:grpSpPr>
            <a:xfrm>
              <a:off x="3806364" y="2094713"/>
              <a:ext cx="472058" cy="1055289"/>
              <a:chOff x="3173860" y="2818146"/>
              <a:chExt cx="472058" cy="1055289"/>
            </a:xfrm>
          </p:grpSpPr>
          <p:sp>
            <p:nvSpPr>
              <p:cNvPr id="2596" name="Flussdiagramm: Verbinder 2595">
                <a:extLst>
                  <a:ext uri="{FF2B5EF4-FFF2-40B4-BE49-F238E27FC236}">
                    <a16:creationId xmlns:a16="http://schemas.microsoft.com/office/drawing/2014/main" id="{FA06B1E0-0721-4F5D-9B2E-15F84F9B1870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97" name="Gerader Verbinder 2596">
                <a:extLst>
                  <a:ext uri="{FF2B5EF4-FFF2-40B4-BE49-F238E27FC236}">
                    <a16:creationId xmlns:a16="http://schemas.microsoft.com/office/drawing/2014/main" id="{D90CE33C-23BE-43DC-9025-DF852FBB3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8" name="Gerader Verbinder 2597">
                <a:extLst>
                  <a:ext uri="{FF2B5EF4-FFF2-40B4-BE49-F238E27FC236}">
                    <a16:creationId xmlns:a16="http://schemas.microsoft.com/office/drawing/2014/main" id="{43BF73E5-E97F-4C3A-8B56-D37AFA5A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9" name="Gerader Verbinder 2598">
                <a:extLst>
                  <a:ext uri="{FF2B5EF4-FFF2-40B4-BE49-F238E27FC236}">
                    <a16:creationId xmlns:a16="http://schemas.microsoft.com/office/drawing/2014/main" id="{161DD3D2-753E-4918-8B43-2767C45A0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0" name="Gerader Verbinder 2599">
                <a:extLst>
                  <a:ext uri="{FF2B5EF4-FFF2-40B4-BE49-F238E27FC236}">
                    <a16:creationId xmlns:a16="http://schemas.microsoft.com/office/drawing/2014/main" id="{B2322D74-A517-4899-ADA7-A458B1C8F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1" name="Gerader Verbinder 2600">
                <a:extLst>
                  <a:ext uri="{FF2B5EF4-FFF2-40B4-BE49-F238E27FC236}">
                    <a16:creationId xmlns:a16="http://schemas.microsoft.com/office/drawing/2014/main" id="{16002A3F-7B94-4C7C-B85A-EB2554860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2" name="Gerader Verbinder 2601">
                <a:extLst>
                  <a:ext uri="{FF2B5EF4-FFF2-40B4-BE49-F238E27FC236}">
                    <a16:creationId xmlns:a16="http://schemas.microsoft.com/office/drawing/2014/main" id="{AA878F53-A963-408C-BF52-26638C13E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3" name="Gerader Verbinder 2602">
                <a:extLst>
                  <a:ext uri="{FF2B5EF4-FFF2-40B4-BE49-F238E27FC236}">
                    <a16:creationId xmlns:a16="http://schemas.microsoft.com/office/drawing/2014/main" id="{1E447531-9570-4760-8468-9D1E3E159C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4" name="Gerader Verbinder 2603">
                <a:extLst>
                  <a:ext uri="{FF2B5EF4-FFF2-40B4-BE49-F238E27FC236}">
                    <a16:creationId xmlns:a16="http://schemas.microsoft.com/office/drawing/2014/main" id="{47AF5F33-90CF-4E90-8FAF-0690EB9A48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5" name="Gerader Verbinder 2604">
                <a:extLst>
                  <a:ext uri="{FF2B5EF4-FFF2-40B4-BE49-F238E27FC236}">
                    <a16:creationId xmlns:a16="http://schemas.microsoft.com/office/drawing/2014/main" id="{E35B5A75-8F5C-44AC-A9FB-75F57FF946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6" name="Gerader Verbinder 2605">
                <a:extLst>
                  <a:ext uri="{FF2B5EF4-FFF2-40B4-BE49-F238E27FC236}">
                    <a16:creationId xmlns:a16="http://schemas.microsoft.com/office/drawing/2014/main" id="{0F6571C8-BCC4-454E-A391-1144FDF244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7" name="Gerader Verbinder 2606">
                <a:extLst>
                  <a:ext uri="{FF2B5EF4-FFF2-40B4-BE49-F238E27FC236}">
                    <a16:creationId xmlns:a16="http://schemas.microsoft.com/office/drawing/2014/main" id="{7527DB39-0B11-44B4-B3EE-B54860D967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2" name="Gruppieren 2431">
              <a:extLst>
                <a:ext uri="{FF2B5EF4-FFF2-40B4-BE49-F238E27FC236}">
                  <a16:creationId xmlns:a16="http://schemas.microsoft.com/office/drawing/2014/main" id="{D8A663B2-3C08-4CD7-8CFC-5E25C54C2A0C}"/>
                </a:ext>
              </a:extLst>
            </p:cNvPr>
            <p:cNvGrpSpPr/>
            <p:nvPr/>
          </p:nvGrpSpPr>
          <p:grpSpPr>
            <a:xfrm>
              <a:off x="2885629" y="2090852"/>
              <a:ext cx="627998" cy="1060723"/>
              <a:chOff x="1877960" y="2806046"/>
              <a:chExt cx="627998" cy="1060723"/>
            </a:xfrm>
          </p:grpSpPr>
          <p:cxnSp>
            <p:nvCxnSpPr>
              <p:cNvPr id="2583" name="Gerader Verbinder 2582">
                <a:extLst>
                  <a:ext uri="{FF2B5EF4-FFF2-40B4-BE49-F238E27FC236}">
                    <a16:creationId xmlns:a16="http://schemas.microsoft.com/office/drawing/2014/main" id="{A091E82B-7384-483C-9D53-9B1EAF9AF7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005" y="3312895"/>
                <a:ext cx="80894" cy="72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4" name="Flussdiagramm: Verbinder 2583">
                <a:extLst>
                  <a:ext uri="{FF2B5EF4-FFF2-40B4-BE49-F238E27FC236}">
                    <a16:creationId xmlns:a16="http://schemas.microsoft.com/office/drawing/2014/main" id="{A3B076FE-3BF0-4202-9FA4-190FD2C58008}"/>
                  </a:ext>
                </a:extLst>
              </p:cNvPr>
              <p:cNvSpPr/>
              <p:nvPr/>
            </p:nvSpPr>
            <p:spPr>
              <a:xfrm>
                <a:off x="2026883" y="28060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85" name="Gerader Verbinder 2584">
                <a:extLst>
                  <a:ext uri="{FF2B5EF4-FFF2-40B4-BE49-F238E27FC236}">
                    <a16:creationId xmlns:a16="http://schemas.microsoft.com/office/drawing/2014/main" id="{EC08D2AC-AC8E-4726-9368-D069B9B996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94583" y="2950281"/>
                <a:ext cx="8324" cy="7252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6" name="Gerader Verbinder 2585">
                <a:extLst>
                  <a:ext uri="{FF2B5EF4-FFF2-40B4-BE49-F238E27FC236}">
                    <a16:creationId xmlns:a16="http://schemas.microsoft.com/office/drawing/2014/main" id="{7DA75875-B9E5-4171-B9FB-F10FFC29D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7960" y="3668844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7" name="Gerader Verbinder 2586">
                <a:extLst>
                  <a:ext uri="{FF2B5EF4-FFF2-40B4-BE49-F238E27FC236}">
                    <a16:creationId xmlns:a16="http://schemas.microsoft.com/office/drawing/2014/main" id="{71D879E2-24D4-4D7B-B262-3462D5D79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701029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8" name="Gerader Verbinder 2587">
                <a:extLst>
                  <a:ext uri="{FF2B5EF4-FFF2-40B4-BE49-F238E27FC236}">
                    <a16:creationId xmlns:a16="http://schemas.microsoft.com/office/drawing/2014/main" id="{429FFD80-DBBC-452E-87DD-65C0BF5402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960" y="3688901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9" name="Gerader Verbinder 2588">
                <a:extLst>
                  <a:ext uri="{FF2B5EF4-FFF2-40B4-BE49-F238E27FC236}">
                    <a16:creationId xmlns:a16="http://schemas.microsoft.com/office/drawing/2014/main" id="{3A16CD4E-0B82-4AFA-8E83-A578259407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4727" y="3688901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0" name="Gerader Verbinder 2589">
                <a:extLst>
                  <a:ext uri="{FF2B5EF4-FFF2-40B4-BE49-F238E27FC236}">
                    <a16:creationId xmlns:a16="http://schemas.microsoft.com/office/drawing/2014/main" id="{AF2356A8-E720-459F-8682-F10C356E2F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70450" y="3690474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1" name="Gerader Verbinder 2590">
                <a:extLst>
                  <a:ext uri="{FF2B5EF4-FFF2-40B4-BE49-F238E27FC236}">
                    <a16:creationId xmlns:a16="http://schemas.microsoft.com/office/drawing/2014/main" id="{0C8D9611-AA6C-49A8-AE7F-08772E32AB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027" y="3733926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2" name="Gerader Verbinder 2591">
                <a:extLst>
                  <a:ext uri="{FF2B5EF4-FFF2-40B4-BE49-F238E27FC236}">
                    <a16:creationId xmlns:a16="http://schemas.microsoft.com/office/drawing/2014/main" id="{30D52A32-393E-43A9-B216-41B7AA372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612" y="3816110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3" name="Flussdiagramm: Verbinder 2592">
                <a:extLst>
                  <a:ext uri="{FF2B5EF4-FFF2-40B4-BE49-F238E27FC236}">
                    <a16:creationId xmlns:a16="http://schemas.microsoft.com/office/drawing/2014/main" id="{0ABC3929-68DB-4D96-BBD7-23A298633B13}"/>
                  </a:ext>
                </a:extLst>
              </p:cNvPr>
              <p:cNvSpPr/>
              <p:nvPr/>
            </p:nvSpPr>
            <p:spPr>
              <a:xfrm>
                <a:off x="1945941" y="3187063"/>
                <a:ext cx="314416" cy="282748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94" name="Gerader Verbinder 2593">
                <a:extLst>
                  <a:ext uri="{FF2B5EF4-FFF2-40B4-BE49-F238E27FC236}">
                    <a16:creationId xmlns:a16="http://schemas.microsoft.com/office/drawing/2014/main" id="{B36479A5-AE86-4855-83EC-6C3104C731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39338" y="3321077"/>
                <a:ext cx="54378" cy="677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5" name="Textfeld 2594">
                    <a:extLst>
                      <a:ext uri="{FF2B5EF4-FFF2-40B4-BE49-F238E27FC236}">
                        <a16:creationId xmlns:a16="http://schemas.microsoft.com/office/drawing/2014/main" id="{78050A2F-B976-471F-AE4D-DB91AB4B01E4}"/>
                      </a:ext>
                    </a:extLst>
                  </p:cNvPr>
                  <p:cNvSpPr txBox="1"/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2595" name="Textfeld 2594">
                    <a:extLst>
                      <a:ext uri="{FF2B5EF4-FFF2-40B4-BE49-F238E27FC236}">
                        <a16:creationId xmlns:a16="http://schemas.microsoft.com/office/drawing/2014/main" id="{78050A2F-B976-471F-AE4D-DB91AB4B0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3655" y="3148526"/>
                    <a:ext cx="29230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833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33" name="Gruppieren 2432">
              <a:extLst>
                <a:ext uri="{FF2B5EF4-FFF2-40B4-BE49-F238E27FC236}">
                  <a16:creationId xmlns:a16="http://schemas.microsoft.com/office/drawing/2014/main" id="{19F3AE6B-EE0B-40AA-9B17-6D3EDB5C6ED2}"/>
                </a:ext>
              </a:extLst>
            </p:cNvPr>
            <p:cNvGrpSpPr/>
            <p:nvPr/>
          </p:nvGrpSpPr>
          <p:grpSpPr>
            <a:xfrm>
              <a:off x="3200128" y="2038855"/>
              <a:ext cx="784705" cy="236785"/>
              <a:chOff x="2192459" y="2754049"/>
              <a:chExt cx="784705" cy="236785"/>
            </a:xfrm>
          </p:grpSpPr>
          <p:grpSp>
            <p:nvGrpSpPr>
              <p:cNvPr id="2569" name="Gruppieren 2568">
                <a:extLst>
                  <a:ext uri="{FF2B5EF4-FFF2-40B4-BE49-F238E27FC236}">
                    <a16:creationId xmlns:a16="http://schemas.microsoft.com/office/drawing/2014/main" id="{E5024AB2-EADE-4FBD-B172-E51B93EB155E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72" name="Gruppieren 2571">
                  <a:extLst>
                    <a:ext uri="{FF2B5EF4-FFF2-40B4-BE49-F238E27FC236}">
                      <a16:creationId xmlns:a16="http://schemas.microsoft.com/office/drawing/2014/main" id="{6976016B-EC58-4288-87DF-584F468C0919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75" name="Gerader Verbinder 2574">
                    <a:extLst>
                      <a:ext uri="{FF2B5EF4-FFF2-40B4-BE49-F238E27FC236}">
                        <a16:creationId xmlns:a16="http://schemas.microsoft.com/office/drawing/2014/main" id="{FCDEF1EE-B2C5-4E85-AB6A-EF716B125E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6" name="Gerader Verbinder 2575">
                    <a:extLst>
                      <a:ext uri="{FF2B5EF4-FFF2-40B4-BE49-F238E27FC236}">
                        <a16:creationId xmlns:a16="http://schemas.microsoft.com/office/drawing/2014/main" id="{422FC437-8967-4F3C-8A89-B61FF0B11B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7" name="Gerader Verbinder 2576">
                    <a:extLst>
                      <a:ext uri="{FF2B5EF4-FFF2-40B4-BE49-F238E27FC236}">
                        <a16:creationId xmlns:a16="http://schemas.microsoft.com/office/drawing/2014/main" id="{01C05C88-5535-413F-B405-630AE3047E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8" name="Gerader Verbinder 2577">
                    <a:extLst>
                      <a:ext uri="{FF2B5EF4-FFF2-40B4-BE49-F238E27FC236}">
                        <a16:creationId xmlns:a16="http://schemas.microsoft.com/office/drawing/2014/main" id="{9D78E718-C1C8-4AA3-ACB0-4198FD1545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9" name="Gerader Verbinder 2578">
                    <a:extLst>
                      <a:ext uri="{FF2B5EF4-FFF2-40B4-BE49-F238E27FC236}">
                        <a16:creationId xmlns:a16="http://schemas.microsoft.com/office/drawing/2014/main" id="{0C491285-4EF7-41CF-B2AC-F55105B46C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0" name="Gerader Verbinder 2579">
                    <a:extLst>
                      <a:ext uri="{FF2B5EF4-FFF2-40B4-BE49-F238E27FC236}">
                        <a16:creationId xmlns:a16="http://schemas.microsoft.com/office/drawing/2014/main" id="{0985641F-0B84-4D07-B005-4DD7F1EA7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1" name="Gerader Verbinder 2580">
                    <a:extLst>
                      <a:ext uri="{FF2B5EF4-FFF2-40B4-BE49-F238E27FC236}">
                        <a16:creationId xmlns:a16="http://schemas.microsoft.com/office/drawing/2014/main" id="{217725F0-7A3A-4DBA-B82A-73E0C0E3F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2" name="Gerader Verbinder 2581">
                    <a:extLst>
                      <a:ext uri="{FF2B5EF4-FFF2-40B4-BE49-F238E27FC236}">
                        <a16:creationId xmlns:a16="http://schemas.microsoft.com/office/drawing/2014/main" id="{A9D1E662-23A3-44ED-9E55-56454C6AE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73" name="Gerader Verbinder 2572">
                  <a:extLst>
                    <a:ext uri="{FF2B5EF4-FFF2-40B4-BE49-F238E27FC236}">
                      <a16:creationId xmlns:a16="http://schemas.microsoft.com/office/drawing/2014/main" id="{F2F57E87-FF6F-40A6-97B9-76D909862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4" name="Gerader Verbinder 2573">
                  <a:extLst>
                    <a:ext uri="{FF2B5EF4-FFF2-40B4-BE49-F238E27FC236}">
                      <a16:creationId xmlns:a16="http://schemas.microsoft.com/office/drawing/2014/main" id="{7BC7F377-200F-4829-BDE9-356D55614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0" name="Gerader Verbinder 2569">
                <a:extLst>
                  <a:ext uri="{FF2B5EF4-FFF2-40B4-BE49-F238E27FC236}">
                    <a16:creationId xmlns:a16="http://schemas.microsoft.com/office/drawing/2014/main" id="{9C135DEF-516E-40BB-B834-EC67DAE7C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459" y="2876879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1" name="Gerader Verbinder 2570">
                <a:extLst>
                  <a:ext uri="{FF2B5EF4-FFF2-40B4-BE49-F238E27FC236}">
                    <a16:creationId xmlns:a16="http://schemas.microsoft.com/office/drawing/2014/main" id="{8CD7A7AD-4677-49B9-B61B-C945D049A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4" name="Gruppieren 2433">
              <a:extLst>
                <a:ext uri="{FF2B5EF4-FFF2-40B4-BE49-F238E27FC236}">
                  <a16:creationId xmlns:a16="http://schemas.microsoft.com/office/drawing/2014/main" id="{768BBD7B-9F36-41CE-BFF5-1B68B7AF8229}"/>
                </a:ext>
              </a:extLst>
            </p:cNvPr>
            <p:cNvGrpSpPr/>
            <p:nvPr/>
          </p:nvGrpSpPr>
          <p:grpSpPr>
            <a:xfrm>
              <a:off x="4104718" y="2052653"/>
              <a:ext cx="790470" cy="236785"/>
              <a:chOff x="2186694" y="2754049"/>
              <a:chExt cx="790470" cy="236785"/>
            </a:xfrm>
          </p:grpSpPr>
          <p:grpSp>
            <p:nvGrpSpPr>
              <p:cNvPr id="2555" name="Gruppieren 2554">
                <a:extLst>
                  <a:ext uri="{FF2B5EF4-FFF2-40B4-BE49-F238E27FC236}">
                    <a16:creationId xmlns:a16="http://schemas.microsoft.com/office/drawing/2014/main" id="{30757AC7-6BF7-418D-AC4E-1A9EB16AEF20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58" name="Gruppieren 2557">
                  <a:extLst>
                    <a:ext uri="{FF2B5EF4-FFF2-40B4-BE49-F238E27FC236}">
                      <a16:creationId xmlns:a16="http://schemas.microsoft.com/office/drawing/2014/main" id="{8C1BDEC1-419E-441B-AD5A-FB8F3DF7FD6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61" name="Gerader Verbinder 2560">
                    <a:extLst>
                      <a:ext uri="{FF2B5EF4-FFF2-40B4-BE49-F238E27FC236}">
                        <a16:creationId xmlns:a16="http://schemas.microsoft.com/office/drawing/2014/main" id="{01BF62A8-85EB-4E6C-89B5-041599A57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2" name="Gerader Verbinder 2561">
                    <a:extLst>
                      <a:ext uri="{FF2B5EF4-FFF2-40B4-BE49-F238E27FC236}">
                        <a16:creationId xmlns:a16="http://schemas.microsoft.com/office/drawing/2014/main" id="{51F72C64-47DB-45AA-8695-ADC3267B1C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3" name="Gerader Verbinder 2562">
                    <a:extLst>
                      <a:ext uri="{FF2B5EF4-FFF2-40B4-BE49-F238E27FC236}">
                        <a16:creationId xmlns:a16="http://schemas.microsoft.com/office/drawing/2014/main" id="{1532715C-5C78-45A8-B05A-40B1132C3B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4" name="Gerader Verbinder 2563">
                    <a:extLst>
                      <a:ext uri="{FF2B5EF4-FFF2-40B4-BE49-F238E27FC236}">
                        <a16:creationId xmlns:a16="http://schemas.microsoft.com/office/drawing/2014/main" id="{7C7B6DAE-3CFA-4837-AD1F-70FF0CBF0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5" name="Gerader Verbinder 2564">
                    <a:extLst>
                      <a:ext uri="{FF2B5EF4-FFF2-40B4-BE49-F238E27FC236}">
                        <a16:creationId xmlns:a16="http://schemas.microsoft.com/office/drawing/2014/main" id="{487FA496-CE99-43EE-8E19-EE29D6491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6" name="Gerader Verbinder 2565">
                    <a:extLst>
                      <a:ext uri="{FF2B5EF4-FFF2-40B4-BE49-F238E27FC236}">
                        <a16:creationId xmlns:a16="http://schemas.microsoft.com/office/drawing/2014/main" id="{5FD2A4EF-F8F4-4231-95DF-8C7AADC92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7" name="Gerader Verbinder 2566">
                    <a:extLst>
                      <a:ext uri="{FF2B5EF4-FFF2-40B4-BE49-F238E27FC236}">
                        <a16:creationId xmlns:a16="http://schemas.microsoft.com/office/drawing/2014/main" id="{E5DF7338-108B-4DF3-8162-97F85AEB7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8" name="Gerader Verbinder 2567">
                    <a:extLst>
                      <a:ext uri="{FF2B5EF4-FFF2-40B4-BE49-F238E27FC236}">
                        <a16:creationId xmlns:a16="http://schemas.microsoft.com/office/drawing/2014/main" id="{56B13E98-2207-4546-8806-22125DFDC8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59" name="Gerader Verbinder 2558">
                  <a:extLst>
                    <a:ext uri="{FF2B5EF4-FFF2-40B4-BE49-F238E27FC236}">
                      <a16:creationId xmlns:a16="http://schemas.microsoft.com/office/drawing/2014/main" id="{6E3955A1-9FC7-49E5-B605-FD409BA55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0" name="Gerader Verbinder 2559">
                  <a:extLst>
                    <a:ext uri="{FF2B5EF4-FFF2-40B4-BE49-F238E27FC236}">
                      <a16:creationId xmlns:a16="http://schemas.microsoft.com/office/drawing/2014/main" id="{C7EBE517-1E64-445A-BBE2-81A37FC85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56" name="Gerader Verbinder 2555">
                <a:extLst>
                  <a:ext uri="{FF2B5EF4-FFF2-40B4-BE49-F238E27FC236}">
                    <a16:creationId xmlns:a16="http://schemas.microsoft.com/office/drawing/2014/main" id="{1AB0C538-E5F7-40A9-B5FB-C2B286D2A4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7" name="Gerader Verbinder 2556">
                <a:extLst>
                  <a:ext uri="{FF2B5EF4-FFF2-40B4-BE49-F238E27FC236}">
                    <a16:creationId xmlns:a16="http://schemas.microsoft.com/office/drawing/2014/main" id="{90B567A5-4684-4EA5-9708-C62EEB4F4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5" name="Gruppieren 2434">
              <a:extLst>
                <a:ext uri="{FF2B5EF4-FFF2-40B4-BE49-F238E27FC236}">
                  <a16:creationId xmlns:a16="http://schemas.microsoft.com/office/drawing/2014/main" id="{CC8BA0AF-4CD5-4D27-8104-5925495B317F}"/>
                </a:ext>
              </a:extLst>
            </p:cNvPr>
            <p:cNvGrpSpPr/>
            <p:nvPr/>
          </p:nvGrpSpPr>
          <p:grpSpPr>
            <a:xfrm>
              <a:off x="2233775" y="2038855"/>
              <a:ext cx="790470" cy="236785"/>
              <a:chOff x="2186694" y="2754049"/>
              <a:chExt cx="790470" cy="236785"/>
            </a:xfrm>
          </p:grpSpPr>
          <p:grpSp>
            <p:nvGrpSpPr>
              <p:cNvPr id="2541" name="Gruppieren 2540">
                <a:extLst>
                  <a:ext uri="{FF2B5EF4-FFF2-40B4-BE49-F238E27FC236}">
                    <a16:creationId xmlns:a16="http://schemas.microsoft.com/office/drawing/2014/main" id="{0685E60D-51D5-4265-892D-EEC383C3C6E7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44" name="Gruppieren 2543">
                  <a:extLst>
                    <a:ext uri="{FF2B5EF4-FFF2-40B4-BE49-F238E27FC236}">
                      <a16:creationId xmlns:a16="http://schemas.microsoft.com/office/drawing/2014/main" id="{0E2BA5A4-21C3-4DFC-AA96-1EA65E078B9C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47" name="Gerader Verbinder 2546">
                    <a:extLst>
                      <a:ext uri="{FF2B5EF4-FFF2-40B4-BE49-F238E27FC236}">
                        <a16:creationId xmlns:a16="http://schemas.microsoft.com/office/drawing/2014/main" id="{047DE67F-4323-46B9-8D8C-9C3E0F86CB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8" name="Gerader Verbinder 2547">
                    <a:extLst>
                      <a:ext uri="{FF2B5EF4-FFF2-40B4-BE49-F238E27FC236}">
                        <a16:creationId xmlns:a16="http://schemas.microsoft.com/office/drawing/2014/main" id="{E204EF00-5494-4F4A-80B5-703E234ED1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9" name="Gerader Verbinder 2548">
                    <a:extLst>
                      <a:ext uri="{FF2B5EF4-FFF2-40B4-BE49-F238E27FC236}">
                        <a16:creationId xmlns:a16="http://schemas.microsoft.com/office/drawing/2014/main" id="{0BB4D611-47AF-4518-A24B-38C7FC4CB4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0" name="Gerader Verbinder 2549">
                    <a:extLst>
                      <a:ext uri="{FF2B5EF4-FFF2-40B4-BE49-F238E27FC236}">
                        <a16:creationId xmlns:a16="http://schemas.microsoft.com/office/drawing/2014/main" id="{E247311E-B2F1-49DD-B348-721C00A73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1" name="Gerader Verbinder 2550">
                    <a:extLst>
                      <a:ext uri="{FF2B5EF4-FFF2-40B4-BE49-F238E27FC236}">
                        <a16:creationId xmlns:a16="http://schemas.microsoft.com/office/drawing/2014/main" id="{91B539FC-9D89-4193-9DE3-BC785973C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2" name="Gerader Verbinder 2551">
                    <a:extLst>
                      <a:ext uri="{FF2B5EF4-FFF2-40B4-BE49-F238E27FC236}">
                        <a16:creationId xmlns:a16="http://schemas.microsoft.com/office/drawing/2014/main" id="{14D69E0B-AB30-423A-8D55-13F5CF4E5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3" name="Gerader Verbinder 2552">
                    <a:extLst>
                      <a:ext uri="{FF2B5EF4-FFF2-40B4-BE49-F238E27FC236}">
                        <a16:creationId xmlns:a16="http://schemas.microsoft.com/office/drawing/2014/main" id="{33741D38-6311-49F7-B791-2D472C275E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4" name="Gerader Verbinder 2553">
                    <a:extLst>
                      <a:ext uri="{FF2B5EF4-FFF2-40B4-BE49-F238E27FC236}">
                        <a16:creationId xmlns:a16="http://schemas.microsoft.com/office/drawing/2014/main" id="{82519ECF-87AC-44A0-908E-BE012CDD72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45" name="Gerader Verbinder 2544">
                  <a:extLst>
                    <a:ext uri="{FF2B5EF4-FFF2-40B4-BE49-F238E27FC236}">
                      <a16:creationId xmlns:a16="http://schemas.microsoft.com/office/drawing/2014/main" id="{0583639A-DB4A-4545-A163-111261181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6" name="Gerader Verbinder 2545">
                  <a:extLst>
                    <a:ext uri="{FF2B5EF4-FFF2-40B4-BE49-F238E27FC236}">
                      <a16:creationId xmlns:a16="http://schemas.microsoft.com/office/drawing/2014/main" id="{AB7A2199-E8C1-4A19-9B3E-EC5D502F2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42" name="Gerader Verbinder 2541">
                <a:extLst>
                  <a:ext uri="{FF2B5EF4-FFF2-40B4-BE49-F238E27FC236}">
                    <a16:creationId xmlns:a16="http://schemas.microsoft.com/office/drawing/2014/main" id="{A43B233E-89B6-41B7-A093-83EF96DC0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3" name="Gerader Verbinder 2542">
                <a:extLst>
                  <a:ext uri="{FF2B5EF4-FFF2-40B4-BE49-F238E27FC236}">
                    <a16:creationId xmlns:a16="http://schemas.microsoft.com/office/drawing/2014/main" id="{C7721618-FA53-44E8-89A1-4BC7321C88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6" name="Textfeld 2435">
                  <a:extLst>
                    <a:ext uri="{FF2B5EF4-FFF2-40B4-BE49-F238E27FC236}">
                      <a16:creationId xmlns:a16="http://schemas.microsoft.com/office/drawing/2014/main" id="{C6FCF711-017C-4BAD-998C-0A9F1E583D87}"/>
                    </a:ext>
                  </a:extLst>
                </p:cNvPr>
                <p:cNvSpPr txBox="1"/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𝐵𝑟𝑖𝑐𝑘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6" name="Textfeld 2435">
                  <a:extLst>
                    <a:ext uri="{FF2B5EF4-FFF2-40B4-BE49-F238E27FC236}">
                      <a16:creationId xmlns:a16="http://schemas.microsoft.com/office/drawing/2014/main" id="{C6FCF711-017C-4BAD-998C-0A9F1E58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560" y="2442358"/>
                  <a:ext cx="322509" cy="307777"/>
                </a:xfrm>
                <a:prstGeom prst="rect">
                  <a:avLst/>
                </a:prstGeom>
                <a:blipFill>
                  <a:blip r:embed="rId50"/>
                  <a:stretch>
                    <a:fillRect r="-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7" name="Textfeld 2436">
                  <a:extLst>
                    <a:ext uri="{FF2B5EF4-FFF2-40B4-BE49-F238E27FC236}">
                      <a16:creationId xmlns:a16="http://schemas.microsoft.com/office/drawing/2014/main" id="{7AC47CE4-B9F3-445D-8BE9-7226F34BDEBD}"/>
                    </a:ext>
                  </a:extLst>
                </p:cNvPr>
                <p:cNvSpPr txBox="1"/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7" name="Textfeld 2436">
                  <a:extLst>
                    <a:ext uri="{FF2B5EF4-FFF2-40B4-BE49-F238E27FC236}">
                      <a16:creationId xmlns:a16="http://schemas.microsoft.com/office/drawing/2014/main" id="{7AC47CE4-B9F3-445D-8BE9-7226F34BD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96" y="1626228"/>
                  <a:ext cx="292303" cy="307777"/>
                </a:xfrm>
                <a:prstGeom prst="rect">
                  <a:avLst/>
                </a:prstGeom>
                <a:blipFill>
                  <a:blip r:embed="rId61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8" name="Textfeld 2437">
                  <a:extLst>
                    <a:ext uri="{FF2B5EF4-FFF2-40B4-BE49-F238E27FC236}">
                      <a16:creationId xmlns:a16="http://schemas.microsoft.com/office/drawing/2014/main" id="{F79C7D1C-64D8-4059-9FB1-48DCAB338118}"/>
                    </a:ext>
                  </a:extLst>
                </p:cNvPr>
                <p:cNvSpPr txBox="1"/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8" name="Textfeld 2437">
                  <a:extLst>
                    <a:ext uri="{FF2B5EF4-FFF2-40B4-BE49-F238E27FC236}">
                      <a16:creationId xmlns:a16="http://schemas.microsoft.com/office/drawing/2014/main" id="{F79C7D1C-64D8-4059-9FB1-48DCAB338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956" y="1540249"/>
                  <a:ext cx="292303" cy="317203"/>
                </a:xfrm>
                <a:prstGeom prst="rect">
                  <a:avLst/>
                </a:prstGeom>
                <a:blipFill>
                  <a:blip r:embed="rId8"/>
                  <a:stretch>
                    <a:fillRect r="-645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9" name="Textfeld 2438">
                  <a:extLst>
                    <a:ext uri="{FF2B5EF4-FFF2-40B4-BE49-F238E27FC236}">
                      <a16:creationId xmlns:a16="http://schemas.microsoft.com/office/drawing/2014/main" id="{CE914066-8B8C-49C3-8410-B86178C6A945}"/>
                    </a:ext>
                  </a:extLst>
                </p:cNvPr>
                <p:cNvSpPr txBox="1"/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39" name="Textfeld 2438">
                  <a:extLst>
                    <a:ext uri="{FF2B5EF4-FFF2-40B4-BE49-F238E27FC236}">
                      <a16:creationId xmlns:a16="http://schemas.microsoft.com/office/drawing/2014/main" id="{CE914066-8B8C-49C3-8410-B86178C6A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7" y="1528209"/>
                  <a:ext cx="292303" cy="307777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0" name="Textfeld 2439">
                  <a:extLst>
                    <a:ext uri="{FF2B5EF4-FFF2-40B4-BE49-F238E27FC236}">
                      <a16:creationId xmlns:a16="http://schemas.microsoft.com/office/drawing/2014/main" id="{9A791D4A-29A0-4AE9-ABB2-B96951362F9C}"/>
                    </a:ext>
                  </a:extLst>
                </p:cNvPr>
                <p:cNvSpPr txBox="1"/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0" name="Textfeld 2439">
                  <a:extLst>
                    <a:ext uri="{FF2B5EF4-FFF2-40B4-BE49-F238E27FC236}">
                      <a16:creationId xmlns:a16="http://schemas.microsoft.com/office/drawing/2014/main" id="{9A791D4A-29A0-4AE9-ABB2-B96951362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283" y="1637240"/>
                  <a:ext cx="292303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41" name="Flussdiagramm: Verbinder 2440">
              <a:extLst>
                <a:ext uri="{FF2B5EF4-FFF2-40B4-BE49-F238E27FC236}">
                  <a16:creationId xmlns:a16="http://schemas.microsoft.com/office/drawing/2014/main" id="{9B741AD3-E550-4131-91BD-8488118DDE8C}"/>
                </a:ext>
              </a:extLst>
            </p:cNvPr>
            <p:cNvSpPr/>
            <p:nvPr/>
          </p:nvSpPr>
          <p:spPr>
            <a:xfrm>
              <a:off x="4898602" y="2095065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442" name="Gruppieren 2441">
              <a:extLst>
                <a:ext uri="{FF2B5EF4-FFF2-40B4-BE49-F238E27FC236}">
                  <a16:creationId xmlns:a16="http://schemas.microsoft.com/office/drawing/2014/main" id="{D782421B-1726-4783-9328-01347F47B25B}"/>
                </a:ext>
              </a:extLst>
            </p:cNvPr>
            <p:cNvGrpSpPr/>
            <p:nvPr/>
          </p:nvGrpSpPr>
          <p:grpSpPr>
            <a:xfrm>
              <a:off x="5018796" y="2053005"/>
              <a:ext cx="790470" cy="236785"/>
              <a:chOff x="2186694" y="2754049"/>
              <a:chExt cx="790470" cy="236785"/>
            </a:xfrm>
          </p:grpSpPr>
          <p:grpSp>
            <p:nvGrpSpPr>
              <p:cNvPr id="2527" name="Gruppieren 2526">
                <a:extLst>
                  <a:ext uri="{FF2B5EF4-FFF2-40B4-BE49-F238E27FC236}">
                    <a16:creationId xmlns:a16="http://schemas.microsoft.com/office/drawing/2014/main" id="{DCE1B807-9539-4A5C-B2B2-936669274AEB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30" name="Gruppieren 2529">
                  <a:extLst>
                    <a:ext uri="{FF2B5EF4-FFF2-40B4-BE49-F238E27FC236}">
                      <a16:creationId xmlns:a16="http://schemas.microsoft.com/office/drawing/2014/main" id="{48AC7497-0EBF-42A2-B782-5C977614292E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33" name="Gerader Verbinder 2532">
                    <a:extLst>
                      <a:ext uri="{FF2B5EF4-FFF2-40B4-BE49-F238E27FC236}">
                        <a16:creationId xmlns:a16="http://schemas.microsoft.com/office/drawing/2014/main" id="{6A1AC8D6-F5F1-4D60-8480-459A601EB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4" name="Gerader Verbinder 2533">
                    <a:extLst>
                      <a:ext uri="{FF2B5EF4-FFF2-40B4-BE49-F238E27FC236}">
                        <a16:creationId xmlns:a16="http://schemas.microsoft.com/office/drawing/2014/main" id="{11DE38A8-EC26-464F-A7E5-FC4773B66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5" name="Gerader Verbinder 2534">
                    <a:extLst>
                      <a:ext uri="{FF2B5EF4-FFF2-40B4-BE49-F238E27FC236}">
                        <a16:creationId xmlns:a16="http://schemas.microsoft.com/office/drawing/2014/main" id="{4CA5307F-8180-40A2-97DA-D14E6C09E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6" name="Gerader Verbinder 2535">
                    <a:extLst>
                      <a:ext uri="{FF2B5EF4-FFF2-40B4-BE49-F238E27FC236}">
                        <a16:creationId xmlns:a16="http://schemas.microsoft.com/office/drawing/2014/main" id="{D46797D9-DB90-4CD9-BE12-0D5E66D27F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7" name="Gerader Verbinder 2536">
                    <a:extLst>
                      <a:ext uri="{FF2B5EF4-FFF2-40B4-BE49-F238E27FC236}">
                        <a16:creationId xmlns:a16="http://schemas.microsoft.com/office/drawing/2014/main" id="{67AAA072-F83D-46BC-9EDF-54C4385728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8" name="Gerader Verbinder 2537">
                    <a:extLst>
                      <a:ext uri="{FF2B5EF4-FFF2-40B4-BE49-F238E27FC236}">
                        <a16:creationId xmlns:a16="http://schemas.microsoft.com/office/drawing/2014/main" id="{711C8432-AA86-45A6-9955-7A6A2984B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9" name="Gerader Verbinder 2538">
                    <a:extLst>
                      <a:ext uri="{FF2B5EF4-FFF2-40B4-BE49-F238E27FC236}">
                        <a16:creationId xmlns:a16="http://schemas.microsoft.com/office/drawing/2014/main" id="{3A37A8EA-583F-4B88-A255-7180D708AA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0" name="Gerader Verbinder 2539">
                    <a:extLst>
                      <a:ext uri="{FF2B5EF4-FFF2-40B4-BE49-F238E27FC236}">
                        <a16:creationId xmlns:a16="http://schemas.microsoft.com/office/drawing/2014/main" id="{4D7DE954-C58D-4B5C-8B94-1064437F9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31" name="Gerader Verbinder 2530">
                  <a:extLst>
                    <a:ext uri="{FF2B5EF4-FFF2-40B4-BE49-F238E27FC236}">
                      <a16:creationId xmlns:a16="http://schemas.microsoft.com/office/drawing/2014/main" id="{763ED838-AFCC-455F-AF0A-071813ABD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2" name="Gerader Verbinder 2531">
                  <a:extLst>
                    <a:ext uri="{FF2B5EF4-FFF2-40B4-BE49-F238E27FC236}">
                      <a16:creationId xmlns:a16="http://schemas.microsoft.com/office/drawing/2014/main" id="{C56EFA98-411A-4586-8A4C-0F13CBEE8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8" name="Gerader Verbinder 2527">
                <a:extLst>
                  <a:ext uri="{FF2B5EF4-FFF2-40B4-BE49-F238E27FC236}">
                    <a16:creationId xmlns:a16="http://schemas.microsoft.com/office/drawing/2014/main" id="{A1C01B0A-BA67-4CBB-95B8-28D9E214D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9" name="Gerader Verbinder 2528">
                <a:extLst>
                  <a:ext uri="{FF2B5EF4-FFF2-40B4-BE49-F238E27FC236}">
                    <a16:creationId xmlns:a16="http://schemas.microsoft.com/office/drawing/2014/main" id="{DE23162F-3F79-4D76-9CB1-A5539C432E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3" name="Textfeld 2442">
                  <a:extLst>
                    <a:ext uri="{FF2B5EF4-FFF2-40B4-BE49-F238E27FC236}">
                      <a16:creationId xmlns:a16="http://schemas.microsoft.com/office/drawing/2014/main" id="{525BBDE3-E126-4050-8114-5767EA3B48AE}"/>
                    </a:ext>
                  </a:extLst>
                </p:cNvPr>
                <p:cNvSpPr txBox="1"/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3" name="Textfeld 2442">
                  <a:extLst>
                    <a:ext uri="{FF2B5EF4-FFF2-40B4-BE49-F238E27FC236}">
                      <a16:creationId xmlns:a16="http://schemas.microsoft.com/office/drawing/2014/main" id="{525BBDE3-E126-4050-8114-5767EA3B4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1011" y="1539788"/>
                  <a:ext cx="292303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4" name="Textfeld 2443">
                  <a:extLst>
                    <a:ext uri="{FF2B5EF4-FFF2-40B4-BE49-F238E27FC236}">
                      <a16:creationId xmlns:a16="http://schemas.microsoft.com/office/drawing/2014/main" id="{DAE137F6-2C85-4E61-8A63-84DE497CA59F}"/>
                    </a:ext>
                  </a:extLst>
                </p:cNvPr>
                <p:cNvSpPr txBox="1"/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4" name="Textfeld 2443">
                  <a:extLst>
                    <a:ext uri="{FF2B5EF4-FFF2-40B4-BE49-F238E27FC236}">
                      <a16:creationId xmlns:a16="http://schemas.microsoft.com/office/drawing/2014/main" id="{DAE137F6-2C85-4E61-8A63-84DE497CA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72" y="1676396"/>
                  <a:ext cx="292303" cy="307777"/>
                </a:xfrm>
                <a:prstGeom prst="rect">
                  <a:avLst/>
                </a:prstGeom>
                <a:blipFill>
                  <a:blip r:embed="rId3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45" name="Gruppieren 2444">
              <a:extLst>
                <a:ext uri="{FF2B5EF4-FFF2-40B4-BE49-F238E27FC236}">
                  <a16:creationId xmlns:a16="http://schemas.microsoft.com/office/drawing/2014/main" id="{FA677A16-769A-42D8-A5C0-2F9882C3077A}"/>
                </a:ext>
              </a:extLst>
            </p:cNvPr>
            <p:cNvGrpSpPr/>
            <p:nvPr/>
          </p:nvGrpSpPr>
          <p:grpSpPr>
            <a:xfrm>
              <a:off x="5609013" y="2095065"/>
              <a:ext cx="472058" cy="1055289"/>
              <a:chOff x="3173860" y="2818146"/>
              <a:chExt cx="472058" cy="1055289"/>
            </a:xfrm>
          </p:grpSpPr>
          <p:sp>
            <p:nvSpPr>
              <p:cNvPr id="2515" name="Flussdiagramm: Verbinder 2514">
                <a:extLst>
                  <a:ext uri="{FF2B5EF4-FFF2-40B4-BE49-F238E27FC236}">
                    <a16:creationId xmlns:a16="http://schemas.microsoft.com/office/drawing/2014/main" id="{DA8995C7-F55B-4D20-90AC-EF036537D36C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516" name="Gerader Verbinder 2515">
                <a:extLst>
                  <a:ext uri="{FF2B5EF4-FFF2-40B4-BE49-F238E27FC236}">
                    <a16:creationId xmlns:a16="http://schemas.microsoft.com/office/drawing/2014/main" id="{CA8993D1-30C4-482A-879B-7E44578C7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7" name="Gerader Verbinder 2516">
                <a:extLst>
                  <a:ext uri="{FF2B5EF4-FFF2-40B4-BE49-F238E27FC236}">
                    <a16:creationId xmlns:a16="http://schemas.microsoft.com/office/drawing/2014/main" id="{84535151-CC44-4778-A9A2-577A6E975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8" name="Gerader Verbinder 2517">
                <a:extLst>
                  <a:ext uri="{FF2B5EF4-FFF2-40B4-BE49-F238E27FC236}">
                    <a16:creationId xmlns:a16="http://schemas.microsoft.com/office/drawing/2014/main" id="{EFB582B4-7016-4A66-B826-AD4893302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9" name="Gerader Verbinder 2518">
                <a:extLst>
                  <a:ext uri="{FF2B5EF4-FFF2-40B4-BE49-F238E27FC236}">
                    <a16:creationId xmlns:a16="http://schemas.microsoft.com/office/drawing/2014/main" id="{FDBFDE96-09B0-4482-A27E-EE1FA7AE91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0" name="Gerader Verbinder 2519">
                <a:extLst>
                  <a:ext uri="{FF2B5EF4-FFF2-40B4-BE49-F238E27FC236}">
                    <a16:creationId xmlns:a16="http://schemas.microsoft.com/office/drawing/2014/main" id="{C1DA3AFD-E84E-42A2-A84A-EDCD9D30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1" name="Gerader Verbinder 2520">
                <a:extLst>
                  <a:ext uri="{FF2B5EF4-FFF2-40B4-BE49-F238E27FC236}">
                    <a16:creationId xmlns:a16="http://schemas.microsoft.com/office/drawing/2014/main" id="{FB040DD1-80F3-497C-B06D-1EACED50A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2" name="Gerader Verbinder 2521">
                <a:extLst>
                  <a:ext uri="{FF2B5EF4-FFF2-40B4-BE49-F238E27FC236}">
                    <a16:creationId xmlns:a16="http://schemas.microsoft.com/office/drawing/2014/main" id="{DC959791-A33B-4864-A3F2-E4AA038855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3" name="Gerader Verbinder 2522">
                <a:extLst>
                  <a:ext uri="{FF2B5EF4-FFF2-40B4-BE49-F238E27FC236}">
                    <a16:creationId xmlns:a16="http://schemas.microsoft.com/office/drawing/2014/main" id="{1CCDBE0E-5E72-4CE2-859F-303D2700D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4" name="Gerader Verbinder 2523">
                <a:extLst>
                  <a:ext uri="{FF2B5EF4-FFF2-40B4-BE49-F238E27FC236}">
                    <a16:creationId xmlns:a16="http://schemas.microsoft.com/office/drawing/2014/main" id="{921051E9-3BEF-4400-8255-DB4B92315C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5" name="Gerader Verbinder 2524">
                <a:extLst>
                  <a:ext uri="{FF2B5EF4-FFF2-40B4-BE49-F238E27FC236}">
                    <a16:creationId xmlns:a16="http://schemas.microsoft.com/office/drawing/2014/main" id="{2572A75F-DE2D-45CF-8F09-C3386B21E8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6" name="Gerader Verbinder 2525">
                <a:extLst>
                  <a:ext uri="{FF2B5EF4-FFF2-40B4-BE49-F238E27FC236}">
                    <a16:creationId xmlns:a16="http://schemas.microsoft.com/office/drawing/2014/main" id="{CF1755A3-51BF-47C4-9DF1-57740947F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6" name="Textfeld 2445">
                  <a:extLst>
                    <a:ext uri="{FF2B5EF4-FFF2-40B4-BE49-F238E27FC236}">
                      <a16:creationId xmlns:a16="http://schemas.microsoft.com/office/drawing/2014/main" id="{095BCF47-1D8B-4779-AACF-23F3DD1FA3DD}"/>
                    </a:ext>
                  </a:extLst>
                </p:cNvPr>
                <p:cNvSpPr txBox="1"/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𝐼𝑛𝑠𝑢𝑙𝑎𝑡𝑖𝑜𝑛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46" name="Textfeld 2445">
                  <a:extLst>
                    <a:ext uri="{FF2B5EF4-FFF2-40B4-BE49-F238E27FC236}">
                      <a16:creationId xmlns:a16="http://schemas.microsoft.com/office/drawing/2014/main" id="{095BCF47-1D8B-4779-AACF-23F3DD1FA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16" y="2423172"/>
                  <a:ext cx="322509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17735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47" name="Gruppieren 2446">
              <a:extLst>
                <a:ext uri="{FF2B5EF4-FFF2-40B4-BE49-F238E27FC236}">
                  <a16:creationId xmlns:a16="http://schemas.microsoft.com/office/drawing/2014/main" id="{8827C44D-EFCF-4DF6-9D08-4586C12955FB}"/>
                </a:ext>
              </a:extLst>
            </p:cNvPr>
            <p:cNvGrpSpPr/>
            <p:nvPr/>
          </p:nvGrpSpPr>
          <p:grpSpPr>
            <a:xfrm>
              <a:off x="5903035" y="2048366"/>
              <a:ext cx="790470" cy="236785"/>
              <a:chOff x="2186694" y="2754049"/>
              <a:chExt cx="790470" cy="236785"/>
            </a:xfrm>
          </p:grpSpPr>
          <p:grpSp>
            <p:nvGrpSpPr>
              <p:cNvPr id="2501" name="Gruppieren 2500">
                <a:extLst>
                  <a:ext uri="{FF2B5EF4-FFF2-40B4-BE49-F238E27FC236}">
                    <a16:creationId xmlns:a16="http://schemas.microsoft.com/office/drawing/2014/main" id="{D4680796-1B02-403D-AC61-1B66FA6212D1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504" name="Gruppieren 2503">
                  <a:extLst>
                    <a:ext uri="{FF2B5EF4-FFF2-40B4-BE49-F238E27FC236}">
                      <a16:creationId xmlns:a16="http://schemas.microsoft.com/office/drawing/2014/main" id="{5823130B-1861-401E-930A-2931AA840E45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507" name="Gerader Verbinder 2506">
                    <a:extLst>
                      <a:ext uri="{FF2B5EF4-FFF2-40B4-BE49-F238E27FC236}">
                        <a16:creationId xmlns:a16="http://schemas.microsoft.com/office/drawing/2014/main" id="{BB2B47BB-CABD-4BCA-8431-BB004B4469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8" name="Gerader Verbinder 2507">
                    <a:extLst>
                      <a:ext uri="{FF2B5EF4-FFF2-40B4-BE49-F238E27FC236}">
                        <a16:creationId xmlns:a16="http://schemas.microsoft.com/office/drawing/2014/main" id="{DDA704C8-14F1-477C-B67A-DCFE56DE4A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9" name="Gerader Verbinder 2508">
                    <a:extLst>
                      <a:ext uri="{FF2B5EF4-FFF2-40B4-BE49-F238E27FC236}">
                        <a16:creationId xmlns:a16="http://schemas.microsoft.com/office/drawing/2014/main" id="{C9DCA8C0-49BC-4E73-8CAE-F339C16D4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0" name="Gerader Verbinder 2509">
                    <a:extLst>
                      <a:ext uri="{FF2B5EF4-FFF2-40B4-BE49-F238E27FC236}">
                        <a16:creationId xmlns:a16="http://schemas.microsoft.com/office/drawing/2014/main" id="{BF1F9FF3-05DE-4C2C-86A5-96F4755894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1" name="Gerader Verbinder 2510">
                    <a:extLst>
                      <a:ext uri="{FF2B5EF4-FFF2-40B4-BE49-F238E27FC236}">
                        <a16:creationId xmlns:a16="http://schemas.microsoft.com/office/drawing/2014/main" id="{A83E6D8B-2750-43BE-B933-15B59AC6F5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2" name="Gerader Verbinder 2511">
                    <a:extLst>
                      <a:ext uri="{FF2B5EF4-FFF2-40B4-BE49-F238E27FC236}">
                        <a16:creationId xmlns:a16="http://schemas.microsoft.com/office/drawing/2014/main" id="{2CB5E54E-643C-4322-8726-85D07FE7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3" name="Gerader Verbinder 2512">
                    <a:extLst>
                      <a:ext uri="{FF2B5EF4-FFF2-40B4-BE49-F238E27FC236}">
                        <a16:creationId xmlns:a16="http://schemas.microsoft.com/office/drawing/2014/main" id="{062C415E-4D7B-419E-A809-5F9C180EC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4" name="Gerader Verbinder 2513">
                    <a:extLst>
                      <a:ext uri="{FF2B5EF4-FFF2-40B4-BE49-F238E27FC236}">
                        <a16:creationId xmlns:a16="http://schemas.microsoft.com/office/drawing/2014/main" id="{0EC9471C-E4CB-413B-8657-E7EE015ED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05" name="Gerader Verbinder 2504">
                  <a:extLst>
                    <a:ext uri="{FF2B5EF4-FFF2-40B4-BE49-F238E27FC236}">
                      <a16:creationId xmlns:a16="http://schemas.microsoft.com/office/drawing/2014/main" id="{EC40FE2A-2141-4AD6-9340-24D1C5DAA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6" name="Gerader Verbinder 2505">
                  <a:extLst>
                    <a:ext uri="{FF2B5EF4-FFF2-40B4-BE49-F238E27FC236}">
                      <a16:creationId xmlns:a16="http://schemas.microsoft.com/office/drawing/2014/main" id="{46A18D46-96F1-4289-9E15-C0DDB92B7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2" name="Gerader Verbinder 2501">
                <a:extLst>
                  <a:ext uri="{FF2B5EF4-FFF2-40B4-BE49-F238E27FC236}">
                    <a16:creationId xmlns:a16="http://schemas.microsoft.com/office/drawing/2014/main" id="{B1FAF833-4537-4ED1-90FC-B4B4A664DF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3" name="Gerader Verbinder 2502">
                <a:extLst>
                  <a:ext uri="{FF2B5EF4-FFF2-40B4-BE49-F238E27FC236}">
                    <a16:creationId xmlns:a16="http://schemas.microsoft.com/office/drawing/2014/main" id="{D86621CC-3CD1-4343-8B26-CD3CC4A71B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8" name="Flussdiagramm: Verbinder 2447">
              <a:extLst>
                <a:ext uri="{FF2B5EF4-FFF2-40B4-BE49-F238E27FC236}">
                  <a16:creationId xmlns:a16="http://schemas.microsoft.com/office/drawing/2014/main" id="{349ED09E-83F5-4F6B-A71F-5A7EC5DAA6AF}"/>
                </a:ext>
              </a:extLst>
            </p:cNvPr>
            <p:cNvSpPr/>
            <p:nvPr/>
          </p:nvSpPr>
          <p:spPr>
            <a:xfrm>
              <a:off x="6696919" y="2090778"/>
              <a:ext cx="159372" cy="147617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449" name="Gruppieren 2448">
              <a:extLst>
                <a:ext uri="{FF2B5EF4-FFF2-40B4-BE49-F238E27FC236}">
                  <a16:creationId xmlns:a16="http://schemas.microsoft.com/office/drawing/2014/main" id="{E8B37A18-8B1C-4596-8086-2B6790DCDB05}"/>
                </a:ext>
              </a:extLst>
            </p:cNvPr>
            <p:cNvGrpSpPr/>
            <p:nvPr/>
          </p:nvGrpSpPr>
          <p:grpSpPr>
            <a:xfrm>
              <a:off x="6817113" y="2048718"/>
              <a:ext cx="790470" cy="236785"/>
              <a:chOff x="2186694" y="2754049"/>
              <a:chExt cx="790470" cy="236785"/>
            </a:xfrm>
          </p:grpSpPr>
          <p:grpSp>
            <p:nvGrpSpPr>
              <p:cNvPr id="2487" name="Gruppieren 2486">
                <a:extLst>
                  <a:ext uri="{FF2B5EF4-FFF2-40B4-BE49-F238E27FC236}">
                    <a16:creationId xmlns:a16="http://schemas.microsoft.com/office/drawing/2014/main" id="{30100C2A-265C-403A-8BD8-037C002B2BEE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490" name="Gruppieren 2489">
                  <a:extLst>
                    <a:ext uri="{FF2B5EF4-FFF2-40B4-BE49-F238E27FC236}">
                      <a16:creationId xmlns:a16="http://schemas.microsoft.com/office/drawing/2014/main" id="{621E5F1D-3BB3-417E-B1FF-71C4418A4EAA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493" name="Gerader Verbinder 2492">
                    <a:extLst>
                      <a:ext uri="{FF2B5EF4-FFF2-40B4-BE49-F238E27FC236}">
                        <a16:creationId xmlns:a16="http://schemas.microsoft.com/office/drawing/2014/main" id="{6BDAD978-C80E-4C83-A0B9-2039C7D829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Gerader Verbinder 2493">
                    <a:extLst>
                      <a:ext uri="{FF2B5EF4-FFF2-40B4-BE49-F238E27FC236}">
                        <a16:creationId xmlns:a16="http://schemas.microsoft.com/office/drawing/2014/main" id="{027AC9A1-2011-473D-9FBE-9F1B8BCFAA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Gerader Verbinder 2494">
                    <a:extLst>
                      <a:ext uri="{FF2B5EF4-FFF2-40B4-BE49-F238E27FC236}">
                        <a16:creationId xmlns:a16="http://schemas.microsoft.com/office/drawing/2014/main" id="{EE9DC4F1-00EC-43C7-816E-4096E221E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6" name="Gerader Verbinder 2495">
                    <a:extLst>
                      <a:ext uri="{FF2B5EF4-FFF2-40B4-BE49-F238E27FC236}">
                        <a16:creationId xmlns:a16="http://schemas.microsoft.com/office/drawing/2014/main" id="{99FDF6C0-156F-4F03-A082-8B80AD076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7" name="Gerader Verbinder 2496">
                    <a:extLst>
                      <a:ext uri="{FF2B5EF4-FFF2-40B4-BE49-F238E27FC236}">
                        <a16:creationId xmlns:a16="http://schemas.microsoft.com/office/drawing/2014/main" id="{E762224C-D682-4F55-92D1-31226A5A0E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8" name="Gerader Verbinder 2497">
                    <a:extLst>
                      <a:ext uri="{FF2B5EF4-FFF2-40B4-BE49-F238E27FC236}">
                        <a16:creationId xmlns:a16="http://schemas.microsoft.com/office/drawing/2014/main" id="{C91A73CB-CB4C-413C-B81F-A33852C2EF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9" name="Gerader Verbinder 2498">
                    <a:extLst>
                      <a:ext uri="{FF2B5EF4-FFF2-40B4-BE49-F238E27FC236}">
                        <a16:creationId xmlns:a16="http://schemas.microsoft.com/office/drawing/2014/main" id="{537D4454-9742-44C2-844A-7712A9A3F5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0" name="Gerader Verbinder 2499">
                    <a:extLst>
                      <a:ext uri="{FF2B5EF4-FFF2-40B4-BE49-F238E27FC236}">
                        <a16:creationId xmlns:a16="http://schemas.microsoft.com/office/drawing/2014/main" id="{86AF4803-E2A7-4011-9EF5-7E4C92B01F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91" name="Gerader Verbinder 2490">
                  <a:extLst>
                    <a:ext uri="{FF2B5EF4-FFF2-40B4-BE49-F238E27FC236}">
                      <a16:creationId xmlns:a16="http://schemas.microsoft.com/office/drawing/2014/main" id="{48B422BA-3D65-422E-8C9B-2146B82B8C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2" name="Gerader Verbinder 2491">
                  <a:extLst>
                    <a:ext uri="{FF2B5EF4-FFF2-40B4-BE49-F238E27FC236}">
                      <a16:creationId xmlns:a16="http://schemas.microsoft.com/office/drawing/2014/main" id="{619803CC-7012-4816-9926-C6897D452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8" name="Gerader Verbinder 2487">
                <a:extLst>
                  <a:ext uri="{FF2B5EF4-FFF2-40B4-BE49-F238E27FC236}">
                    <a16:creationId xmlns:a16="http://schemas.microsoft.com/office/drawing/2014/main" id="{8C81E992-2486-4E66-9D08-5170DC607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9" name="Gerader Verbinder 2488">
                <a:extLst>
                  <a:ext uri="{FF2B5EF4-FFF2-40B4-BE49-F238E27FC236}">
                    <a16:creationId xmlns:a16="http://schemas.microsoft.com/office/drawing/2014/main" id="{761B5F55-3952-42D4-8C09-976440E730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0" name="Gruppieren 2449">
              <a:extLst>
                <a:ext uri="{FF2B5EF4-FFF2-40B4-BE49-F238E27FC236}">
                  <a16:creationId xmlns:a16="http://schemas.microsoft.com/office/drawing/2014/main" id="{BB3D3ED3-E45B-4256-A4D4-BB9E1672E85E}"/>
                </a:ext>
              </a:extLst>
            </p:cNvPr>
            <p:cNvGrpSpPr/>
            <p:nvPr/>
          </p:nvGrpSpPr>
          <p:grpSpPr>
            <a:xfrm>
              <a:off x="7407330" y="2090778"/>
              <a:ext cx="472058" cy="1055289"/>
              <a:chOff x="3173860" y="2818146"/>
              <a:chExt cx="472058" cy="1055289"/>
            </a:xfrm>
          </p:grpSpPr>
          <p:sp>
            <p:nvSpPr>
              <p:cNvPr id="2475" name="Flussdiagramm: Verbinder 2474">
                <a:extLst>
                  <a:ext uri="{FF2B5EF4-FFF2-40B4-BE49-F238E27FC236}">
                    <a16:creationId xmlns:a16="http://schemas.microsoft.com/office/drawing/2014/main" id="{BBDF7DDB-FAA7-462F-B6A3-8BE4C40A1EA8}"/>
                  </a:ext>
                </a:extLst>
              </p:cNvPr>
              <p:cNvSpPr/>
              <p:nvPr/>
            </p:nvSpPr>
            <p:spPr>
              <a:xfrm>
                <a:off x="3337495" y="2818146"/>
                <a:ext cx="159372" cy="147617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476" name="Gerader Verbinder 2475">
                <a:extLst>
                  <a:ext uri="{FF2B5EF4-FFF2-40B4-BE49-F238E27FC236}">
                    <a16:creationId xmlns:a16="http://schemas.microsoft.com/office/drawing/2014/main" id="{0310286B-2798-4401-A0EE-C6ACA59DA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0912" y="2876830"/>
                <a:ext cx="0" cy="469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7" name="Gerader Verbinder 2476">
                <a:extLst>
                  <a:ext uri="{FF2B5EF4-FFF2-40B4-BE49-F238E27FC236}">
                    <a16:creationId xmlns:a16="http://schemas.microsoft.com/office/drawing/2014/main" id="{6930E091-45B4-4341-9597-120C4753D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346143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8" name="Gerader Verbinder 2477">
                <a:extLst>
                  <a:ext uri="{FF2B5EF4-FFF2-40B4-BE49-F238E27FC236}">
                    <a16:creationId xmlns:a16="http://schemas.microsoft.com/office/drawing/2014/main" id="{D9970AA1-C348-4D7A-862E-9F493AC5A0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906" y="3464377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9" name="Gerader Verbinder 2478">
                <a:extLst>
                  <a:ext uri="{FF2B5EF4-FFF2-40B4-BE49-F238E27FC236}">
                    <a16:creationId xmlns:a16="http://schemas.microsoft.com/office/drawing/2014/main" id="{D5FE36A0-B67D-4288-A294-41F80F6974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9049" y="3464377"/>
                <a:ext cx="0" cy="2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0" name="Gerader Verbinder 2479">
                <a:extLst>
                  <a:ext uri="{FF2B5EF4-FFF2-40B4-BE49-F238E27FC236}">
                    <a16:creationId xmlns:a16="http://schemas.microsoft.com/office/drawing/2014/main" id="{9AD462D9-6EAD-4185-BC89-B2EDEE2F2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3860" y="3675510"/>
                <a:ext cx="47001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1" name="Gerader Verbinder 2480">
                <a:extLst>
                  <a:ext uri="{FF2B5EF4-FFF2-40B4-BE49-F238E27FC236}">
                    <a16:creationId xmlns:a16="http://schemas.microsoft.com/office/drawing/2014/main" id="{613017BF-E44D-4A3D-AAAC-675A324B8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707695"/>
                <a:ext cx="77799" cy="6579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2" name="Gerader Verbinder 2481">
                <a:extLst>
                  <a:ext uri="{FF2B5EF4-FFF2-40B4-BE49-F238E27FC236}">
                    <a16:creationId xmlns:a16="http://schemas.microsoft.com/office/drawing/2014/main" id="{AA34552C-00F0-40B9-9FC2-6706DC6C52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3860" y="3695567"/>
                <a:ext cx="194495" cy="16732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3" name="Gerader Verbinder 2482">
                <a:extLst>
                  <a:ext uri="{FF2B5EF4-FFF2-40B4-BE49-F238E27FC236}">
                    <a16:creationId xmlns:a16="http://schemas.microsoft.com/office/drawing/2014/main" id="{8AFA9AEC-A77A-4F17-9D3B-601BB573BD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627" y="3695567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4" name="Gerader Verbinder 2483">
                <a:extLst>
                  <a:ext uri="{FF2B5EF4-FFF2-40B4-BE49-F238E27FC236}">
                    <a16:creationId xmlns:a16="http://schemas.microsoft.com/office/drawing/2014/main" id="{EFBFE5FC-41A9-4AFF-9B87-F700BCEE9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6350" y="3697140"/>
                <a:ext cx="211446" cy="176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5" name="Gerader Verbinder 2484">
                <a:extLst>
                  <a:ext uri="{FF2B5EF4-FFF2-40B4-BE49-F238E27FC236}">
                    <a16:creationId xmlns:a16="http://schemas.microsoft.com/office/drawing/2014/main" id="{25E66492-E2AA-4D62-B015-40168FE66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7927" y="3740592"/>
                <a:ext cx="149082" cy="122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6" name="Gerader Verbinder 2485">
                <a:extLst>
                  <a:ext uri="{FF2B5EF4-FFF2-40B4-BE49-F238E27FC236}">
                    <a16:creationId xmlns:a16="http://schemas.microsoft.com/office/drawing/2014/main" id="{D3D2B7C6-994A-4C9A-B9D5-BD31E461D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91512" y="3822776"/>
                <a:ext cx="52361" cy="4908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1" name="Textfeld 2450">
                  <a:extLst>
                    <a:ext uri="{FF2B5EF4-FFF2-40B4-BE49-F238E27FC236}">
                      <a16:creationId xmlns:a16="http://schemas.microsoft.com/office/drawing/2014/main" id="{7FFCE00A-6485-446D-A365-7681F4003A1A}"/>
                    </a:ext>
                  </a:extLst>
                </p:cNvPr>
                <p:cNvSpPr txBox="1"/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𝑂𝑎𝑘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1" name="Textfeld 2450">
                  <a:extLst>
                    <a:ext uri="{FF2B5EF4-FFF2-40B4-BE49-F238E27FC236}">
                      <a16:creationId xmlns:a16="http://schemas.microsoft.com/office/drawing/2014/main" id="{7FFCE00A-6485-446D-A365-7681F4003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633" y="2418885"/>
                  <a:ext cx="322509" cy="307777"/>
                </a:xfrm>
                <a:prstGeom prst="rect">
                  <a:avLst/>
                </a:prstGeom>
                <a:blipFill>
                  <a:blip r:embed="rId63"/>
                  <a:stretch>
                    <a:fillRect r="-4717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52" name="Gruppieren 2451">
              <a:extLst>
                <a:ext uri="{FF2B5EF4-FFF2-40B4-BE49-F238E27FC236}">
                  <a16:creationId xmlns:a16="http://schemas.microsoft.com/office/drawing/2014/main" id="{5C8653D9-9BAB-467C-A275-1B56D7641759}"/>
                </a:ext>
              </a:extLst>
            </p:cNvPr>
            <p:cNvGrpSpPr/>
            <p:nvPr/>
          </p:nvGrpSpPr>
          <p:grpSpPr>
            <a:xfrm>
              <a:off x="7742012" y="2029337"/>
              <a:ext cx="790470" cy="236785"/>
              <a:chOff x="2186694" y="2754049"/>
              <a:chExt cx="790470" cy="236785"/>
            </a:xfrm>
          </p:grpSpPr>
          <p:grpSp>
            <p:nvGrpSpPr>
              <p:cNvPr id="2461" name="Gruppieren 2460">
                <a:extLst>
                  <a:ext uri="{FF2B5EF4-FFF2-40B4-BE49-F238E27FC236}">
                    <a16:creationId xmlns:a16="http://schemas.microsoft.com/office/drawing/2014/main" id="{75F21ECF-F885-4F75-BD03-A6026C344A6F}"/>
                  </a:ext>
                </a:extLst>
              </p:cNvPr>
              <p:cNvGrpSpPr/>
              <p:nvPr/>
            </p:nvGrpSpPr>
            <p:grpSpPr>
              <a:xfrm>
                <a:off x="2361124" y="2754049"/>
                <a:ext cx="464820" cy="236785"/>
                <a:chOff x="2670810" y="2283910"/>
                <a:chExt cx="464820" cy="236785"/>
              </a:xfrm>
            </p:grpSpPr>
            <p:grpSp>
              <p:nvGrpSpPr>
                <p:cNvPr id="2464" name="Gruppieren 2463">
                  <a:extLst>
                    <a:ext uri="{FF2B5EF4-FFF2-40B4-BE49-F238E27FC236}">
                      <a16:creationId xmlns:a16="http://schemas.microsoft.com/office/drawing/2014/main" id="{64FDC944-3E5D-4523-AC76-9E66921CEADB}"/>
                    </a:ext>
                  </a:extLst>
                </p:cNvPr>
                <p:cNvGrpSpPr/>
                <p:nvPr/>
              </p:nvGrpSpPr>
              <p:grpSpPr>
                <a:xfrm>
                  <a:off x="2670810" y="2283910"/>
                  <a:ext cx="464820" cy="236784"/>
                  <a:chOff x="2857361" y="3428998"/>
                  <a:chExt cx="1360563" cy="257186"/>
                </a:xfrm>
              </p:grpSpPr>
              <p:cxnSp>
                <p:nvCxnSpPr>
                  <p:cNvPr id="2467" name="Gerader Verbinder 2466">
                    <a:extLst>
                      <a:ext uri="{FF2B5EF4-FFF2-40B4-BE49-F238E27FC236}">
                        <a16:creationId xmlns:a16="http://schemas.microsoft.com/office/drawing/2014/main" id="{91E488C1-98F7-43B1-A496-325261120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7361" y="3558107"/>
                    <a:ext cx="22130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8" name="Gerader Verbinder 2467">
                    <a:extLst>
                      <a:ext uri="{FF2B5EF4-FFF2-40B4-BE49-F238E27FC236}">
                        <a16:creationId xmlns:a16="http://schemas.microsoft.com/office/drawing/2014/main" id="{625E41FB-E457-4618-8B02-6529C441C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1626" y="3563672"/>
                    <a:ext cx="306298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9" name="Gerader Verbinder 2468">
                    <a:extLst>
                      <a:ext uri="{FF2B5EF4-FFF2-40B4-BE49-F238E27FC236}">
                        <a16:creationId xmlns:a16="http://schemas.microsoft.com/office/drawing/2014/main" id="{62919FE6-01CE-4DC9-9664-EE9452115F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36418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0" name="Gerader Verbinder 2469">
                    <a:extLst>
                      <a:ext uri="{FF2B5EF4-FFF2-40B4-BE49-F238E27FC236}">
                        <a16:creationId xmlns:a16="http://schemas.microsoft.com/office/drawing/2014/main" id="{5FA269CA-260C-47CE-AC77-592B979318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7101" y="3429000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1" name="Gerader Verbinder 2470">
                    <a:extLst>
                      <a:ext uri="{FF2B5EF4-FFF2-40B4-BE49-F238E27FC236}">
                        <a16:creationId xmlns:a16="http://schemas.microsoft.com/office/drawing/2014/main" id="{4C685AEB-A04D-4F5C-85A4-5FF7222F5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72814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2" name="Gerader Verbinder 2471">
                    <a:extLst>
                      <a:ext uri="{FF2B5EF4-FFF2-40B4-BE49-F238E27FC236}">
                        <a16:creationId xmlns:a16="http://schemas.microsoft.com/office/drawing/2014/main" id="{35781560-C1AB-46CB-A876-446B573C88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3497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3" name="Gerader Verbinder 2472">
                    <a:extLst>
                      <a:ext uri="{FF2B5EF4-FFF2-40B4-BE49-F238E27FC236}">
                        <a16:creationId xmlns:a16="http://schemas.microsoft.com/office/drawing/2014/main" id="{361BF07E-C69A-4C32-AB25-9446B64D7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07972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4" name="Gerader Verbinder 2473">
                    <a:extLst>
                      <a:ext uri="{FF2B5EF4-FFF2-40B4-BE49-F238E27FC236}">
                        <a16:creationId xmlns:a16="http://schemas.microsoft.com/office/drawing/2014/main" id="{62D7A8F2-8A2A-457F-9BAE-182774992E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728655" y="3428998"/>
                    <a:ext cx="125881" cy="257184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65" name="Gerader Verbinder 2464">
                  <a:extLst>
                    <a:ext uri="{FF2B5EF4-FFF2-40B4-BE49-F238E27FC236}">
                      <a16:creationId xmlns:a16="http://schemas.microsoft.com/office/drawing/2014/main" id="{DB7CBB15-C07D-4499-8335-28542CE387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46416" y="2402302"/>
                  <a:ext cx="25978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6" name="Gerader Verbinder 2465">
                  <a:extLst>
                    <a:ext uri="{FF2B5EF4-FFF2-40B4-BE49-F238E27FC236}">
                      <a16:creationId xmlns:a16="http://schemas.microsoft.com/office/drawing/2014/main" id="{F170A562-D35D-4271-8633-2F3B5859A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9000" y="2402302"/>
                  <a:ext cx="11987" cy="11839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62" name="Gerader Verbinder 2461">
                <a:extLst>
                  <a:ext uri="{FF2B5EF4-FFF2-40B4-BE49-F238E27FC236}">
                    <a16:creationId xmlns:a16="http://schemas.microsoft.com/office/drawing/2014/main" id="{A3E8FB4E-F006-4F9F-93A0-B26A09E11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6694" y="2872440"/>
                <a:ext cx="2500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3" name="Gerader Verbinder 2462">
                <a:extLst>
                  <a:ext uri="{FF2B5EF4-FFF2-40B4-BE49-F238E27FC236}">
                    <a16:creationId xmlns:a16="http://schemas.microsoft.com/office/drawing/2014/main" id="{2C888F5E-AC69-4DB7-97A5-3F3ADA392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279" y="2873821"/>
                <a:ext cx="235885" cy="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3" name="Flussdiagramm: Verbinder 2452">
              <a:extLst>
                <a:ext uri="{FF2B5EF4-FFF2-40B4-BE49-F238E27FC236}">
                  <a16:creationId xmlns:a16="http://schemas.microsoft.com/office/drawing/2014/main" id="{05DCA970-B440-4CD5-8541-B631E5723A9D}"/>
                </a:ext>
              </a:extLst>
            </p:cNvPr>
            <p:cNvSpPr/>
            <p:nvPr/>
          </p:nvSpPr>
          <p:spPr>
            <a:xfrm>
              <a:off x="8516769" y="2090778"/>
              <a:ext cx="159372" cy="147617"/>
            </a:xfrm>
            <a:prstGeom prst="flowChartConnector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4" name="Textfeld 2453">
                  <a:extLst>
                    <a:ext uri="{FF2B5EF4-FFF2-40B4-BE49-F238E27FC236}">
                      <a16:creationId xmlns:a16="http://schemas.microsoft.com/office/drawing/2014/main" id="{A3B9392F-7FF0-4CFE-8777-ED3F7A4C3819}"/>
                    </a:ext>
                  </a:extLst>
                </p:cNvPr>
                <p:cNvSpPr txBox="1"/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4" name="Textfeld 2453">
                  <a:extLst>
                    <a:ext uri="{FF2B5EF4-FFF2-40B4-BE49-F238E27FC236}">
                      <a16:creationId xmlns:a16="http://schemas.microsoft.com/office/drawing/2014/main" id="{A3B9392F-7FF0-4CFE-8777-ED3F7A4C3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192" y="1666542"/>
                  <a:ext cx="292303" cy="307777"/>
                </a:xfrm>
                <a:prstGeom prst="rect">
                  <a:avLst/>
                </a:prstGeom>
                <a:blipFill>
                  <a:blip r:embed="rId4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5" name="Textfeld 2454">
                  <a:extLst>
                    <a:ext uri="{FF2B5EF4-FFF2-40B4-BE49-F238E27FC236}">
                      <a16:creationId xmlns:a16="http://schemas.microsoft.com/office/drawing/2014/main" id="{99949D33-43D0-4382-8F88-0567CB7AA4DF}"/>
                    </a:ext>
                  </a:extLst>
                </p:cNvPr>
                <p:cNvSpPr txBox="1"/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5" name="Textfeld 2454">
                  <a:extLst>
                    <a:ext uri="{FF2B5EF4-FFF2-40B4-BE49-F238E27FC236}">
                      <a16:creationId xmlns:a16="http://schemas.microsoft.com/office/drawing/2014/main" id="{99949D33-43D0-4382-8F88-0567CB7AA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879" y="1677554"/>
                  <a:ext cx="292303" cy="307777"/>
                </a:xfrm>
                <a:prstGeom prst="rect">
                  <a:avLst/>
                </a:prstGeom>
                <a:blipFill>
                  <a:blip r:embed="rId4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6" name="Textfeld 2455">
                  <a:extLst>
                    <a:ext uri="{FF2B5EF4-FFF2-40B4-BE49-F238E27FC236}">
                      <a16:creationId xmlns:a16="http://schemas.microsoft.com/office/drawing/2014/main" id="{B4A0885C-9268-4E46-98DE-0719155C4987}"/>
                    </a:ext>
                  </a:extLst>
                </p:cNvPr>
                <p:cNvSpPr txBox="1"/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6" name="Textfeld 2455">
                  <a:extLst>
                    <a:ext uri="{FF2B5EF4-FFF2-40B4-BE49-F238E27FC236}">
                      <a16:creationId xmlns:a16="http://schemas.microsoft.com/office/drawing/2014/main" id="{B4A0885C-9268-4E46-98DE-0719155C4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655" y="1685825"/>
                  <a:ext cx="292303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7" name="Textfeld 2456">
                  <a:extLst>
                    <a:ext uri="{FF2B5EF4-FFF2-40B4-BE49-F238E27FC236}">
                      <a16:creationId xmlns:a16="http://schemas.microsoft.com/office/drawing/2014/main" id="{AA13C977-1E5A-45B2-87DE-83BD9E8A882C}"/>
                    </a:ext>
                  </a:extLst>
                </p:cNvPr>
                <p:cNvSpPr txBox="1"/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7" name="Textfeld 2456">
                  <a:extLst>
                    <a:ext uri="{FF2B5EF4-FFF2-40B4-BE49-F238E27FC236}">
                      <a16:creationId xmlns:a16="http://schemas.microsoft.com/office/drawing/2014/main" id="{AA13C977-1E5A-45B2-87DE-83BD9E8A8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362" y="1577798"/>
                  <a:ext cx="292303" cy="307777"/>
                </a:xfrm>
                <a:prstGeom prst="rect">
                  <a:avLst/>
                </a:prstGeom>
                <a:blipFill>
                  <a:blip r:embed="rId48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8" name="Textfeld 2457">
                  <a:extLst>
                    <a:ext uri="{FF2B5EF4-FFF2-40B4-BE49-F238E27FC236}">
                      <a16:creationId xmlns:a16="http://schemas.microsoft.com/office/drawing/2014/main" id="{1EAE2948-2ECB-4ABA-9E5E-16CE4A776111}"/>
                    </a:ext>
                  </a:extLst>
                </p:cNvPr>
                <p:cNvSpPr txBox="1"/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8" name="Textfeld 2457">
                  <a:extLst>
                    <a:ext uri="{FF2B5EF4-FFF2-40B4-BE49-F238E27FC236}">
                      <a16:creationId xmlns:a16="http://schemas.microsoft.com/office/drawing/2014/main" id="{1EAE2948-2ECB-4ABA-9E5E-16CE4A776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4535" y="1590433"/>
                  <a:ext cx="292303" cy="307777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9" name="Textfeld 2458">
                  <a:extLst>
                    <a:ext uri="{FF2B5EF4-FFF2-40B4-BE49-F238E27FC236}">
                      <a16:creationId xmlns:a16="http://schemas.microsoft.com/office/drawing/2014/main" id="{0F07D1EF-3BAA-4FA5-97AA-C51A98CD93CD}"/>
                    </a:ext>
                  </a:extLst>
                </p:cNvPr>
                <p:cNvSpPr txBox="1"/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59" name="Textfeld 2458">
                  <a:extLst>
                    <a:ext uri="{FF2B5EF4-FFF2-40B4-BE49-F238E27FC236}">
                      <a16:creationId xmlns:a16="http://schemas.microsoft.com/office/drawing/2014/main" id="{0F07D1EF-3BAA-4FA5-97AA-C51A98CD9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391" y="1619732"/>
                  <a:ext cx="292303" cy="307777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0" name="Textfeld 2459">
                  <a:extLst>
                    <a:ext uri="{FF2B5EF4-FFF2-40B4-BE49-F238E27FC236}">
                      <a16:creationId xmlns:a16="http://schemas.microsoft.com/office/drawing/2014/main" id="{36025189-565C-48D3-BE3D-E67A6B2D1ED0}"/>
                    </a:ext>
                  </a:extLst>
                </p:cNvPr>
                <p:cNvSpPr txBox="1"/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𝑆𝐼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,6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460" name="Textfeld 2459">
                  <a:extLst>
                    <a:ext uri="{FF2B5EF4-FFF2-40B4-BE49-F238E27FC236}">
                      <a16:creationId xmlns:a16="http://schemas.microsoft.com/office/drawing/2014/main" id="{36025189-565C-48D3-BE3D-E67A6B2D1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4" y="1614187"/>
                  <a:ext cx="292303" cy="317203"/>
                </a:xfrm>
                <a:prstGeom prst="rect">
                  <a:avLst/>
                </a:prstGeom>
                <a:blipFill>
                  <a:blip r:embed="rId45"/>
                  <a:stretch>
                    <a:fillRect r="-52083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16" name="Textfeld 2615">
                <a:extLst>
                  <a:ext uri="{FF2B5EF4-FFF2-40B4-BE49-F238E27FC236}">
                    <a16:creationId xmlns:a16="http://schemas.microsoft.com/office/drawing/2014/main" id="{F365DCCD-1E5A-40CE-A2E9-DD058E6DF8D1}"/>
                  </a:ext>
                </a:extLst>
              </p:cNvPr>
              <p:cNvSpPr txBox="1"/>
              <p:nvPr/>
            </p:nvSpPr>
            <p:spPr>
              <a:xfrm>
                <a:off x="5989750" y="16124636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616" name="Textfeld 2615">
                <a:extLst>
                  <a:ext uri="{FF2B5EF4-FFF2-40B4-BE49-F238E27FC236}">
                    <a16:creationId xmlns:a16="http://schemas.microsoft.com/office/drawing/2014/main" id="{F365DCCD-1E5A-40CE-A2E9-DD058E6D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750" y="16124636"/>
                <a:ext cx="292303" cy="307777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7" name="Textfeld 2616">
            <a:extLst>
              <a:ext uri="{FF2B5EF4-FFF2-40B4-BE49-F238E27FC236}">
                <a16:creationId xmlns:a16="http://schemas.microsoft.com/office/drawing/2014/main" id="{6C461AFD-B6B9-402E-BB62-57ECE63CE70D}"/>
              </a:ext>
            </a:extLst>
          </p:cNvPr>
          <p:cNvSpPr txBox="1"/>
          <p:nvPr/>
        </p:nvSpPr>
        <p:spPr>
          <a:xfrm>
            <a:off x="393945" y="16587811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TCd6</a:t>
            </a:r>
          </a:p>
        </p:txBody>
      </p:sp>
      <p:sp>
        <p:nvSpPr>
          <p:cNvPr id="2618" name="Textfeld 2617">
            <a:extLst>
              <a:ext uri="{FF2B5EF4-FFF2-40B4-BE49-F238E27FC236}">
                <a16:creationId xmlns:a16="http://schemas.microsoft.com/office/drawing/2014/main" id="{E6EFC29D-0779-4E51-B80D-632AE75B959F}"/>
              </a:ext>
            </a:extLst>
          </p:cNvPr>
          <p:cNvSpPr txBox="1"/>
          <p:nvPr/>
        </p:nvSpPr>
        <p:spPr>
          <a:xfrm>
            <a:off x="389233" y="18992441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19" name="Textfeld 2618">
                <a:extLst>
                  <a:ext uri="{FF2B5EF4-FFF2-40B4-BE49-F238E27FC236}">
                    <a16:creationId xmlns:a16="http://schemas.microsoft.com/office/drawing/2014/main" id="{57E69520-5CA9-45F8-98B3-BF2E5C3E5444}"/>
                  </a:ext>
                </a:extLst>
              </p:cNvPr>
              <p:cNvSpPr txBox="1"/>
              <p:nvPr/>
            </p:nvSpPr>
            <p:spPr>
              <a:xfrm>
                <a:off x="6949579" y="16151406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619" name="Textfeld 2618">
                <a:extLst>
                  <a:ext uri="{FF2B5EF4-FFF2-40B4-BE49-F238E27FC236}">
                    <a16:creationId xmlns:a16="http://schemas.microsoft.com/office/drawing/2014/main" id="{57E69520-5CA9-45F8-98B3-BF2E5C3E5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579" y="16151406"/>
                <a:ext cx="292303" cy="307777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0" name="Textfeld 2619">
                <a:extLst>
                  <a:ext uri="{FF2B5EF4-FFF2-40B4-BE49-F238E27FC236}">
                    <a16:creationId xmlns:a16="http://schemas.microsoft.com/office/drawing/2014/main" id="{2B751270-58A5-4C08-B76F-130130813A99}"/>
                  </a:ext>
                </a:extLst>
              </p:cNvPr>
              <p:cNvSpPr txBox="1"/>
              <p:nvPr/>
            </p:nvSpPr>
            <p:spPr>
              <a:xfrm>
                <a:off x="7897370" y="16121132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620" name="Textfeld 2619">
                <a:extLst>
                  <a:ext uri="{FF2B5EF4-FFF2-40B4-BE49-F238E27FC236}">
                    <a16:creationId xmlns:a16="http://schemas.microsoft.com/office/drawing/2014/main" id="{2B751270-58A5-4C08-B76F-13013081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70" y="16121132"/>
                <a:ext cx="292303" cy="307777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1" name="Textfeld 2620">
                <a:extLst>
                  <a:ext uri="{FF2B5EF4-FFF2-40B4-BE49-F238E27FC236}">
                    <a16:creationId xmlns:a16="http://schemas.microsoft.com/office/drawing/2014/main" id="{000DCA82-257D-45EC-8C6B-A3AFC05D6C04}"/>
                  </a:ext>
                </a:extLst>
              </p:cNvPr>
              <p:cNvSpPr txBox="1"/>
              <p:nvPr/>
            </p:nvSpPr>
            <p:spPr>
              <a:xfrm>
                <a:off x="8812134" y="16128968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2621" name="Textfeld 2620">
                <a:extLst>
                  <a:ext uri="{FF2B5EF4-FFF2-40B4-BE49-F238E27FC236}">
                    <a16:creationId xmlns:a16="http://schemas.microsoft.com/office/drawing/2014/main" id="{000DCA82-257D-45EC-8C6B-A3AFC05D6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134" y="16128968"/>
                <a:ext cx="292303" cy="307777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8" name="Gerader Verbinder 1167">
            <a:extLst>
              <a:ext uri="{FF2B5EF4-FFF2-40B4-BE49-F238E27FC236}">
                <a16:creationId xmlns:a16="http://schemas.microsoft.com/office/drawing/2014/main" id="{E0FD09CD-57FC-4391-8E95-17F1D8DD7A1B}"/>
              </a:ext>
            </a:extLst>
          </p:cNvPr>
          <p:cNvCxnSpPr>
            <a:cxnSpLocks/>
          </p:cNvCxnSpPr>
          <p:nvPr/>
        </p:nvCxnSpPr>
        <p:spPr>
          <a:xfrm>
            <a:off x="8740353" y="5998873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Gerader Verbinder 1169">
            <a:extLst>
              <a:ext uri="{FF2B5EF4-FFF2-40B4-BE49-F238E27FC236}">
                <a16:creationId xmlns:a16="http://schemas.microsoft.com/office/drawing/2014/main" id="{70E7788B-CB50-409A-B9D0-D556B6E18281}"/>
              </a:ext>
            </a:extLst>
          </p:cNvPr>
          <p:cNvCxnSpPr>
            <a:cxnSpLocks/>
          </p:cNvCxnSpPr>
          <p:nvPr/>
        </p:nvCxnSpPr>
        <p:spPr>
          <a:xfrm>
            <a:off x="8718075" y="4069056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Gerader Verbinder 1170">
            <a:extLst>
              <a:ext uri="{FF2B5EF4-FFF2-40B4-BE49-F238E27FC236}">
                <a16:creationId xmlns:a16="http://schemas.microsoft.com/office/drawing/2014/main" id="{0B888BE2-0F46-4DA2-909D-CB296553A516}"/>
              </a:ext>
            </a:extLst>
          </p:cNvPr>
          <p:cNvCxnSpPr>
            <a:cxnSpLocks/>
          </p:cNvCxnSpPr>
          <p:nvPr/>
        </p:nvCxnSpPr>
        <p:spPr>
          <a:xfrm>
            <a:off x="8677991" y="2148385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Gerader Verbinder 1171">
            <a:extLst>
              <a:ext uri="{FF2B5EF4-FFF2-40B4-BE49-F238E27FC236}">
                <a16:creationId xmlns:a16="http://schemas.microsoft.com/office/drawing/2014/main" id="{79916950-B719-4D82-982E-73CA3BCE7AFB}"/>
              </a:ext>
            </a:extLst>
          </p:cNvPr>
          <p:cNvCxnSpPr>
            <a:cxnSpLocks/>
          </p:cNvCxnSpPr>
          <p:nvPr/>
        </p:nvCxnSpPr>
        <p:spPr>
          <a:xfrm>
            <a:off x="4120760" y="8365237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3" name="Gerader Verbinder 1172">
            <a:extLst>
              <a:ext uri="{FF2B5EF4-FFF2-40B4-BE49-F238E27FC236}">
                <a16:creationId xmlns:a16="http://schemas.microsoft.com/office/drawing/2014/main" id="{DA6B2021-6B8F-4442-A668-39033CA041ED}"/>
              </a:ext>
            </a:extLst>
          </p:cNvPr>
          <p:cNvCxnSpPr>
            <a:cxnSpLocks/>
          </p:cNvCxnSpPr>
          <p:nvPr/>
        </p:nvCxnSpPr>
        <p:spPr>
          <a:xfrm>
            <a:off x="8637283" y="10316122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Gerader Verbinder 1173">
            <a:extLst>
              <a:ext uri="{FF2B5EF4-FFF2-40B4-BE49-F238E27FC236}">
                <a16:creationId xmlns:a16="http://schemas.microsoft.com/office/drawing/2014/main" id="{FFEDDF5F-ED3C-4333-8317-8AFECC004009}"/>
              </a:ext>
            </a:extLst>
          </p:cNvPr>
          <p:cNvCxnSpPr>
            <a:cxnSpLocks/>
          </p:cNvCxnSpPr>
          <p:nvPr/>
        </p:nvCxnSpPr>
        <p:spPr>
          <a:xfrm>
            <a:off x="8686645" y="12579785"/>
            <a:ext cx="217668" cy="73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Gerader Verbinder 1174">
            <a:extLst>
              <a:ext uri="{FF2B5EF4-FFF2-40B4-BE49-F238E27FC236}">
                <a16:creationId xmlns:a16="http://schemas.microsoft.com/office/drawing/2014/main" id="{26B58F08-35ED-4901-9D63-4B25C3D2FE61}"/>
              </a:ext>
            </a:extLst>
          </p:cNvPr>
          <p:cNvCxnSpPr>
            <a:cxnSpLocks/>
          </p:cNvCxnSpPr>
          <p:nvPr/>
        </p:nvCxnSpPr>
        <p:spPr>
          <a:xfrm>
            <a:off x="4485280" y="15666472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Textfeld 1177">
            <a:extLst>
              <a:ext uri="{FF2B5EF4-FFF2-40B4-BE49-F238E27FC236}">
                <a16:creationId xmlns:a16="http://schemas.microsoft.com/office/drawing/2014/main" id="{42DFAEE4-7FBB-4A38-886F-0D16CAB969C5}"/>
              </a:ext>
            </a:extLst>
          </p:cNvPr>
          <p:cNvSpPr txBox="1"/>
          <p:nvPr/>
        </p:nvSpPr>
        <p:spPr>
          <a:xfrm>
            <a:off x="4767629" y="15405793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TCd1</a:t>
            </a:r>
          </a:p>
        </p:txBody>
      </p:sp>
      <p:cxnSp>
        <p:nvCxnSpPr>
          <p:cNvPr id="1179" name="Gerader Verbinder 1178">
            <a:extLst>
              <a:ext uri="{FF2B5EF4-FFF2-40B4-BE49-F238E27FC236}">
                <a16:creationId xmlns:a16="http://schemas.microsoft.com/office/drawing/2014/main" id="{597732F6-6CCB-4033-915D-720DD38AC0D8}"/>
              </a:ext>
            </a:extLst>
          </p:cNvPr>
          <p:cNvCxnSpPr>
            <a:cxnSpLocks/>
          </p:cNvCxnSpPr>
          <p:nvPr/>
        </p:nvCxnSpPr>
        <p:spPr>
          <a:xfrm>
            <a:off x="5447662" y="15665893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0" name="Textfeld 1179">
            <a:extLst>
              <a:ext uri="{FF2B5EF4-FFF2-40B4-BE49-F238E27FC236}">
                <a16:creationId xmlns:a16="http://schemas.microsoft.com/office/drawing/2014/main" id="{C8B61D77-5DAB-4B08-B096-0C411C0EF445}"/>
              </a:ext>
            </a:extLst>
          </p:cNvPr>
          <p:cNvSpPr txBox="1"/>
          <p:nvPr/>
        </p:nvSpPr>
        <p:spPr>
          <a:xfrm>
            <a:off x="5724425" y="15418406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TCd2</a:t>
            </a:r>
          </a:p>
        </p:txBody>
      </p:sp>
      <p:cxnSp>
        <p:nvCxnSpPr>
          <p:cNvPr id="1181" name="Gerader Verbinder 1180">
            <a:extLst>
              <a:ext uri="{FF2B5EF4-FFF2-40B4-BE49-F238E27FC236}">
                <a16:creationId xmlns:a16="http://schemas.microsoft.com/office/drawing/2014/main" id="{CC678203-647E-4AF8-A884-2E757DE86B21}"/>
              </a:ext>
            </a:extLst>
          </p:cNvPr>
          <p:cNvCxnSpPr>
            <a:cxnSpLocks/>
          </p:cNvCxnSpPr>
          <p:nvPr/>
        </p:nvCxnSpPr>
        <p:spPr>
          <a:xfrm>
            <a:off x="6404458" y="15678506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2" name="Textfeld 1181">
            <a:extLst>
              <a:ext uri="{FF2B5EF4-FFF2-40B4-BE49-F238E27FC236}">
                <a16:creationId xmlns:a16="http://schemas.microsoft.com/office/drawing/2014/main" id="{6BE0A243-AECC-477C-B6D4-B9B67DD6DF5F}"/>
              </a:ext>
            </a:extLst>
          </p:cNvPr>
          <p:cNvSpPr txBox="1"/>
          <p:nvPr/>
        </p:nvSpPr>
        <p:spPr>
          <a:xfrm>
            <a:off x="6675021" y="15417702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TCd3</a:t>
            </a:r>
          </a:p>
        </p:txBody>
      </p:sp>
      <p:cxnSp>
        <p:nvCxnSpPr>
          <p:cNvPr id="1183" name="Gerader Verbinder 1182">
            <a:extLst>
              <a:ext uri="{FF2B5EF4-FFF2-40B4-BE49-F238E27FC236}">
                <a16:creationId xmlns:a16="http://schemas.microsoft.com/office/drawing/2014/main" id="{5A680F8D-9F18-4A2E-ABCC-E14F1F9F5084}"/>
              </a:ext>
            </a:extLst>
          </p:cNvPr>
          <p:cNvCxnSpPr>
            <a:cxnSpLocks/>
          </p:cNvCxnSpPr>
          <p:nvPr/>
        </p:nvCxnSpPr>
        <p:spPr>
          <a:xfrm>
            <a:off x="7355054" y="15677802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4" name="Textfeld 1183">
            <a:extLst>
              <a:ext uri="{FF2B5EF4-FFF2-40B4-BE49-F238E27FC236}">
                <a16:creationId xmlns:a16="http://schemas.microsoft.com/office/drawing/2014/main" id="{E541DEB6-FC97-459F-9EF4-8EFEC0578661}"/>
              </a:ext>
            </a:extLst>
          </p:cNvPr>
          <p:cNvSpPr txBox="1"/>
          <p:nvPr/>
        </p:nvSpPr>
        <p:spPr>
          <a:xfrm>
            <a:off x="7625617" y="15429475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TCd4</a:t>
            </a:r>
          </a:p>
        </p:txBody>
      </p:sp>
      <p:cxnSp>
        <p:nvCxnSpPr>
          <p:cNvPr id="1185" name="Gerader Verbinder 1184">
            <a:extLst>
              <a:ext uri="{FF2B5EF4-FFF2-40B4-BE49-F238E27FC236}">
                <a16:creationId xmlns:a16="http://schemas.microsoft.com/office/drawing/2014/main" id="{629D6272-2CBE-4851-9E03-D1F9476A44D8}"/>
              </a:ext>
            </a:extLst>
          </p:cNvPr>
          <p:cNvCxnSpPr>
            <a:cxnSpLocks/>
          </p:cNvCxnSpPr>
          <p:nvPr/>
        </p:nvCxnSpPr>
        <p:spPr>
          <a:xfrm>
            <a:off x="8305650" y="15689575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6" name="Textfeld 1185">
            <a:extLst>
              <a:ext uri="{FF2B5EF4-FFF2-40B4-BE49-F238E27FC236}">
                <a16:creationId xmlns:a16="http://schemas.microsoft.com/office/drawing/2014/main" id="{DECDF6E8-4673-4ECC-BCB7-8BE9AE7FFCE5}"/>
              </a:ext>
            </a:extLst>
          </p:cNvPr>
          <p:cNvSpPr txBox="1"/>
          <p:nvPr/>
        </p:nvSpPr>
        <p:spPr>
          <a:xfrm>
            <a:off x="8576213" y="15429475"/>
            <a:ext cx="7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TCd5</a:t>
            </a:r>
          </a:p>
        </p:txBody>
      </p:sp>
      <p:cxnSp>
        <p:nvCxnSpPr>
          <p:cNvPr id="1187" name="Gerader Verbinder 1186">
            <a:extLst>
              <a:ext uri="{FF2B5EF4-FFF2-40B4-BE49-F238E27FC236}">
                <a16:creationId xmlns:a16="http://schemas.microsoft.com/office/drawing/2014/main" id="{89BCB110-688E-41CD-9438-017F2C0D0A9E}"/>
              </a:ext>
            </a:extLst>
          </p:cNvPr>
          <p:cNvCxnSpPr>
            <a:cxnSpLocks/>
          </p:cNvCxnSpPr>
          <p:nvPr/>
        </p:nvCxnSpPr>
        <p:spPr>
          <a:xfrm>
            <a:off x="9256246" y="15689575"/>
            <a:ext cx="0" cy="5347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Flussdiagramm: Verbinder 1189">
            <a:extLst>
              <a:ext uri="{FF2B5EF4-FFF2-40B4-BE49-F238E27FC236}">
                <a16:creationId xmlns:a16="http://schemas.microsoft.com/office/drawing/2014/main" id="{D85145FA-05D5-4729-B71F-CE57E32D6C8C}"/>
              </a:ext>
            </a:extLst>
          </p:cNvPr>
          <p:cNvSpPr/>
          <p:nvPr/>
        </p:nvSpPr>
        <p:spPr>
          <a:xfrm>
            <a:off x="6801348" y="17867491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00"/>
              </a:solidFill>
            </a:endParaRPr>
          </a:p>
        </p:txBody>
      </p:sp>
      <p:cxnSp>
        <p:nvCxnSpPr>
          <p:cNvPr id="1292" name="Gerader Verbinder 1291">
            <a:extLst>
              <a:ext uri="{FF2B5EF4-FFF2-40B4-BE49-F238E27FC236}">
                <a16:creationId xmlns:a16="http://schemas.microsoft.com/office/drawing/2014/main" id="{8F93F24B-37CA-425B-AD0F-2DB0E3C08667}"/>
              </a:ext>
            </a:extLst>
          </p:cNvPr>
          <p:cNvCxnSpPr>
            <a:cxnSpLocks/>
            <a:stCxn id="2414" idx="5"/>
          </p:cNvCxnSpPr>
          <p:nvPr/>
        </p:nvCxnSpPr>
        <p:spPr>
          <a:xfrm>
            <a:off x="4541627" y="16345478"/>
            <a:ext cx="636620" cy="416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2" name="Textfeld 1301">
                <a:extLst>
                  <a:ext uri="{FF2B5EF4-FFF2-40B4-BE49-F238E27FC236}">
                    <a16:creationId xmlns:a16="http://schemas.microsoft.com/office/drawing/2014/main" id="{1E9A39FA-DDE4-417D-82C2-885C632E6C5D}"/>
                  </a:ext>
                </a:extLst>
              </p:cNvPr>
              <p:cNvSpPr txBox="1"/>
              <p:nvPr/>
            </p:nvSpPr>
            <p:spPr>
              <a:xfrm>
                <a:off x="7038969" y="17874684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302" name="Textfeld 1301">
                <a:extLst>
                  <a:ext uri="{FF2B5EF4-FFF2-40B4-BE49-F238E27FC236}">
                    <a16:creationId xmlns:a16="http://schemas.microsoft.com/office/drawing/2014/main" id="{1E9A39FA-DDE4-417D-82C2-885C632E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969" y="17874684"/>
                <a:ext cx="292303" cy="307777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3" name="Gruppieren 1302">
            <a:extLst>
              <a:ext uri="{FF2B5EF4-FFF2-40B4-BE49-F238E27FC236}">
                <a16:creationId xmlns:a16="http://schemas.microsoft.com/office/drawing/2014/main" id="{0BCE41C8-BB06-4985-A66F-1F1D091DE460}"/>
              </a:ext>
            </a:extLst>
          </p:cNvPr>
          <p:cNvGrpSpPr/>
          <p:nvPr/>
        </p:nvGrpSpPr>
        <p:grpSpPr>
          <a:xfrm rot="2948586">
            <a:off x="5638212" y="16846391"/>
            <a:ext cx="790470" cy="236785"/>
            <a:chOff x="2186694" y="2754049"/>
            <a:chExt cx="790470" cy="236785"/>
          </a:xfrm>
        </p:grpSpPr>
        <p:grpSp>
          <p:nvGrpSpPr>
            <p:cNvPr id="1304" name="Gruppieren 1303">
              <a:extLst>
                <a:ext uri="{FF2B5EF4-FFF2-40B4-BE49-F238E27FC236}">
                  <a16:creationId xmlns:a16="http://schemas.microsoft.com/office/drawing/2014/main" id="{586D8488-BE5A-455D-AE67-056ED8D0EBDF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307" name="Gruppieren 1306">
                <a:extLst>
                  <a:ext uri="{FF2B5EF4-FFF2-40B4-BE49-F238E27FC236}">
                    <a16:creationId xmlns:a16="http://schemas.microsoft.com/office/drawing/2014/main" id="{EE013966-809F-4CDA-99E9-F11FD15B29EA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524" name="Gerader Verbinder 1523">
                  <a:extLst>
                    <a:ext uri="{FF2B5EF4-FFF2-40B4-BE49-F238E27FC236}">
                      <a16:creationId xmlns:a16="http://schemas.microsoft.com/office/drawing/2014/main" id="{833FEB08-DB39-448B-9440-54E1944C2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5" name="Gerader Verbinder 1524">
                  <a:extLst>
                    <a:ext uri="{FF2B5EF4-FFF2-40B4-BE49-F238E27FC236}">
                      <a16:creationId xmlns:a16="http://schemas.microsoft.com/office/drawing/2014/main" id="{D42468CD-98B2-44DA-B429-8B62474E3E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6" name="Gerader Verbinder 1525">
                  <a:extLst>
                    <a:ext uri="{FF2B5EF4-FFF2-40B4-BE49-F238E27FC236}">
                      <a16:creationId xmlns:a16="http://schemas.microsoft.com/office/drawing/2014/main" id="{993C24D5-C0ED-41B1-AEA7-6C567FF35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7" name="Gerader Verbinder 1526">
                  <a:extLst>
                    <a:ext uri="{FF2B5EF4-FFF2-40B4-BE49-F238E27FC236}">
                      <a16:creationId xmlns:a16="http://schemas.microsoft.com/office/drawing/2014/main" id="{797929DB-93F2-46FA-9FED-7D1FAA162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Gerader Verbinder 1527">
                  <a:extLst>
                    <a:ext uri="{FF2B5EF4-FFF2-40B4-BE49-F238E27FC236}">
                      <a16:creationId xmlns:a16="http://schemas.microsoft.com/office/drawing/2014/main" id="{041F3D93-11EE-43A6-9E93-3E3227885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Gerader Verbinder 1528">
                  <a:extLst>
                    <a:ext uri="{FF2B5EF4-FFF2-40B4-BE49-F238E27FC236}">
                      <a16:creationId xmlns:a16="http://schemas.microsoft.com/office/drawing/2014/main" id="{C5B3AFB4-5CF1-4A43-91F8-E5B5094BB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Gerader Verbinder 1529">
                  <a:extLst>
                    <a:ext uri="{FF2B5EF4-FFF2-40B4-BE49-F238E27FC236}">
                      <a16:creationId xmlns:a16="http://schemas.microsoft.com/office/drawing/2014/main" id="{A102E9B4-7C18-4E9C-A40B-41BA811E9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Gerader Verbinder 1530">
                  <a:extLst>
                    <a:ext uri="{FF2B5EF4-FFF2-40B4-BE49-F238E27FC236}">
                      <a16:creationId xmlns:a16="http://schemas.microsoft.com/office/drawing/2014/main" id="{80FC4B57-A787-412C-9C82-191C5EC9E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8" name="Gerader Verbinder 1307">
                <a:extLst>
                  <a:ext uri="{FF2B5EF4-FFF2-40B4-BE49-F238E27FC236}">
                    <a16:creationId xmlns:a16="http://schemas.microsoft.com/office/drawing/2014/main" id="{1F3214BB-5898-4814-B7B4-35C162385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Gerader Verbinder 1308">
                <a:extLst>
                  <a:ext uri="{FF2B5EF4-FFF2-40B4-BE49-F238E27FC236}">
                    <a16:creationId xmlns:a16="http://schemas.microsoft.com/office/drawing/2014/main" id="{3B6F2312-3EBC-46F5-B403-45F1DF4ED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5" name="Gerader Verbinder 1304">
              <a:extLst>
                <a:ext uri="{FF2B5EF4-FFF2-40B4-BE49-F238E27FC236}">
                  <a16:creationId xmlns:a16="http://schemas.microsoft.com/office/drawing/2014/main" id="{C4662B56-155D-47A9-901A-7B704232795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6" name="Gerader Verbinder 1305">
              <a:extLst>
                <a:ext uri="{FF2B5EF4-FFF2-40B4-BE49-F238E27FC236}">
                  <a16:creationId xmlns:a16="http://schemas.microsoft.com/office/drawing/2014/main" id="{5374A590-CA34-4B0B-8FCC-B7D6DFC4E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2" name="Gruppieren 1531">
            <a:extLst>
              <a:ext uri="{FF2B5EF4-FFF2-40B4-BE49-F238E27FC236}">
                <a16:creationId xmlns:a16="http://schemas.microsoft.com/office/drawing/2014/main" id="{72379993-B9AA-4556-9270-A5CCD1E83883}"/>
              </a:ext>
            </a:extLst>
          </p:cNvPr>
          <p:cNvGrpSpPr/>
          <p:nvPr/>
        </p:nvGrpSpPr>
        <p:grpSpPr>
          <a:xfrm rot="4339711">
            <a:off x="6193144" y="16792433"/>
            <a:ext cx="790470" cy="236785"/>
            <a:chOff x="2186694" y="2754049"/>
            <a:chExt cx="790470" cy="236785"/>
          </a:xfrm>
        </p:grpSpPr>
        <p:grpSp>
          <p:nvGrpSpPr>
            <p:cNvPr id="1533" name="Gruppieren 1532">
              <a:extLst>
                <a:ext uri="{FF2B5EF4-FFF2-40B4-BE49-F238E27FC236}">
                  <a16:creationId xmlns:a16="http://schemas.microsoft.com/office/drawing/2014/main" id="{27A2E5B5-0AC7-4986-AC68-0CC2C7199262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536" name="Gruppieren 1535">
                <a:extLst>
                  <a:ext uri="{FF2B5EF4-FFF2-40B4-BE49-F238E27FC236}">
                    <a16:creationId xmlns:a16="http://schemas.microsoft.com/office/drawing/2014/main" id="{14572ECB-5D0F-466F-91EB-E4254B5D6AAD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539" name="Gerader Verbinder 1538">
                  <a:extLst>
                    <a:ext uri="{FF2B5EF4-FFF2-40B4-BE49-F238E27FC236}">
                      <a16:creationId xmlns:a16="http://schemas.microsoft.com/office/drawing/2014/main" id="{AB417B28-9D80-4F4E-9387-F0F3AFDE5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0" name="Gerader Verbinder 1539">
                  <a:extLst>
                    <a:ext uri="{FF2B5EF4-FFF2-40B4-BE49-F238E27FC236}">
                      <a16:creationId xmlns:a16="http://schemas.microsoft.com/office/drawing/2014/main" id="{2AD087F9-701E-4D62-B1A4-CCBC434B1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Gerader Verbinder 1540">
                  <a:extLst>
                    <a:ext uri="{FF2B5EF4-FFF2-40B4-BE49-F238E27FC236}">
                      <a16:creationId xmlns:a16="http://schemas.microsoft.com/office/drawing/2014/main" id="{1A6E7E27-8F11-4432-ACEF-589151B27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2" name="Gerader Verbinder 1541">
                  <a:extLst>
                    <a:ext uri="{FF2B5EF4-FFF2-40B4-BE49-F238E27FC236}">
                      <a16:creationId xmlns:a16="http://schemas.microsoft.com/office/drawing/2014/main" id="{9F6E7635-8EF8-46AB-B023-6A9B39FF75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Gerader Verbinder 1542">
                  <a:extLst>
                    <a:ext uri="{FF2B5EF4-FFF2-40B4-BE49-F238E27FC236}">
                      <a16:creationId xmlns:a16="http://schemas.microsoft.com/office/drawing/2014/main" id="{D3AAC907-3F37-4054-83A1-250A36DE50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4" name="Gerader Verbinder 1543">
                  <a:extLst>
                    <a:ext uri="{FF2B5EF4-FFF2-40B4-BE49-F238E27FC236}">
                      <a16:creationId xmlns:a16="http://schemas.microsoft.com/office/drawing/2014/main" id="{952F75EC-B2A4-4BBA-9588-560A7C1D5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Gerader Verbinder 1544">
                  <a:extLst>
                    <a:ext uri="{FF2B5EF4-FFF2-40B4-BE49-F238E27FC236}">
                      <a16:creationId xmlns:a16="http://schemas.microsoft.com/office/drawing/2014/main" id="{E0A65BAC-54D6-49E8-B147-9DFD52E77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6" name="Gerader Verbinder 1545">
                  <a:extLst>
                    <a:ext uri="{FF2B5EF4-FFF2-40B4-BE49-F238E27FC236}">
                      <a16:creationId xmlns:a16="http://schemas.microsoft.com/office/drawing/2014/main" id="{FDF5AB8D-3DF3-41F0-B5F3-3E970CC5F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37" name="Gerader Verbinder 1536">
                <a:extLst>
                  <a:ext uri="{FF2B5EF4-FFF2-40B4-BE49-F238E27FC236}">
                    <a16:creationId xmlns:a16="http://schemas.microsoft.com/office/drawing/2014/main" id="{0F05FC8F-7DEA-4040-A38A-937E06131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8" name="Gerader Verbinder 1537">
                <a:extLst>
                  <a:ext uri="{FF2B5EF4-FFF2-40B4-BE49-F238E27FC236}">
                    <a16:creationId xmlns:a16="http://schemas.microsoft.com/office/drawing/2014/main" id="{90A72636-8FE5-431D-9C58-5153ED313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4" name="Gerader Verbinder 1533">
              <a:extLst>
                <a:ext uri="{FF2B5EF4-FFF2-40B4-BE49-F238E27FC236}">
                  <a16:creationId xmlns:a16="http://schemas.microsoft.com/office/drawing/2014/main" id="{38CF6E48-068A-44C7-9B4B-712F1BE0E626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5" name="Gerader Verbinder 1534">
              <a:extLst>
                <a:ext uri="{FF2B5EF4-FFF2-40B4-BE49-F238E27FC236}">
                  <a16:creationId xmlns:a16="http://schemas.microsoft.com/office/drawing/2014/main" id="{F460A0DF-148C-4B06-A2B9-5DBB6E789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7" name="Gerader Verbinder 1546">
            <a:extLst>
              <a:ext uri="{FF2B5EF4-FFF2-40B4-BE49-F238E27FC236}">
                <a16:creationId xmlns:a16="http://schemas.microsoft.com/office/drawing/2014/main" id="{C3FFA658-9F31-4A9E-BC27-8940511ED0C3}"/>
              </a:ext>
            </a:extLst>
          </p:cNvPr>
          <p:cNvCxnSpPr>
            <a:cxnSpLocks/>
            <a:endCxn id="1190" idx="1"/>
          </p:cNvCxnSpPr>
          <p:nvPr/>
        </p:nvCxnSpPr>
        <p:spPr>
          <a:xfrm>
            <a:off x="5809266" y="17208500"/>
            <a:ext cx="1015421" cy="6806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3" name="Gruppieren 1592">
            <a:extLst>
              <a:ext uri="{FF2B5EF4-FFF2-40B4-BE49-F238E27FC236}">
                <a16:creationId xmlns:a16="http://schemas.microsoft.com/office/drawing/2014/main" id="{DA62E12F-AC1A-48E9-A487-1753CA88790C}"/>
              </a:ext>
            </a:extLst>
          </p:cNvPr>
          <p:cNvGrpSpPr/>
          <p:nvPr/>
        </p:nvGrpSpPr>
        <p:grpSpPr>
          <a:xfrm rot="19477936" flipH="1">
            <a:off x="7827827" y="16901741"/>
            <a:ext cx="790470" cy="236785"/>
            <a:chOff x="2186694" y="2754049"/>
            <a:chExt cx="790470" cy="236785"/>
          </a:xfrm>
        </p:grpSpPr>
        <p:grpSp>
          <p:nvGrpSpPr>
            <p:cNvPr id="1594" name="Gruppieren 1593">
              <a:extLst>
                <a:ext uri="{FF2B5EF4-FFF2-40B4-BE49-F238E27FC236}">
                  <a16:creationId xmlns:a16="http://schemas.microsoft.com/office/drawing/2014/main" id="{B6335545-7101-45F3-9AE7-C3A0F427E7AD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597" name="Gruppieren 1596">
                <a:extLst>
                  <a:ext uri="{FF2B5EF4-FFF2-40B4-BE49-F238E27FC236}">
                    <a16:creationId xmlns:a16="http://schemas.microsoft.com/office/drawing/2014/main" id="{77708982-31E3-4C10-93E9-DF4C7380219C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600" name="Gerader Verbinder 1599">
                  <a:extLst>
                    <a:ext uri="{FF2B5EF4-FFF2-40B4-BE49-F238E27FC236}">
                      <a16:creationId xmlns:a16="http://schemas.microsoft.com/office/drawing/2014/main" id="{D0D11DFD-D80A-4A07-B8B7-50DA46896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1" name="Gerader Verbinder 1600">
                  <a:extLst>
                    <a:ext uri="{FF2B5EF4-FFF2-40B4-BE49-F238E27FC236}">
                      <a16:creationId xmlns:a16="http://schemas.microsoft.com/office/drawing/2014/main" id="{E9B37FCA-2144-40B3-B287-96A504738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2" name="Gerader Verbinder 1601">
                  <a:extLst>
                    <a:ext uri="{FF2B5EF4-FFF2-40B4-BE49-F238E27FC236}">
                      <a16:creationId xmlns:a16="http://schemas.microsoft.com/office/drawing/2014/main" id="{51E2B111-6364-46B7-8180-7F8FFEE63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3" name="Gerader Verbinder 1602">
                  <a:extLst>
                    <a:ext uri="{FF2B5EF4-FFF2-40B4-BE49-F238E27FC236}">
                      <a16:creationId xmlns:a16="http://schemas.microsoft.com/office/drawing/2014/main" id="{D8BC5348-A770-4BAB-A2C0-51075869C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4" name="Gerader Verbinder 1603">
                  <a:extLst>
                    <a:ext uri="{FF2B5EF4-FFF2-40B4-BE49-F238E27FC236}">
                      <a16:creationId xmlns:a16="http://schemas.microsoft.com/office/drawing/2014/main" id="{2E1B3FE4-B1DC-4E61-83AF-F3446B8DD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5" name="Gerader Verbinder 1604">
                  <a:extLst>
                    <a:ext uri="{FF2B5EF4-FFF2-40B4-BE49-F238E27FC236}">
                      <a16:creationId xmlns:a16="http://schemas.microsoft.com/office/drawing/2014/main" id="{278B2C49-83E5-4329-8AC9-2CAC44DE3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6" name="Gerader Verbinder 1605">
                  <a:extLst>
                    <a:ext uri="{FF2B5EF4-FFF2-40B4-BE49-F238E27FC236}">
                      <a16:creationId xmlns:a16="http://schemas.microsoft.com/office/drawing/2014/main" id="{A171A4D1-FF2E-46D6-A54F-F6EA48C5F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7" name="Gerader Verbinder 1606">
                  <a:extLst>
                    <a:ext uri="{FF2B5EF4-FFF2-40B4-BE49-F238E27FC236}">
                      <a16:creationId xmlns:a16="http://schemas.microsoft.com/office/drawing/2014/main" id="{D0D195D6-DF73-4CE4-8DF5-826DBE96A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8" name="Gerader Verbinder 1597">
                <a:extLst>
                  <a:ext uri="{FF2B5EF4-FFF2-40B4-BE49-F238E27FC236}">
                    <a16:creationId xmlns:a16="http://schemas.microsoft.com/office/drawing/2014/main" id="{30E18B43-FCA3-4021-9740-DF1B7D2D9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9" name="Gerader Verbinder 1598">
                <a:extLst>
                  <a:ext uri="{FF2B5EF4-FFF2-40B4-BE49-F238E27FC236}">
                    <a16:creationId xmlns:a16="http://schemas.microsoft.com/office/drawing/2014/main" id="{48FE5513-1624-4894-ACC2-AC6AE2F3D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5" name="Gerader Verbinder 1594">
              <a:extLst>
                <a:ext uri="{FF2B5EF4-FFF2-40B4-BE49-F238E27FC236}">
                  <a16:creationId xmlns:a16="http://schemas.microsoft.com/office/drawing/2014/main" id="{813E82C7-063D-4744-BF69-995436803DA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6" name="Gerader Verbinder 1595">
              <a:extLst>
                <a:ext uri="{FF2B5EF4-FFF2-40B4-BE49-F238E27FC236}">
                  <a16:creationId xmlns:a16="http://schemas.microsoft.com/office/drawing/2014/main" id="{8FEC3F7E-1A5C-4B0B-9DBD-2F9715CDEA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8" name="Gruppieren 1607">
            <a:extLst>
              <a:ext uri="{FF2B5EF4-FFF2-40B4-BE49-F238E27FC236}">
                <a16:creationId xmlns:a16="http://schemas.microsoft.com/office/drawing/2014/main" id="{12602987-DD0C-44C3-8B89-21F8E3616011}"/>
              </a:ext>
            </a:extLst>
          </p:cNvPr>
          <p:cNvGrpSpPr/>
          <p:nvPr/>
        </p:nvGrpSpPr>
        <p:grpSpPr>
          <a:xfrm rot="18651414" flipV="1">
            <a:off x="7326488" y="16898132"/>
            <a:ext cx="790470" cy="236785"/>
            <a:chOff x="2186694" y="2754049"/>
            <a:chExt cx="790470" cy="236785"/>
          </a:xfrm>
        </p:grpSpPr>
        <p:grpSp>
          <p:nvGrpSpPr>
            <p:cNvPr id="1609" name="Gruppieren 1608">
              <a:extLst>
                <a:ext uri="{FF2B5EF4-FFF2-40B4-BE49-F238E27FC236}">
                  <a16:creationId xmlns:a16="http://schemas.microsoft.com/office/drawing/2014/main" id="{34BB27CC-C15F-4772-8E22-EB3E4C6DD4F1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612" name="Gruppieren 1611">
                <a:extLst>
                  <a:ext uri="{FF2B5EF4-FFF2-40B4-BE49-F238E27FC236}">
                    <a16:creationId xmlns:a16="http://schemas.microsoft.com/office/drawing/2014/main" id="{307E6341-5D9D-4D48-B4C6-B5C9052250A3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615" name="Gerader Verbinder 1614">
                  <a:extLst>
                    <a:ext uri="{FF2B5EF4-FFF2-40B4-BE49-F238E27FC236}">
                      <a16:creationId xmlns:a16="http://schemas.microsoft.com/office/drawing/2014/main" id="{7465746E-4C50-4AFE-BF99-6FF9123D0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6" name="Gerader Verbinder 1615">
                  <a:extLst>
                    <a:ext uri="{FF2B5EF4-FFF2-40B4-BE49-F238E27FC236}">
                      <a16:creationId xmlns:a16="http://schemas.microsoft.com/office/drawing/2014/main" id="{B2CAA2D9-E9A4-4822-98CE-2A50E3CBF8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7" name="Gerader Verbinder 1616">
                  <a:extLst>
                    <a:ext uri="{FF2B5EF4-FFF2-40B4-BE49-F238E27FC236}">
                      <a16:creationId xmlns:a16="http://schemas.microsoft.com/office/drawing/2014/main" id="{F93E2093-A40A-4F41-ACFD-0B523A75B7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8" name="Gerader Verbinder 1617">
                  <a:extLst>
                    <a:ext uri="{FF2B5EF4-FFF2-40B4-BE49-F238E27FC236}">
                      <a16:creationId xmlns:a16="http://schemas.microsoft.com/office/drawing/2014/main" id="{48EF4271-6700-4F4E-A0C1-0B6B4819A8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9" name="Gerader Verbinder 1618">
                  <a:extLst>
                    <a:ext uri="{FF2B5EF4-FFF2-40B4-BE49-F238E27FC236}">
                      <a16:creationId xmlns:a16="http://schemas.microsoft.com/office/drawing/2014/main" id="{9C0DFA70-404C-4F59-9595-556019CB9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0" name="Gerader Verbinder 1619">
                  <a:extLst>
                    <a:ext uri="{FF2B5EF4-FFF2-40B4-BE49-F238E27FC236}">
                      <a16:creationId xmlns:a16="http://schemas.microsoft.com/office/drawing/2014/main" id="{CCB6D9B7-EB14-4182-AAB4-D81706C40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1" name="Gerader Verbinder 1620">
                  <a:extLst>
                    <a:ext uri="{FF2B5EF4-FFF2-40B4-BE49-F238E27FC236}">
                      <a16:creationId xmlns:a16="http://schemas.microsoft.com/office/drawing/2014/main" id="{50C7F8D1-D563-4B77-87BC-D56FC6528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2" name="Gerader Verbinder 1621">
                  <a:extLst>
                    <a:ext uri="{FF2B5EF4-FFF2-40B4-BE49-F238E27FC236}">
                      <a16:creationId xmlns:a16="http://schemas.microsoft.com/office/drawing/2014/main" id="{834625DF-9BD6-4E10-B091-1BD854AB5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3" name="Gerader Verbinder 1612">
                <a:extLst>
                  <a:ext uri="{FF2B5EF4-FFF2-40B4-BE49-F238E27FC236}">
                    <a16:creationId xmlns:a16="http://schemas.microsoft.com/office/drawing/2014/main" id="{E4D33397-5555-4B77-8D2E-DEE6720DC9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4" name="Gerader Verbinder 1613">
                <a:extLst>
                  <a:ext uri="{FF2B5EF4-FFF2-40B4-BE49-F238E27FC236}">
                    <a16:creationId xmlns:a16="http://schemas.microsoft.com/office/drawing/2014/main" id="{29D48C3F-4454-4362-9324-B6D11BFED3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0" name="Gerader Verbinder 1609">
              <a:extLst>
                <a:ext uri="{FF2B5EF4-FFF2-40B4-BE49-F238E27FC236}">
                  <a16:creationId xmlns:a16="http://schemas.microsoft.com/office/drawing/2014/main" id="{3199C808-A802-47BC-B2C4-46EB6274AF4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1" name="Gerader Verbinder 1610">
              <a:extLst>
                <a:ext uri="{FF2B5EF4-FFF2-40B4-BE49-F238E27FC236}">
                  <a16:creationId xmlns:a16="http://schemas.microsoft.com/office/drawing/2014/main" id="{B6FB2FEE-7C9F-4AE7-B2CF-0AB9EA07E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3" name="Gruppieren 1622">
            <a:extLst>
              <a:ext uri="{FF2B5EF4-FFF2-40B4-BE49-F238E27FC236}">
                <a16:creationId xmlns:a16="http://schemas.microsoft.com/office/drawing/2014/main" id="{BE1F83A8-E13F-4D5D-8B95-FB04980FAB00}"/>
              </a:ext>
            </a:extLst>
          </p:cNvPr>
          <p:cNvGrpSpPr/>
          <p:nvPr/>
        </p:nvGrpSpPr>
        <p:grpSpPr>
          <a:xfrm rot="17260289" flipH="1">
            <a:off x="6764560" y="16827912"/>
            <a:ext cx="790470" cy="236785"/>
            <a:chOff x="2186694" y="2754049"/>
            <a:chExt cx="790470" cy="236785"/>
          </a:xfrm>
        </p:grpSpPr>
        <p:grpSp>
          <p:nvGrpSpPr>
            <p:cNvPr id="1624" name="Gruppieren 1623">
              <a:extLst>
                <a:ext uri="{FF2B5EF4-FFF2-40B4-BE49-F238E27FC236}">
                  <a16:creationId xmlns:a16="http://schemas.microsoft.com/office/drawing/2014/main" id="{FC2CB545-E3CB-4D9A-A366-1A9E66FEC9F8}"/>
                </a:ext>
              </a:extLst>
            </p:cNvPr>
            <p:cNvGrpSpPr/>
            <p:nvPr/>
          </p:nvGrpSpPr>
          <p:grpSpPr>
            <a:xfrm>
              <a:off x="2361124" y="2754049"/>
              <a:ext cx="464820" cy="236785"/>
              <a:chOff x="2670810" y="2283910"/>
              <a:chExt cx="464820" cy="236785"/>
            </a:xfrm>
          </p:grpSpPr>
          <p:grpSp>
            <p:nvGrpSpPr>
              <p:cNvPr id="1627" name="Gruppieren 1626">
                <a:extLst>
                  <a:ext uri="{FF2B5EF4-FFF2-40B4-BE49-F238E27FC236}">
                    <a16:creationId xmlns:a16="http://schemas.microsoft.com/office/drawing/2014/main" id="{C786F427-F59D-45BC-9CB5-C3BC41E5FE01}"/>
                  </a:ext>
                </a:extLst>
              </p:cNvPr>
              <p:cNvGrpSpPr/>
              <p:nvPr/>
            </p:nvGrpSpPr>
            <p:grpSpPr>
              <a:xfrm>
                <a:off x="2670810" y="2283910"/>
                <a:ext cx="464820" cy="236784"/>
                <a:chOff x="2857361" y="3428998"/>
                <a:chExt cx="1360563" cy="257186"/>
              </a:xfrm>
            </p:grpSpPr>
            <p:cxnSp>
              <p:nvCxnSpPr>
                <p:cNvPr id="1630" name="Gerader Verbinder 1629">
                  <a:extLst>
                    <a:ext uri="{FF2B5EF4-FFF2-40B4-BE49-F238E27FC236}">
                      <a16:creationId xmlns:a16="http://schemas.microsoft.com/office/drawing/2014/main" id="{139D26CE-433C-40CD-ACF1-D801703F0A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7361" y="3558107"/>
                  <a:ext cx="22130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Gerader Verbinder 1630">
                  <a:extLst>
                    <a:ext uri="{FF2B5EF4-FFF2-40B4-BE49-F238E27FC236}">
                      <a16:creationId xmlns:a16="http://schemas.microsoft.com/office/drawing/2014/main" id="{5F5841C3-E7C8-4749-A1D7-0AB22849A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11626" y="3563672"/>
                  <a:ext cx="3062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Gerader Verbinder 1631">
                  <a:extLst>
                    <a:ext uri="{FF2B5EF4-FFF2-40B4-BE49-F238E27FC236}">
                      <a16:creationId xmlns:a16="http://schemas.microsoft.com/office/drawing/2014/main" id="{43945CA3-CABD-4493-9A20-53380F1B7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6418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Gerader Verbinder 1632">
                  <a:extLst>
                    <a:ext uri="{FF2B5EF4-FFF2-40B4-BE49-F238E27FC236}">
                      <a16:creationId xmlns:a16="http://schemas.microsoft.com/office/drawing/2014/main" id="{4BEB30B5-6C75-4BFF-92AA-0AAA2FD56B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257101" y="3429000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Gerader Verbinder 1633">
                  <a:extLst>
                    <a:ext uri="{FF2B5EF4-FFF2-40B4-BE49-F238E27FC236}">
                      <a16:creationId xmlns:a16="http://schemas.microsoft.com/office/drawing/2014/main" id="{D033A304-59BD-4F7A-83F9-3F225E00A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72814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Gerader Verbinder 1634">
                  <a:extLst>
                    <a:ext uri="{FF2B5EF4-FFF2-40B4-BE49-F238E27FC236}">
                      <a16:creationId xmlns:a16="http://schemas.microsoft.com/office/drawing/2014/main" id="{961126D1-BEA2-44EB-AD80-875CFF377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3497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Gerader Verbinder 1635">
                  <a:extLst>
                    <a:ext uri="{FF2B5EF4-FFF2-40B4-BE49-F238E27FC236}">
                      <a16:creationId xmlns:a16="http://schemas.microsoft.com/office/drawing/2014/main" id="{D4DF3BAB-E32F-4DDE-BEB0-B383A073D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07972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Gerader Verbinder 1636">
                  <a:extLst>
                    <a:ext uri="{FF2B5EF4-FFF2-40B4-BE49-F238E27FC236}">
                      <a16:creationId xmlns:a16="http://schemas.microsoft.com/office/drawing/2014/main" id="{B0C3CD94-A875-4F8B-9E42-043040253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28655" y="3428998"/>
                  <a:ext cx="125881" cy="2571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8" name="Gerader Verbinder 1627">
                <a:extLst>
                  <a:ext uri="{FF2B5EF4-FFF2-40B4-BE49-F238E27FC236}">
                    <a16:creationId xmlns:a16="http://schemas.microsoft.com/office/drawing/2014/main" id="{5E187BD9-A330-4B65-83B1-9BACF0E628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6416" y="2402302"/>
                <a:ext cx="25978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9" name="Gerader Verbinder 1628">
                <a:extLst>
                  <a:ext uri="{FF2B5EF4-FFF2-40B4-BE49-F238E27FC236}">
                    <a16:creationId xmlns:a16="http://schemas.microsoft.com/office/drawing/2014/main" id="{37A95BE3-6C3E-4496-8F56-25D5B1FF69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9000" y="2402302"/>
                <a:ext cx="11987" cy="118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25" name="Gerader Verbinder 1624">
              <a:extLst>
                <a:ext uri="{FF2B5EF4-FFF2-40B4-BE49-F238E27FC236}">
                  <a16:creationId xmlns:a16="http://schemas.microsoft.com/office/drawing/2014/main" id="{4E64F9ED-EAD3-4FF6-97A0-C562747862D0}"/>
                </a:ext>
              </a:extLst>
            </p:cNvPr>
            <p:cNvCxnSpPr>
              <a:cxnSpLocks/>
            </p:cNvCxnSpPr>
            <p:nvPr/>
          </p:nvCxnSpPr>
          <p:spPr>
            <a:xfrm>
              <a:off x="2186694" y="2872440"/>
              <a:ext cx="250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6" name="Gerader Verbinder 1625">
              <a:extLst>
                <a:ext uri="{FF2B5EF4-FFF2-40B4-BE49-F238E27FC236}">
                  <a16:creationId xmlns:a16="http://schemas.microsoft.com/office/drawing/2014/main" id="{B0EE12DC-1F26-44ED-BA15-153F6BD2C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1279" y="2873821"/>
              <a:ext cx="235885" cy="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8" name="Gerader Verbinder 1637">
            <a:extLst>
              <a:ext uri="{FF2B5EF4-FFF2-40B4-BE49-F238E27FC236}">
                <a16:creationId xmlns:a16="http://schemas.microsoft.com/office/drawing/2014/main" id="{F52EAF3B-EDC9-4B9E-A6B7-D2500DEDE4E8}"/>
              </a:ext>
            </a:extLst>
          </p:cNvPr>
          <p:cNvCxnSpPr>
            <a:cxnSpLocks/>
            <a:stCxn id="2415" idx="5"/>
          </p:cNvCxnSpPr>
          <p:nvPr/>
        </p:nvCxnSpPr>
        <p:spPr>
          <a:xfrm>
            <a:off x="5506686" y="16343831"/>
            <a:ext cx="288979" cy="348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9" name="Gerader Verbinder 1638">
            <a:extLst>
              <a:ext uri="{FF2B5EF4-FFF2-40B4-BE49-F238E27FC236}">
                <a16:creationId xmlns:a16="http://schemas.microsoft.com/office/drawing/2014/main" id="{96700690-7C0F-44F2-A92D-F80D2B3F107A}"/>
              </a:ext>
            </a:extLst>
          </p:cNvPr>
          <p:cNvCxnSpPr>
            <a:cxnSpLocks/>
            <a:endCxn id="1190" idx="1"/>
          </p:cNvCxnSpPr>
          <p:nvPr/>
        </p:nvCxnSpPr>
        <p:spPr>
          <a:xfrm>
            <a:off x="6282053" y="17254078"/>
            <a:ext cx="542634" cy="6350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0" name="Gerader Verbinder 1639">
            <a:extLst>
              <a:ext uri="{FF2B5EF4-FFF2-40B4-BE49-F238E27FC236}">
                <a16:creationId xmlns:a16="http://schemas.microsoft.com/office/drawing/2014/main" id="{992A3635-B9BE-49AA-97A7-82EA65B6C295}"/>
              </a:ext>
            </a:extLst>
          </p:cNvPr>
          <p:cNvCxnSpPr>
            <a:cxnSpLocks/>
            <a:stCxn id="2416" idx="4"/>
          </p:cNvCxnSpPr>
          <p:nvPr/>
        </p:nvCxnSpPr>
        <p:spPr>
          <a:xfrm>
            <a:off x="6414148" y="16368186"/>
            <a:ext cx="61511" cy="19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" name="Gerader Verbinder 1640">
            <a:extLst>
              <a:ext uri="{FF2B5EF4-FFF2-40B4-BE49-F238E27FC236}">
                <a16:creationId xmlns:a16="http://schemas.microsoft.com/office/drawing/2014/main" id="{D9B0C7B5-E0DB-4F89-A8CB-9AA60BD432E2}"/>
              </a:ext>
            </a:extLst>
          </p:cNvPr>
          <p:cNvCxnSpPr>
            <a:cxnSpLocks/>
            <a:endCxn id="1190" idx="0"/>
          </p:cNvCxnSpPr>
          <p:nvPr/>
        </p:nvCxnSpPr>
        <p:spPr>
          <a:xfrm>
            <a:off x="6691669" y="17254078"/>
            <a:ext cx="189365" cy="6134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2" name="Gerader Verbinder 1641">
            <a:extLst>
              <a:ext uri="{FF2B5EF4-FFF2-40B4-BE49-F238E27FC236}">
                <a16:creationId xmlns:a16="http://schemas.microsoft.com/office/drawing/2014/main" id="{4B1BDB54-5E9C-4568-8955-32B32E6EA57C}"/>
              </a:ext>
            </a:extLst>
          </p:cNvPr>
          <p:cNvCxnSpPr>
            <a:cxnSpLocks/>
            <a:endCxn id="1190" idx="0"/>
          </p:cNvCxnSpPr>
          <p:nvPr/>
        </p:nvCxnSpPr>
        <p:spPr>
          <a:xfrm flipH="1">
            <a:off x="6881034" y="17276476"/>
            <a:ext cx="173659" cy="59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3" name="Gerader Verbinder 1642">
            <a:extLst>
              <a:ext uri="{FF2B5EF4-FFF2-40B4-BE49-F238E27FC236}">
                <a16:creationId xmlns:a16="http://schemas.microsoft.com/office/drawing/2014/main" id="{2077AF04-E1E4-49D3-8243-C0768343AF40}"/>
              </a:ext>
            </a:extLst>
          </p:cNvPr>
          <p:cNvCxnSpPr>
            <a:cxnSpLocks/>
            <a:stCxn id="2419" idx="4"/>
          </p:cNvCxnSpPr>
          <p:nvPr/>
        </p:nvCxnSpPr>
        <p:spPr>
          <a:xfrm flipH="1">
            <a:off x="7272490" y="16361391"/>
            <a:ext cx="87988" cy="227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4" name="Gerader Verbinder 1643">
            <a:extLst>
              <a:ext uri="{FF2B5EF4-FFF2-40B4-BE49-F238E27FC236}">
                <a16:creationId xmlns:a16="http://schemas.microsoft.com/office/drawing/2014/main" id="{51696F2F-298C-4E8E-8939-BFCBBCC13877}"/>
              </a:ext>
            </a:extLst>
          </p:cNvPr>
          <p:cNvCxnSpPr>
            <a:cxnSpLocks/>
            <a:stCxn id="2418" idx="4"/>
          </p:cNvCxnSpPr>
          <p:nvPr/>
        </p:nvCxnSpPr>
        <p:spPr>
          <a:xfrm flipH="1">
            <a:off x="7953781" y="16356666"/>
            <a:ext cx="351704" cy="3838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5" name="Gerader Verbinder 1644">
            <a:extLst>
              <a:ext uri="{FF2B5EF4-FFF2-40B4-BE49-F238E27FC236}">
                <a16:creationId xmlns:a16="http://schemas.microsoft.com/office/drawing/2014/main" id="{7F429982-228E-4F3B-AA71-1C686266BBEA}"/>
              </a:ext>
            </a:extLst>
          </p:cNvPr>
          <p:cNvCxnSpPr>
            <a:cxnSpLocks/>
            <a:endCxn id="1190" idx="7"/>
          </p:cNvCxnSpPr>
          <p:nvPr/>
        </p:nvCxnSpPr>
        <p:spPr>
          <a:xfrm flipH="1">
            <a:off x="6937381" y="17292962"/>
            <a:ext cx="546815" cy="596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6" name="Gerader Verbinder 1645">
            <a:extLst>
              <a:ext uri="{FF2B5EF4-FFF2-40B4-BE49-F238E27FC236}">
                <a16:creationId xmlns:a16="http://schemas.microsoft.com/office/drawing/2014/main" id="{21FEFEA7-0F15-4F54-8518-3634958D43EE}"/>
              </a:ext>
            </a:extLst>
          </p:cNvPr>
          <p:cNvCxnSpPr>
            <a:cxnSpLocks/>
            <a:endCxn id="1190" idx="7"/>
          </p:cNvCxnSpPr>
          <p:nvPr/>
        </p:nvCxnSpPr>
        <p:spPr>
          <a:xfrm flipH="1">
            <a:off x="6937381" y="17212138"/>
            <a:ext cx="999960" cy="6769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7" name="Gerader Verbinder 1646">
            <a:extLst>
              <a:ext uri="{FF2B5EF4-FFF2-40B4-BE49-F238E27FC236}">
                <a16:creationId xmlns:a16="http://schemas.microsoft.com/office/drawing/2014/main" id="{B9C2EFA4-898E-48D0-B331-A18E5962E55A}"/>
              </a:ext>
            </a:extLst>
          </p:cNvPr>
          <p:cNvCxnSpPr>
            <a:cxnSpLocks/>
            <a:stCxn id="2417" idx="3"/>
          </p:cNvCxnSpPr>
          <p:nvPr/>
        </p:nvCxnSpPr>
        <p:spPr>
          <a:xfrm flipH="1">
            <a:off x="8460531" y="16345660"/>
            <a:ext cx="733614" cy="504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9" name="Textfeld 1648">
                <a:extLst>
                  <a:ext uri="{FF2B5EF4-FFF2-40B4-BE49-F238E27FC236}">
                    <a16:creationId xmlns:a16="http://schemas.microsoft.com/office/drawing/2014/main" id="{57B550FE-174A-4726-9E7A-596335157576}"/>
                  </a:ext>
                </a:extLst>
              </p:cNvPr>
              <p:cNvSpPr txBox="1"/>
              <p:nvPr/>
            </p:nvSpPr>
            <p:spPr>
              <a:xfrm>
                <a:off x="5914984" y="16547185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49" name="Textfeld 1648">
                <a:extLst>
                  <a:ext uri="{FF2B5EF4-FFF2-40B4-BE49-F238E27FC236}">
                    <a16:creationId xmlns:a16="http://schemas.microsoft.com/office/drawing/2014/main" id="{57B550FE-174A-4726-9E7A-59633515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984" y="16547185"/>
                <a:ext cx="292303" cy="307777"/>
              </a:xfrm>
              <a:prstGeom prst="rect">
                <a:avLst/>
              </a:prstGeom>
              <a:blipFill>
                <a:blip r:embed="rId70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0" name="Textfeld 1649">
                <a:extLst>
                  <a:ext uri="{FF2B5EF4-FFF2-40B4-BE49-F238E27FC236}">
                    <a16:creationId xmlns:a16="http://schemas.microsoft.com/office/drawing/2014/main" id="{43E82B46-C2F2-4F25-BDCF-651B7AD9A4AC}"/>
                  </a:ext>
                </a:extLst>
              </p:cNvPr>
              <p:cNvSpPr txBox="1"/>
              <p:nvPr/>
            </p:nvSpPr>
            <p:spPr>
              <a:xfrm>
                <a:off x="6562681" y="16538150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50" name="Textfeld 1649">
                <a:extLst>
                  <a:ext uri="{FF2B5EF4-FFF2-40B4-BE49-F238E27FC236}">
                    <a16:creationId xmlns:a16="http://schemas.microsoft.com/office/drawing/2014/main" id="{43E82B46-C2F2-4F25-BDCF-651B7AD9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81" y="16538150"/>
                <a:ext cx="292303" cy="307777"/>
              </a:xfrm>
              <a:prstGeom prst="rect">
                <a:avLst/>
              </a:prstGeom>
              <a:blipFill>
                <a:blip r:embed="rId71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1" name="Textfeld 1650">
                <a:extLst>
                  <a:ext uri="{FF2B5EF4-FFF2-40B4-BE49-F238E27FC236}">
                    <a16:creationId xmlns:a16="http://schemas.microsoft.com/office/drawing/2014/main" id="{5475D479-5BB5-4415-88CF-328B816F92D8}"/>
                  </a:ext>
                </a:extLst>
              </p:cNvPr>
              <p:cNvSpPr txBox="1"/>
              <p:nvPr/>
            </p:nvSpPr>
            <p:spPr>
              <a:xfrm>
                <a:off x="6869213" y="16547817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51" name="Textfeld 1650">
                <a:extLst>
                  <a:ext uri="{FF2B5EF4-FFF2-40B4-BE49-F238E27FC236}">
                    <a16:creationId xmlns:a16="http://schemas.microsoft.com/office/drawing/2014/main" id="{5475D479-5BB5-4415-88CF-328B816F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213" y="16547817"/>
                <a:ext cx="292303" cy="307777"/>
              </a:xfrm>
              <a:prstGeom prst="rect">
                <a:avLst/>
              </a:prstGeom>
              <a:blipFill>
                <a:blip r:embed="rId72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2" name="Textfeld 1651">
                <a:extLst>
                  <a:ext uri="{FF2B5EF4-FFF2-40B4-BE49-F238E27FC236}">
                    <a16:creationId xmlns:a16="http://schemas.microsoft.com/office/drawing/2014/main" id="{9640A270-BC52-4B50-96C4-13A4C12E7ADC}"/>
                  </a:ext>
                </a:extLst>
              </p:cNvPr>
              <p:cNvSpPr txBox="1"/>
              <p:nvPr/>
            </p:nvSpPr>
            <p:spPr>
              <a:xfrm>
                <a:off x="7548982" y="16538481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52" name="Textfeld 1651">
                <a:extLst>
                  <a:ext uri="{FF2B5EF4-FFF2-40B4-BE49-F238E27FC236}">
                    <a16:creationId xmlns:a16="http://schemas.microsoft.com/office/drawing/2014/main" id="{9640A270-BC52-4B50-96C4-13A4C12E7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982" y="16538481"/>
                <a:ext cx="292303" cy="307777"/>
              </a:xfrm>
              <a:prstGeom prst="rect">
                <a:avLst/>
              </a:prstGeom>
              <a:blipFill>
                <a:blip r:embed="rId73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3" name="Textfeld 1652">
                <a:extLst>
                  <a:ext uri="{FF2B5EF4-FFF2-40B4-BE49-F238E27FC236}">
                    <a16:creationId xmlns:a16="http://schemas.microsoft.com/office/drawing/2014/main" id="{418D3EA4-236D-458F-B007-5D3AED0CC981}"/>
                  </a:ext>
                </a:extLst>
              </p:cNvPr>
              <p:cNvSpPr txBox="1"/>
              <p:nvPr/>
            </p:nvSpPr>
            <p:spPr>
              <a:xfrm>
                <a:off x="8128664" y="16556608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53" name="Textfeld 1652">
                <a:extLst>
                  <a:ext uri="{FF2B5EF4-FFF2-40B4-BE49-F238E27FC236}">
                    <a16:creationId xmlns:a16="http://schemas.microsoft.com/office/drawing/2014/main" id="{418D3EA4-236D-458F-B007-5D3AED0CC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664" y="16556608"/>
                <a:ext cx="292303" cy="307777"/>
              </a:xfrm>
              <a:prstGeom prst="rect">
                <a:avLst/>
              </a:prstGeom>
              <a:blipFill>
                <a:blip r:embed="rId74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5" name="Flussdiagramm: Verbinder 1654">
            <a:extLst>
              <a:ext uri="{FF2B5EF4-FFF2-40B4-BE49-F238E27FC236}">
                <a16:creationId xmlns:a16="http://schemas.microsoft.com/office/drawing/2014/main" id="{50FB7CDD-C7AA-4200-8A34-1E2023067318}"/>
              </a:ext>
            </a:extLst>
          </p:cNvPr>
          <p:cNvSpPr/>
          <p:nvPr/>
        </p:nvSpPr>
        <p:spPr>
          <a:xfrm>
            <a:off x="6801348" y="19547272"/>
            <a:ext cx="159372" cy="147617"/>
          </a:xfrm>
          <a:prstGeom prst="flowChartConnector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7" name="Textfeld 1656">
                <a:extLst>
                  <a:ext uri="{FF2B5EF4-FFF2-40B4-BE49-F238E27FC236}">
                    <a16:creationId xmlns:a16="http://schemas.microsoft.com/office/drawing/2014/main" id="{2C0D1D95-E743-4858-A18E-F82FA655BE7D}"/>
                  </a:ext>
                </a:extLst>
              </p:cNvPr>
              <p:cNvSpPr txBox="1"/>
              <p:nvPr/>
            </p:nvSpPr>
            <p:spPr>
              <a:xfrm>
                <a:off x="6989407" y="19464757"/>
                <a:ext cx="29230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57" name="Textfeld 1656">
                <a:extLst>
                  <a:ext uri="{FF2B5EF4-FFF2-40B4-BE49-F238E27FC236}">
                    <a16:creationId xmlns:a16="http://schemas.microsoft.com/office/drawing/2014/main" id="{2C0D1D95-E743-4858-A18E-F82FA655B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7" y="19464757"/>
                <a:ext cx="292303" cy="307777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0" name="Gerader Verbinder 1659">
            <a:extLst>
              <a:ext uri="{FF2B5EF4-FFF2-40B4-BE49-F238E27FC236}">
                <a16:creationId xmlns:a16="http://schemas.microsoft.com/office/drawing/2014/main" id="{DE1D66D1-3A2D-44F4-BF9D-FEE6954A61A3}"/>
              </a:ext>
            </a:extLst>
          </p:cNvPr>
          <p:cNvCxnSpPr>
            <a:cxnSpLocks/>
            <a:stCxn id="1190" idx="4"/>
          </p:cNvCxnSpPr>
          <p:nvPr/>
        </p:nvCxnSpPr>
        <p:spPr>
          <a:xfrm flipH="1">
            <a:off x="6874652" y="18015108"/>
            <a:ext cx="6382" cy="15321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Gerader Verbinder 1660">
            <a:extLst>
              <a:ext uri="{FF2B5EF4-FFF2-40B4-BE49-F238E27FC236}">
                <a16:creationId xmlns:a16="http://schemas.microsoft.com/office/drawing/2014/main" id="{E9037744-CA48-48D0-9DBB-44E4B0482F59}"/>
              </a:ext>
            </a:extLst>
          </p:cNvPr>
          <p:cNvCxnSpPr>
            <a:cxnSpLocks/>
            <a:endCxn id="1655" idx="3"/>
          </p:cNvCxnSpPr>
          <p:nvPr/>
        </p:nvCxnSpPr>
        <p:spPr>
          <a:xfrm flipV="1">
            <a:off x="5586651" y="19673271"/>
            <a:ext cx="1238036" cy="10370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Gerader Verbinder 1661">
            <a:extLst>
              <a:ext uri="{FF2B5EF4-FFF2-40B4-BE49-F238E27FC236}">
                <a16:creationId xmlns:a16="http://schemas.microsoft.com/office/drawing/2014/main" id="{CE911593-CB87-48EF-ABED-98E1D9AE9CF3}"/>
              </a:ext>
            </a:extLst>
          </p:cNvPr>
          <p:cNvCxnSpPr>
            <a:cxnSpLocks/>
            <a:endCxn id="1655" idx="5"/>
          </p:cNvCxnSpPr>
          <p:nvPr/>
        </p:nvCxnSpPr>
        <p:spPr>
          <a:xfrm flipH="1" flipV="1">
            <a:off x="6937381" y="19673271"/>
            <a:ext cx="1111693" cy="10249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Gerader Verbinder 1662">
            <a:extLst>
              <a:ext uri="{FF2B5EF4-FFF2-40B4-BE49-F238E27FC236}">
                <a16:creationId xmlns:a16="http://schemas.microsoft.com/office/drawing/2014/main" id="{CDC9676E-D4CA-4C8F-8C6B-957D0C22E7BC}"/>
              </a:ext>
            </a:extLst>
          </p:cNvPr>
          <p:cNvCxnSpPr>
            <a:cxnSpLocks/>
          </p:cNvCxnSpPr>
          <p:nvPr/>
        </p:nvCxnSpPr>
        <p:spPr>
          <a:xfrm rot="5400000">
            <a:off x="4109897" y="19638272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Gerader Verbinder 1663">
            <a:extLst>
              <a:ext uri="{FF2B5EF4-FFF2-40B4-BE49-F238E27FC236}">
                <a16:creationId xmlns:a16="http://schemas.microsoft.com/office/drawing/2014/main" id="{145A46FF-F280-4850-9D7F-7FCE19504C6A}"/>
              </a:ext>
            </a:extLst>
          </p:cNvPr>
          <p:cNvCxnSpPr>
            <a:cxnSpLocks/>
          </p:cNvCxnSpPr>
          <p:nvPr/>
        </p:nvCxnSpPr>
        <p:spPr>
          <a:xfrm rot="5400000">
            <a:off x="3991663" y="19638272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Gerader Verbinder 1664">
            <a:extLst>
              <a:ext uri="{FF2B5EF4-FFF2-40B4-BE49-F238E27FC236}">
                <a16:creationId xmlns:a16="http://schemas.microsoft.com/office/drawing/2014/main" id="{B5B2946D-6025-4D6D-91D7-2A232315E5FD}"/>
              </a:ext>
            </a:extLst>
          </p:cNvPr>
          <p:cNvCxnSpPr>
            <a:cxnSpLocks/>
          </p:cNvCxnSpPr>
          <p:nvPr/>
        </p:nvCxnSpPr>
        <p:spPr>
          <a:xfrm rot="5400000" flipV="1">
            <a:off x="4121103" y="19520843"/>
            <a:ext cx="0" cy="2111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Gerader Verbinder 1665">
            <a:extLst>
              <a:ext uri="{FF2B5EF4-FFF2-40B4-BE49-F238E27FC236}">
                <a16:creationId xmlns:a16="http://schemas.microsoft.com/office/drawing/2014/main" id="{2F1A9153-6FDB-46F1-82BE-E792A5C47F25}"/>
              </a:ext>
            </a:extLst>
          </p:cNvPr>
          <p:cNvCxnSpPr>
            <a:cxnSpLocks/>
          </p:cNvCxnSpPr>
          <p:nvPr/>
        </p:nvCxnSpPr>
        <p:spPr>
          <a:xfrm rot="5400000">
            <a:off x="3780530" y="19636226"/>
            <a:ext cx="470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Gerader Verbinder 1666">
            <a:extLst>
              <a:ext uri="{FF2B5EF4-FFF2-40B4-BE49-F238E27FC236}">
                <a16:creationId xmlns:a16="http://schemas.microsoft.com/office/drawing/2014/main" id="{52089A4B-B36E-47F3-A10D-E8703141CF59}"/>
              </a:ext>
            </a:extLst>
          </p:cNvPr>
          <p:cNvCxnSpPr>
            <a:cxnSpLocks/>
          </p:cNvCxnSpPr>
          <p:nvPr/>
        </p:nvCxnSpPr>
        <p:spPr>
          <a:xfrm rot="5400000" flipV="1">
            <a:off x="3911555" y="19407223"/>
            <a:ext cx="77799" cy="65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Gerader Verbinder 1667">
            <a:extLst>
              <a:ext uri="{FF2B5EF4-FFF2-40B4-BE49-F238E27FC236}">
                <a16:creationId xmlns:a16="http://schemas.microsoft.com/office/drawing/2014/main" id="{F2E4922D-5EFA-48E6-B367-45E18D48142D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4570" y="19414806"/>
            <a:ext cx="194495" cy="167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Gerader Verbinder 1668">
            <a:extLst>
              <a:ext uri="{FF2B5EF4-FFF2-40B4-BE49-F238E27FC236}">
                <a16:creationId xmlns:a16="http://schemas.microsoft.com/office/drawing/2014/main" id="{1A02B3B1-AE00-49A1-88D3-85B6A9B511A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01608" y="19505562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Gerader Verbinder 1669">
            <a:extLst>
              <a:ext uri="{FF2B5EF4-FFF2-40B4-BE49-F238E27FC236}">
                <a16:creationId xmlns:a16="http://schemas.microsoft.com/office/drawing/2014/main" id="{B93A6C26-5423-48EF-B1DE-A5B6AD0630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800035" y="19611285"/>
            <a:ext cx="211446" cy="1762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Gerader Verbinder 1670">
            <a:extLst>
              <a:ext uri="{FF2B5EF4-FFF2-40B4-BE49-F238E27FC236}">
                <a16:creationId xmlns:a16="http://schemas.microsoft.com/office/drawing/2014/main" id="{9D91AB47-DE50-4D92-AD7B-9C9BA3A88373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4764" y="19728679"/>
            <a:ext cx="149082" cy="12229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Gerader Verbinder 1671">
            <a:extLst>
              <a:ext uri="{FF2B5EF4-FFF2-40B4-BE49-F238E27FC236}">
                <a16:creationId xmlns:a16="http://schemas.microsoft.com/office/drawing/2014/main" id="{FA7DA397-5AA0-4BE2-8629-970A39D6C027}"/>
              </a:ext>
            </a:extLst>
          </p:cNvPr>
          <p:cNvCxnSpPr>
            <a:cxnSpLocks/>
          </p:cNvCxnSpPr>
          <p:nvPr/>
        </p:nvCxnSpPr>
        <p:spPr>
          <a:xfrm rot="5400000" flipV="1">
            <a:off x="3817546" y="19820509"/>
            <a:ext cx="52361" cy="49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3" name="Textfeld 1672">
                <a:extLst>
                  <a:ext uri="{FF2B5EF4-FFF2-40B4-BE49-F238E27FC236}">
                    <a16:creationId xmlns:a16="http://schemas.microsoft.com/office/drawing/2014/main" id="{696D5FD9-5489-4242-A8D0-6FD0AF6F7D35}"/>
                  </a:ext>
                </a:extLst>
              </p:cNvPr>
              <p:cNvSpPr txBox="1"/>
              <p:nvPr/>
            </p:nvSpPr>
            <p:spPr>
              <a:xfrm>
                <a:off x="3810238" y="19036056"/>
                <a:ext cx="903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𝐴𝑖𝑟</m:t>
                          </m:r>
                        </m:sub>
                      </m:sSub>
                      <m:r>
                        <a:rPr lang="de-CH" sz="14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673" name="Textfeld 1672">
                <a:extLst>
                  <a:ext uri="{FF2B5EF4-FFF2-40B4-BE49-F238E27FC236}">
                    <a16:creationId xmlns:a16="http://schemas.microsoft.com/office/drawing/2014/main" id="{696D5FD9-5489-4242-A8D0-6FD0AF6F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238" y="19036056"/>
                <a:ext cx="903608" cy="307777"/>
              </a:xfrm>
              <a:prstGeom prst="rect">
                <a:avLst/>
              </a:prstGeom>
              <a:blipFill>
                <a:blip r:embed="rId7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4" name="Gerader Verbinder 1673">
            <a:extLst>
              <a:ext uri="{FF2B5EF4-FFF2-40B4-BE49-F238E27FC236}">
                <a16:creationId xmlns:a16="http://schemas.microsoft.com/office/drawing/2014/main" id="{FC8A5E8E-2731-46C3-BFB8-C3B2550B016B}"/>
              </a:ext>
            </a:extLst>
          </p:cNvPr>
          <p:cNvCxnSpPr>
            <a:cxnSpLocks/>
            <a:endCxn id="1655" idx="2"/>
          </p:cNvCxnSpPr>
          <p:nvPr/>
        </p:nvCxnSpPr>
        <p:spPr>
          <a:xfrm>
            <a:off x="4344122" y="19616700"/>
            <a:ext cx="2457226" cy="4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Gerader Verbinder 1674">
            <a:extLst>
              <a:ext uri="{FF2B5EF4-FFF2-40B4-BE49-F238E27FC236}">
                <a16:creationId xmlns:a16="http://schemas.microsoft.com/office/drawing/2014/main" id="{8746C62E-EC7C-445F-89D8-8E471BAC43E4}"/>
              </a:ext>
            </a:extLst>
          </p:cNvPr>
          <p:cNvCxnSpPr>
            <a:cxnSpLocks/>
          </p:cNvCxnSpPr>
          <p:nvPr/>
        </p:nvCxnSpPr>
        <p:spPr>
          <a:xfrm>
            <a:off x="4352205" y="17929597"/>
            <a:ext cx="2457226" cy="4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6" name="Textfeld 1675">
            <a:extLst>
              <a:ext uri="{FF2B5EF4-FFF2-40B4-BE49-F238E27FC236}">
                <a16:creationId xmlns:a16="http://schemas.microsoft.com/office/drawing/2014/main" id="{C95D4D9B-A6ED-4833-93A3-E09DB59783B8}"/>
              </a:ext>
            </a:extLst>
          </p:cNvPr>
          <p:cNvSpPr txBox="1"/>
          <p:nvPr/>
        </p:nvSpPr>
        <p:spPr>
          <a:xfrm>
            <a:off x="8655434" y="21091079"/>
            <a:ext cx="12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Controller</a:t>
            </a:r>
          </a:p>
        </p:txBody>
      </p:sp>
      <p:grpSp>
        <p:nvGrpSpPr>
          <p:cNvPr id="1677" name="Gruppieren 1676">
            <a:extLst>
              <a:ext uri="{FF2B5EF4-FFF2-40B4-BE49-F238E27FC236}">
                <a16:creationId xmlns:a16="http://schemas.microsoft.com/office/drawing/2014/main" id="{E2033F7B-3831-4DD7-ABD8-D0AA4A0B9E05}"/>
              </a:ext>
            </a:extLst>
          </p:cNvPr>
          <p:cNvGrpSpPr/>
          <p:nvPr/>
        </p:nvGrpSpPr>
        <p:grpSpPr>
          <a:xfrm>
            <a:off x="6676273" y="20535886"/>
            <a:ext cx="470013" cy="921243"/>
            <a:chOff x="1877960" y="2945526"/>
            <a:chExt cx="470013" cy="921243"/>
          </a:xfrm>
        </p:grpSpPr>
        <p:cxnSp>
          <p:nvCxnSpPr>
            <p:cNvPr id="1678" name="Gerader Verbinder 1677">
              <a:extLst>
                <a:ext uri="{FF2B5EF4-FFF2-40B4-BE49-F238E27FC236}">
                  <a16:creationId xmlns:a16="http://schemas.microsoft.com/office/drawing/2014/main" id="{6578FA64-3247-4F4E-83EA-53293B37A2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9" name="Gerader Verbinder 1678">
              <a:extLst>
                <a:ext uri="{FF2B5EF4-FFF2-40B4-BE49-F238E27FC236}">
                  <a16:creationId xmlns:a16="http://schemas.microsoft.com/office/drawing/2014/main" id="{1779ED6D-7794-45AB-9D11-D3F9F7AE02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0" name="Gerader Verbinder 1679">
              <a:extLst>
                <a:ext uri="{FF2B5EF4-FFF2-40B4-BE49-F238E27FC236}">
                  <a16:creationId xmlns:a16="http://schemas.microsoft.com/office/drawing/2014/main" id="{E84784C8-3007-436B-95B4-31E9091EEE64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1" name="Gerader Verbinder 1680">
              <a:extLst>
                <a:ext uri="{FF2B5EF4-FFF2-40B4-BE49-F238E27FC236}">
                  <a16:creationId xmlns:a16="http://schemas.microsoft.com/office/drawing/2014/main" id="{0A37D754-AAEE-4DCB-978D-ECAFF4F2E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2" name="Gerader Verbinder 1681">
              <a:extLst>
                <a:ext uri="{FF2B5EF4-FFF2-40B4-BE49-F238E27FC236}">
                  <a16:creationId xmlns:a16="http://schemas.microsoft.com/office/drawing/2014/main" id="{51A810BE-5C6F-44F3-9CA0-4384CC4D9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3" name="Gerader Verbinder 1682">
              <a:extLst>
                <a:ext uri="{FF2B5EF4-FFF2-40B4-BE49-F238E27FC236}">
                  <a16:creationId xmlns:a16="http://schemas.microsoft.com/office/drawing/2014/main" id="{56F067B1-D383-4281-AE94-0672AB08F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4" name="Gerader Verbinder 1683">
              <a:extLst>
                <a:ext uri="{FF2B5EF4-FFF2-40B4-BE49-F238E27FC236}">
                  <a16:creationId xmlns:a16="http://schemas.microsoft.com/office/drawing/2014/main" id="{1844CDD0-44D3-43CE-8E7F-30B9A6FF4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5" name="Gerader Verbinder 1684">
              <a:extLst>
                <a:ext uri="{FF2B5EF4-FFF2-40B4-BE49-F238E27FC236}">
                  <a16:creationId xmlns:a16="http://schemas.microsoft.com/office/drawing/2014/main" id="{BB977719-6DFF-4BA5-B6A9-AFA961726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Gerader Verbinder 1685">
              <a:extLst>
                <a:ext uri="{FF2B5EF4-FFF2-40B4-BE49-F238E27FC236}">
                  <a16:creationId xmlns:a16="http://schemas.microsoft.com/office/drawing/2014/main" id="{10498B21-CEA4-41A9-A58C-94AAFCBFCA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7" name="Flussdiagramm: Verbinder 1686">
              <a:extLst>
                <a:ext uri="{FF2B5EF4-FFF2-40B4-BE49-F238E27FC236}">
                  <a16:creationId xmlns:a16="http://schemas.microsoft.com/office/drawing/2014/main" id="{1F357614-1896-4060-B5AA-3B34857452E8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688" name="Gerader Verbinder 1687">
              <a:extLst>
                <a:ext uri="{FF2B5EF4-FFF2-40B4-BE49-F238E27FC236}">
                  <a16:creationId xmlns:a16="http://schemas.microsoft.com/office/drawing/2014/main" id="{C31EE56F-8051-4CE8-8F7D-AE52547CD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9" name="Textfeld 1688">
                  <a:extLst>
                    <a:ext uri="{FF2B5EF4-FFF2-40B4-BE49-F238E27FC236}">
                      <a16:creationId xmlns:a16="http://schemas.microsoft.com/office/drawing/2014/main" id="{E99AAC1E-FA17-44E3-996D-0884AF725E46}"/>
                    </a:ext>
                  </a:extLst>
                </p:cNvPr>
                <p:cNvSpPr txBox="1"/>
                <p:nvPr/>
              </p:nvSpPr>
              <p:spPr>
                <a:xfrm>
                  <a:off x="2050577" y="2945526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689" name="Textfeld 1688">
                  <a:extLst>
                    <a:ext uri="{FF2B5EF4-FFF2-40B4-BE49-F238E27FC236}">
                      <a16:creationId xmlns:a16="http://schemas.microsoft.com/office/drawing/2014/main" id="{E99AAC1E-FA17-44E3-996D-0884AF725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577" y="2945526"/>
                  <a:ext cx="292303" cy="307777"/>
                </a:xfrm>
                <a:prstGeom prst="rect">
                  <a:avLst/>
                </a:prstGeom>
                <a:blipFill>
                  <a:blip r:embed="rId76"/>
                  <a:stretch>
                    <a:fillRect r="-65957" b="-6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0" name="Gruppieren 1689">
            <a:extLst>
              <a:ext uri="{FF2B5EF4-FFF2-40B4-BE49-F238E27FC236}">
                <a16:creationId xmlns:a16="http://schemas.microsoft.com/office/drawing/2014/main" id="{C742884B-378E-424B-8716-504AD9A01C2C}"/>
              </a:ext>
            </a:extLst>
          </p:cNvPr>
          <p:cNvGrpSpPr/>
          <p:nvPr/>
        </p:nvGrpSpPr>
        <p:grpSpPr>
          <a:xfrm>
            <a:off x="7304378" y="20539659"/>
            <a:ext cx="515748" cy="916488"/>
            <a:chOff x="1877960" y="2950281"/>
            <a:chExt cx="515748" cy="916488"/>
          </a:xfrm>
        </p:grpSpPr>
        <p:cxnSp>
          <p:nvCxnSpPr>
            <p:cNvPr id="1691" name="Gerader Verbinder 1690">
              <a:extLst>
                <a:ext uri="{FF2B5EF4-FFF2-40B4-BE49-F238E27FC236}">
                  <a16:creationId xmlns:a16="http://schemas.microsoft.com/office/drawing/2014/main" id="{34503629-0E4E-486C-A1F3-8C42C301A8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005" y="3312895"/>
              <a:ext cx="80894" cy="7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2" name="Gerader Verbinder 1691">
              <a:extLst>
                <a:ext uri="{FF2B5EF4-FFF2-40B4-BE49-F238E27FC236}">
                  <a16:creationId xmlns:a16="http://schemas.microsoft.com/office/drawing/2014/main" id="{E37BDC45-2AD7-4567-9D8F-83CDC9C257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4583" y="2950281"/>
              <a:ext cx="8324" cy="7252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3" name="Gerader Verbinder 1692">
              <a:extLst>
                <a:ext uri="{FF2B5EF4-FFF2-40B4-BE49-F238E27FC236}">
                  <a16:creationId xmlns:a16="http://schemas.microsoft.com/office/drawing/2014/main" id="{C3FDFBBB-A092-4AE0-8270-3A397CF778CD}"/>
                </a:ext>
              </a:extLst>
            </p:cNvPr>
            <p:cNvCxnSpPr>
              <a:cxnSpLocks/>
            </p:cNvCxnSpPr>
            <p:nvPr/>
          </p:nvCxnSpPr>
          <p:spPr>
            <a:xfrm>
              <a:off x="1877960" y="3668844"/>
              <a:ext cx="470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4" name="Gerader Verbinder 1693">
              <a:extLst>
                <a:ext uri="{FF2B5EF4-FFF2-40B4-BE49-F238E27FC236}">
                  <a16:creationId xmlns:a16="http://schemas.microsoft.com/office/drawing/2014/main" id="{D759CF1D-9E56-45F3-92BB-EA8D27D50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701029"/>
              <a:ext cx="77799" cy="657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5" name="Gerader Verbinder 1694">
              <a:extLst>
                <a:ext uri="{FF2B5EF4-FFF2-40B4-BE49-F238E27FC236}">
                  <a16:creationId xmlns:a16="http://schemas.microsoft.com/office/drawing/2014/main" id="{93F69A60-6695-43B4-B07B-CB55FEFFA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960" y="3688901"/>
              <a:ext cx="194495" cy="1673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6" name="Gerader Verbinder 1695">
              <a:extLst>
                <a:ext uri="{FF2B5EF4-FFF2-40B4-BE49-F238E27FC236}">
                  <a16:creationId xmlns:a16="http://schemas.microsoft.com/office/drawing/2014/main" id="{E1473A5D-EC2C-42CA-B1AF-9540FD04F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4727" y="3688901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7" name="Gerader Verbinder 1696">
              <a:extLst>
                <a:ext uri="{FF2B5EF4-FFF2-40B4-BE49-F238E27FC236}">
                  <a16:creationId xmlns:a16="http://schemas.microsoft.com/office/drawing/2014/main" id="{4E04B904-F70C-4109-A399-C8928D4AD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0450" y="3690474"/>
              <a:ext cx="211446" cy="17629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8" name="Gerader Verbinder 1697">
              <a:extLst>
                <a:ext uri="{FF2B5EF4-FFF2-40B4-BE49-F238E27FC236}">
                  <a16:creationId xmlns:a16="http://schemas.microsoft.com/office/drawing/2014/main" id="{696CD697-EE80-4B9A-A059-E66179176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2027" y="3733926"/>
              <a:ext cx="149082" cy="1222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9" name="Gerader Verbinder 1698">
              <a:extLst>
                <a:ext uri="{FF2B5EF4-FFF2-40B4-BE49-F238E27FC236}">
                  <a16:creationId xmlns:a16="http://schemas.microsoft.com/office/drawing/2014/main" id="{7166E84D-B416-487D-8F6A-7849D01EE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612" y="3816110"/>
              <a:ext cx="52361" cy="490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0" name="Flussdiagramm: Verbinder 1699">
              <a:extLst>
                <a:ext uri="{FF2B5EF4-FFF2-40B4-BE49-F238E27FC236}">
                  <a16:creationId xmlns:a16="http://schemas.microsoft.com/office/drawing/2014/main" id="{F22AC4A7-7F81-4F9E-BF10-DD8EBD847966}"/>
                </a:ext>
              </a:extLst>
            </p:cNvPr>
            <p:cNvSpPr/>
            <p:nvPr/>
          </p:nvSpPr>
          <p:spPr>
            <a:xfrm>
              <a:off x="1945941" y="3187063"/>
              <a:ext cx="314416" cy="28274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01" name="Gerader Verbinder 1700">
              <a:extLst>
                <a:ext uri="{FF2B5EF4-FFF2-40B4-BE49-F238E27FC236}">
                  <a16:creationId xmlns:a16="http://schemas.microsoft.com/office/drawing/2014/main" id="{EC825199-B9D8-4CD7-A64F-274B90F393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338" y="3321077"/>
              <a:ext cx="54378" cy="677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2" name="Textfeld 1701">
                  <a:extLst>
                    <a:ext uri="{FF2B5EF4-FFF2-40B4-BE49-F238E27FC236}">
                      <a16:creationId xmlns:a16="http://schemas.microsoft.com/office/drawing/2014/main" id="{F330DC52-1621-44D4-A2E9-AA72957E0D68}"/>
                    </a:ext>
                  </a:extLst>
                </p:cNvPr>
                <p:cNvSpPr txBox="1"/>
                <p:nvPr/>
              </p:nvSpPr>
              <p:spPr>
                <a:xfrm>
                  <a:off x="2101405" y="2996363"/>
                  <a:ext cx="29230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>
            <p:sp>
              <p:nvSpPr>
                <p:cNvPr id="1702" name="Textfeld 1701">
                  <a:extLst>
                    <a:ext uri="{FF2B5EF4-FFF2-40B4-BE49-F238E27FC236}">
                      <a16:creationId xmlns:a16="http://schemas.microsoft.com/office/drawing/2014/main" id="{F330DC52-1621-44D4-A2E9-AA72957E0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1405" y="2996363"/>
                  <a:ext cx="292303" cy="307777"/>
                </a:xfrm>
                <a:prstGeom prst="rect">
                  <a:avLst/>
                </a:prstGeom>
                <a:blipFill>
                  <a:blip r:embed="rId77"/>
                  <a:stretch>
                    <a:fillRect r="-8333" b="-6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03" name="Gerader Verbinder 1702">
            <a:extLst>
              <a:ext uri="{FF2B5EF4-FFF2-40B4-BE49-F238E27FC236}">
                <a16:creationId xmlns:a16="http://schemas.microsoft.com/office/drawing/2014/main" id="{10D72696-1832-4905-A5FA-16E5FDB3F8B6}"/>
              </a:ext>
            </a:extLst>
          </p:cNvPr>
          <p:cNvCxnSpPr>
            <a:cxnSpLocks/>
            <a:endCxn id="1655" idx="4"/>
          </p:cNvCxnSpPr>
          <p:nvPr/>
        </p:nvCxnSpPr>
        <p:spPr>
          <a:xfrm flipV="1">
            <a:off x="6209492" y="19694889"/>
            <a:ext cx="671542" cy="851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4" name="Gerader Verbinder 1703">
            <a:extLst>
              <a:ext uri="{FF2B5EF4-FFF2-40B4-BE49-F238E27FC236}">
                <a16:creationId xmlns:a16="http://schemas.microsoft.com/office/drawing/2014/main" id="{DAE75124-BC78-44D4-9212-6ECBFC1C6E2D}"/>
              </a:ext>
            </a:extLst>
          </p:cNvPr>
          <p:cNvCxnSpPr>
            <a:cxnSpLocks/>
            <a:endCxn id="1655" idx="4"/>
          </p:cNvCxnSpPr>
          <p:nvPr/>
        </p:nvCxnSpPr>
        <p:spPr>
          <a:xfrm flipH="1" flipV="1">
            <a:off x="6881034" y="19694889"/>
            <a:ext cx="639100" cy="851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5" name="Gerader Verbinder 1704">
            <a:extLst>
              <a:ext uri="{FF2B5EF4-FFF2-40B4-BE49-F238E27FC236}">
                <a16:creationId xmlns:a16="http://schemas.microsoft.com/office/drawing/2014/main" id="{EB51995A-2C6B-478A-B15A-C8922DCF9542}"/>
              </a:ext>
            </a:extLst>
          </p:cNvPr>
          <p:cNvCxnSpPr>
            <a:cxnSpLocks/>
            <a:endCxn id="1655" idx="4"/>
          </p:cNvCxnSpPr>
          <p:nvPr/>
        </p:nvCxnSpPr>
        <p:spPr>
          <a:xfrm flipH="1" flipV="1">
            <a:off x="6881034" y="19694889"/>
            <a:ext cx="6390" cy="861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" name="Textfeld 1705">
            <a:extLst>
              <a:ext uri="{FF2B5EF4-FFF2-40B4-BE49-F238E27FC236}">
                <a16:creationId xmlns:a16="http://schemas.microsoft.com/office/drawing/2014/main" id="{D744DDF5-008B-4576-8139-23AB4058D0DF}"/>
              </a:ext>
            </a:extLst>
          </p:cNvPr>
          <p:cNvSpPr txBox="1"/>
          <p:nvPr/>
        </p:nvSpPr>
        <p:spPr>
          <a:xfrm rot="18077615">
            <a:off x="4341962" y="22803008"/>
            <a:ext cx="352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Transmitted</a:t>
            </a:r>
            <a:r>
              <a:rPr lang="de-CH" dirty="0"/>
              <a:t> Solar Radiation Power</a:t>
            </a:r>
          </a:p>
        </p:txBody>
      </p:sp>
      <p:sp>
        <p:nvSpPr>
          <p:cNvPr id="1707" name="Textfeld 1706">
            <a:extLst>
              <a:ext uri="{FF2B5EF4-FFF2-40B4-BE49-F238E27FC236}">
                <a16:creationId xmlns:a16="http://schemas.microsoft.com/office/drawing/2014/main" id="{FE11E441-7253-4B9B-ABFB-BF696626B231}"/>
              </a:ext>
            </a:extLst>
          </p:cNvPr>
          <p:cNvSpPr txBox="1"/>
          <p:nvPr/>
        </p:nvSpPr>
        <p:spPr>
          <a:xfrm rot="18077615">
            <a:off x="6615279" y="22020590"/>
            <a:ext cx="142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HVAC Power</a:t>
            </a:r>
          </a:p>
        </p:txBody>
      </p:sp>
      <p:sp>
        <p:nvSpPr>
          <p:cNvPr id="1708" name="Textfeld 1707">
            <a:extLst>
              <a:ext uri="{FF2B5EF4-FFF2-40B4-BE49-F238E27FC236}">
                <a16:creationId xmlns:a16="http://schemas.microsoft.com/office/drawing/2014/main" id="{9EB48BF7-9792-437D-B4B9-AB7696477AA1}"/>
              </a:ext>
            </a:extLst>
          </p:cNvPr>
          <p:cNvSpPr txBox="1"/>
          <p:nvPr/>
        </p:nvSpPr>
        <p:spPr>
          <a:xfrm>
            <a:off x="7661528" y="17779628"/>
            <a:ext cx="26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Indoor Air </a:t>
            </a:r>
            <a:r>
              <a:rPr lang="de-CH" dirty="0" err="1"/>
              <a:t>Temperature</a:t>
            </a:r>
            <a:endParaRPr lang="de-CH" dirty="0"/>
          </a:p>
        </p:txBody>
      </p:sp>
      <p:pic>
        <p:nvPicPr>
          <p:cNvPr id="105" name="Grafik 104">
            <a:extLst>
              <a:ext uri="{FF2B5EF4-FFF2-40B4-BE49-F238E27FC236}">
                <a16:creationId xmlns:a16="http://schemas.microsoft.com/office/drawing/2014/main" id="{4B7E48A2-5243-4540-94F5-1B499AA89853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306164" y="22053136"/>
            <a:ext cx="3673911" cy="2037928"/>
          </a:xfrm>
          <a:prstGeom prst="rect">
            <a:avLst/>
          </a:prstGeom>
        </p:spPr>
      </p:pic>
      <p:sp>
        <p:nvSpPr>
          <p:cNvPr id="1709" name="Textfeld 1708">
            <a:extLst>
              <a:ext uri="{FF2B5EF4-FFF2-40B4-BE49-F238E27FC236}">
                <a16:creationId xmlns:a16="http://schemas.microsoft.com/office/drawing/2014/main" id="{3BD6C345-B2B3-402C-83B7-A2C7B0D33E10}"/>
              </a:ext>
            </a:extLst>
          </p:cNvPr>
          <p:cNvSpPr txBox="1"/>
          <p:nvPr/>
        </p:nvSpPr>
        <p:spPr>
          <a:xfrm>
            <a:off x="231881" y="21479181"/>
            <a:ext cx="491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Assembling Matrix</a:t>
            </a:r>
          </a:p>
        </p:txBody>
      </p:sp>
    </p:spTree>
    <p:extLst>
      <p:ext uri="{BB962C8B-B14F-4D97-AF65-F5344CB8AC3E}">
        <p14:creationId xmlns:p14="http://schemas.microsoft.com/office/powerpoint/2010/main" val="8847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227</Words>
  <Application>Microsoft Office PowerPoint</Application>
  <PresentationFormat>Benutzerdefiniert</PresentationFormat>
  <Paragraphs>177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Gregor Jeker</dc:creator>
  <cp:lastModifiedBy>Gregor Jeker</cp:lastModifiedBy>
  <cp:revision>115</cp:revision>
  <dcterms:created xsi:type="dcterms:W3CDTF">2021-10-28T09:11:58Z</dcterms:created>
  <dcterms:modified xsi:type="dcterms:W3CDTF">2021-11-23T10:29:37Z</dcterms:modified>
</cp:coreProperties>
</file>