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F456-6508-4259-9C8B-CE245E00E8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88BD-EA40-4E83-8FD7-85A9760CECB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6211"/>
          </a:xfrm>
        </p:spPr>
        <p:txBody>
          <a:bodyPr/>
          <a:lstStyle/>
          <a:p>
            <a:r>
              <a:rPr lang="en-US" dirty="0"/>
              <a:t>Candy Power Ranking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Farzad Radmehr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97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/>
              <a:t>1) Looking at the Least to the Most Successful Brands</a:t>
            </a:r>
            <a:endParaRPr lang="en-US" sz="1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62708"/>
            <a:ext cx="11063068" cy="2996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9126"/>
            <a:ext cx="11161541" cy="3362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2) Modeling-Parameter Selection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140633" y="4029784"/>
            <a:ext cx="1787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9140632" y="3713871"/>
            <a:ext cx="2437079" cy="29337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400" b="1" dirty="0"/>
              <a:t>Recommendation</a:t>
            </a:r>
            <a:endParaRPr lang="en-US" sz="1400" b="1" dirty="0"/>
          </a:p>
          <a:p>
            <a:r>
              <a:rPr lang="en-US" sz="1400" dirty="0"/>
              <a:t>Below product characteristics drive more customers: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Chocolate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Peanutyalmondy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Fruity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Crispedricewafer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Caramel </a:t>
            </a:r>
            <a:endParaRPr lang="en-US" sz="1400" dirty="0"/>
          </a:p>
          <a:p>
            <a:r>
              <a:rPr lang="en-US" sz="1400" dirty="0"/>
              <a:t>Add one or more of the above gradients to increase Sugar % and decrease Price %.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89" y="681037"/>
            <a:ext cx="4962525" cy="2906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681037"/>
            <a:ext cx="5815816" cy="29062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9" y="3825165"/>
            <a:ext cx="5953125" cy="2933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14" y="3825165"/>
            <a:ext cx="2495550" cy="2906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Presentation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Candy Power Ranking</vt:lpstr>
      <vt:lpstr>1) Looking at the Least to the Most Successful Brands</vt:lpstr>
      <vt:lpstr>2) Modeling-Parameter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Power Ranking</dc:title>
  <dc:creator>Farzad Radmehr</dc:creator>
  <cp:lastModifiedBy>farad</cp:lastModifiedBy>
  <cp:revision>13</cp:revision>
  <dcterms:created xsi:type="dcterms:W3CDTF">2020-04-12T15:41:00Z</dcterms:created>
  <dcterms:modified xsi:type="dcterms:W3CDTF">2020-04-13T01:37:03Z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0x010100C001B7BC40D68549BB89316EAAD2A844</vt:lpwstr>
  </property>
  <property fmtid="{D5CDD505-2E9C-101B-9397-08002B2CF9AE}" pid="3" name="KSOProductBuildVer">
    <vt:lpwstr>1033-11.2.0.8342</vt:lpwstr>
  </property>
</Properties>
</file>