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C339-9AE2-4EEC-9C64-8F7517B35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CA333-FE42-435C-AAA2-2987BD508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9FE7-DC3B-47CE-9A56-0D6E10D0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6500D-860C-4438-AF36-38975DA5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4C01C-8A53-4F56-99B8-96669AE9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4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7FE9-D602-47A9-9BC0-C1EABEDC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8A581-8C52-4B32-9ADC-E4A576604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880CB-BA75-4847-8783-DF9AB557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D0CE9-8A75-4DA6-88C2-85419616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68722-3B15-4158-AB79-38759327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4BF84-4625-41F0-9795-4288DB566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A5043-9818-4D46-80D4-25008483E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B1C21-1221-4509-9320-94F8C0E2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BB46A-554F-404D-A814-9254181B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00553-BB25-4925-99B8-9916E35F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BCBE-2EC8-46D4-A14D-90B7E9CE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C94D-F603-4201-BFD5-C49D47CEB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E396-5076-445C-83FD-D0E241CF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F1F9-4A28-4E8D-B8EF-7FFF86BC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BE819-2430-4CB1-A2A9-ED066BDA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3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145F-F78C-440D-BEF7-AB34B17F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B42BB-FB2F-4138-868F-85FB19237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E04D-4642-4302-BCC4-15A8D524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B4BD-9665-4EFA-B112-2A3E631B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9FE6D-D530-4831-861A-90EFCF1E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5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1C44-48D1-429F-BC23-F0ED56C6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0D1B-DDFE-42E1-BF91-54D9B9820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E7970-C061-447D-97A6-3113A499A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FDF6A-0A6E-4369-A6B2-4711C732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2DBF6-0CFA-4FA1-8A41-F212DFCC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BEC86-465D-427D-9133-AB529DD1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4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873F-37AB-4DE5-B22D-F324A5F0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7F76-9C68-473D-B03B-DAE02AE63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CF07B-BEFC-4E5C-84C2-BC7AA3B95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E9EA8-ED25-4C3A-96CD-DAE412F59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4CF7D-C631-499E-9D28-DFAAF42A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958BF-8C57-418A-99A8-B5E48E1F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3075B-1D5D-4D5E-9C49-24CA6FD8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4488E-A75D-42A7-99F4-6FCBC5EF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0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6CC0-8CF0-47BD-8998-DDA6BC91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6B18D-D273-40B4-B471-D03D6609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6054A-8A24-4888-AD8C-26C6571C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8F198-1172-4A15-AB9F-6EC8970C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8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F0BBD-85E4-4E5F-874F-5E3B748E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B1E2E-AEE1-48D3-97CF-442F0260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E0E40-1EEC-4285-B021-55ADE2D9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4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6F9D-03F9-4E10-8A84-D1CB622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DAFB-D332-48B2-923D-4CACE722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9B6E5-A960-42EB-8248-4B9BAA5C0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14AB-5FEA-4F48-B279-773D1A14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0DEBB-EDCA-4E53-BAEC-5E54D37A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469A2-6CB9-43B9-810E-64FBE8AD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5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7EE8-F16A-4C3D-9CE1-2FC3D5D3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65AC5-7D31-433C-9EEE-13EDE47C2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CE6C7-96DF-4DB8-A238-241473B1C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3664A-CF4C-460F-A3A4-BB169CCF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D8AF9-AA9E-44E2-B2D5-D1D43787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11EFA-DD76-4808-8FEA-AA0BE316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8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C4563-B314-4DE9-ABB3-FE3DAD99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C414-BF23-4F4C-9EF0-ABBB4D68F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61E79-956A-4BF5-922D-04DE014CC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F456-6508-4259-9C8B-CE245E00E89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3CB5-6566-4C4C-9B45-66697D9D8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7D17-967F-4401-9922-DB34DA151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688BD-EA40-4E83-8FD7-85A9760C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6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FF31-E595-40C5-AF48-6C4FE62E5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76211"/>
          </a:xfrm>
        </p:spPr>
        <p:txBody>
          <a:bodyPr/>
          <a:lstStyle/>
          <a:p>
            <a:r>
              <a:rPr lang="en-US" dirty="0"/>
              <a:t>Candy Power Ranking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D04EA-5F16-42B2-B9C5-22E6B3A6B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Farzad Radmehr</a:t>
            </a:r>
          </a:p>
        </p:txBody>
      </p:sp>
    </p:spTree>
    <p:extLst>
      <p:ext uri="{BB962C8B-B14F-4D97-AF65-F5344CB8AC3E}">
        <p14:creationId xmlns:p14="http://schemas.microsoft.com/office/powerpoint/2010/main" val="411786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39CA-A020-40A5-9D93-A91F0282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975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/>
              <a:t>1) Looking at Most and Least Successful Businesses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F2E849-185D-4442-9B90-FD3BD50ED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62708"/>
            <a:ext cx="11063068" cy="2996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7DCDCE-ACA3-4C56-BF70-AE6634B3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9126"/>
            <a:ext cx="11161541" cy="336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3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A5C0E0-FD2D-457D-BBB7-C5B7B845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2) Modeling-Parameter Selection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E0FA06-5BCD-4684-A6A8-08D5BE552835}"/>
              </a:ext>
            </a:extLst>
          </p:cNvPr>
          <p:cNvSpPr/>
          <p:nvPr/>
        </p:nvSpPr>
        <p:spPr>
          <a:xfrm>
            <a:off x="9140633" y="4029784"/>
            <a:ext cx="17876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92FD155-AE87-4966-8BA7-A2222D31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0632" y="3713871"/>
            <a:ext cx="2437079" cy="29337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400" b="1" dirty="0"/>
              <a:t>Recommendation</a:t>
            </a:r>
          </a:p>
          <a:p>
            <a:r>
              <a:rPr lang="en-US" sz="1400" dirty="0"/>
              <a:t>Below product characteristics drive more customers:</a:t>
            </a:r>
          </a:p>
          <a:p>
            <a:pPr marL="0" indent="0">
              <a:buNone/>
            </a:pPr>
            <a:r>
              <a:rPr lang="en-US" sz="1400" dirty="0"/>
              <a:t>Chocolate</a:t>
            </a:r>
          </a:p>
          <a:p>
            <a:pPr marL="0" indent="0">
              <a:buNone/>
            </a:pPr>
            <a:r>
              <a:rPr lang="en-US" sz="1400" dirty="0" err="1"/>
              <a:t>Peanutyalmondy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Fruity</a:t>
            </a:r>
          </a:p>
          <a:p>
            <a:pPr marL="0" indent="0">
              <a:buNone/>
            </a:pPr>
            <a:r>
              <a:rPr lang="en-US" sz="1400" dirty="0" err="1"/>
              <a:t>Crispedricewafer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Caramel </a:t>
            </a:r>
          </a:p>
          <a:p>
            <a:r>
              <a:rPr lang="en-US" sz="1400" dirty="0"/>
              <a:t>Add above gradients to increase Sugar % and have less Price %.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0F8EB-895E-46CA-A8D8-B74E101F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89" y="681037"/>
            <a:ext cx="4962525" cy="2906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0BEF22-3204-42A3-A8A2-E7C8AAA69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681037"/>
            <a:ext cx="5815816" cy="2906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DA1289-4016-46B3-BE6D-AC5C5D326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89" y="3825165"/>
            <a:ext cx="5953125" cy="2933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AE61D1-99DF-4A56-9E14-E037D9024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414" y="3825165"/>
            <a:ext cx="2495550" cy="29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0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01B7BC40D68549BB89316EAAD2A844" ma:contentTypeVersion="0" ma:contentTypeDescription="Create a new document." ma:contentTypeScope="" ma:versionID="ce403abe2e7ba9cf0bbee62eba13fc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d6b2b0c1e24bbc17968917eae130c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4B8038-2991-4A35-9E03-C24E0BB7557F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95A0B81-159E-42B1-A325-C04CADDD95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30C459-B242-4093-AC73-AA17821A08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Candy Power Ranking</vt:lpstr>
      <vt:lpstr>1) Looking at Most and Least Successful Businesses</vt:lpstr>
      <vt:lpstr>2) Modeling-Parameter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Candy Power Ranking</dc:title>
  <dc:creator>Farzad Radmehr</dc:creator>
  <cp:lastModifiedBy>Farzad Radmehr</cp:lastModifiedBy>
  <cp:revision>10</cp:revision>
  <dcterms:created xsi:type="dcterms:W3CDTF">2020-04-12T15:41:34Z</dcterms:created>
  <dcterms:modified xsi:type="dcterms:W3CDTF">2020-04-12T17:39:11Z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0x010100C001B7BC40D68549BB89316EAAD2A844</vt:lpwstr>
  </property>
</Properties>
</file>