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5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5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8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744C-D7A3-4CB2-ADC0-C57F6175763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3A30-AA7D-4718-8289-78F8F398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4" y="886265"/>
            <a:ext cx="8979876" cy="515258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dirty="0">
                <a:latin typeface="Arial Black" panose="020B0A04020102020204" pitchFamily="34" charset="0"/>
                <a:ea typeface="+mj-ea"/>
                <a:cs typeface="+mj-cs"/>
              </a:rPr>
              <a:t>Black Friday Customer Purchase Prediction</a:t>
            </a:r>
          </a:p>
          <a:p>
            <a:pPr>
              <a:spcBef>
                <a:spcPct val="0"/>
              </a:spcBef>
            </a:pPr>
            <a:endParaRPr lang="en-US" sz="44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4400" b="1" dirty="0">
                <a:latin typeface="Arial Black" panose="020B0A04020102020204" pitchFamily="34" charset="0"/>
                <a:ea typeface="+mj-ea"/>
                <a:cs typeface="+mj-cs"/>
              </a:rPr>
              <a:t>by: Farzad Radmehr</a:t>
            </a:r>
            <a:endParaRPr lang="en-US" sz="4400" b="1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42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220" y="336989"/>
            <a:ext cx="3888544" cy="166062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Output:</a:t>
            </a:r>
            <a:br>
              <a:rPr lang="en-US" sz="2800" b="1" i="1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Purchase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1" y="435463"/>
            <a:ext cx="6176889" cy="5811838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Inputs: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Gender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Occupation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City Category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# of years of staying in current city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Product Category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Product Category 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Product Category 3</a:t>
            </a:r>
          </a:p>
        </p:txBody>
      </p:sp>
    </p:spTree>
    <p:extLst>
      <p:ext uri="{BB962C8B-B14F-4D97-AF65-F5344CB8AC3E}">
        <p14:creationId xmlns:p14="http://schemas.microsoft.com/office/powerpoint/2010/main" val="41635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39" y="408025"/>
            <a:ext cx="6010788" cy="3219450"/>
          </a:xfrm>
          <a:prstGeom prst="rect">
            <a:avLst/>
          </a:prstGeom>
          <a:gradFill>
            <a:gsLst>
              <a:gs pos="200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0" y="3646464"/>
            <a:ext cx="6010788" cy="3007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18" y="239151"/>
            <a:ext cx="5508892" cy="3388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327" y="3627476"/>
            <a:ext cx="5486400" cy="3026542"/>
          </a:xfrm>
          <a:prstGeom prst="rect">
            <a:avLst/>
          </a:prstGeom>
          <a:gradFill>
            <a:gsLst>
              <a:gs pos="200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149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358" y="65650"/>
            <a:ext cx="37528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21" y="75175"/>
            <a:ext cx="33147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71" y="3408925"/>
            <a:ext cx="3248025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384" y="3308912"/>
            <a:ext cx="2847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2" y="192686"/>
            <a:ext cx="5120640" cy="3478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3671667"/>
            <a:ext cx="7800975" cy="311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82" y="346264"/>
            <a:ext cx="6597747" cy="33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622" y="235329"/>
            <a:ext cx="5544503" cy="3140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8" y="3376247"/>
            <a:ext cx="5477828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6" y="1621156"/>
            <a:ext cx="559527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People from rural areas pay significantly higher.</a:t>
            </a:r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People in age group 26-35 significantly paid highest.</a:t>
            </a:r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No difference between single and married.</a:t>
            </a:r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product category 3 has the highest impact on total purchases.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4319"/>
              </p:ext>
            </p:extLst>
          </p:nvPr>
        </p:nvGraphicFramePr>
        <p:xfrm>
          <a:off x="562708" y="4968889"/>
          <a:ext cx="11380762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9830"/>
                <a:gridCol w="4388048"/>
                <a:gridCol w="50128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Category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Women are signicantly more interested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Singles are significantly more interested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Category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Both men and women have same interests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Both singles and married ones have same interest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Category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Men are signifantly more interested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singles are signicantly more interested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4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Machine Learning Techniques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17901"/>
              </p:ext>
            </p:extLst>
          </p:nvPr>
        </p:nvGraphicFramePr>
        <p:xfrm>
          <a:off x="562708" y="1825625"/>
          <a:ext cx="10791092" cy="3068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9310"/>
                <a:gridCol w="3629465"/>
                <a:gridCol w="3066757"/>
                <a:gridCol w="1448972"/>
                <a:gridCol w="112658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Method</a:t>
                      </a:r>
                      <a:endParaRPr lang="en-US" b="1" i="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Features</a:t>
                      </a:r>
                      <a:endParaRPr lang="en-US" b="1" i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Parameters</a:t>
                      </a:r>
                      <a:endParaRPr lang="en-US" b="1" i="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Training RMSE</a:t>
                      </a:r>
                      <a:endParaRPr lang="en-US" b="1" i="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Test RMSE</a:t>
                      </a:r>
                      <a:endParaRPr lang="en-US" b="1" i="0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Linear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Gender, Age, Occupation, City Category, Current City # of years, Marital Status, Product Category 1,2,3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Test % = 30, Random State = 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4630.9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4633.8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Decision Tree </a:t>
                      </a:r>
                      <a:r>
                        <a:rPr lang="en-US" dirty="0" err="1">
                          <a:effectLst/>
                        </a:rPr>
                        <a:t>Regressor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Gender, Age, Occupation, City Category, Current City # of years, Marital Status, Product Category 1,2,3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Test % = 30, Random State = 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2960.2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2983.8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Random Forest </a:t>
                      </a:r>
                      <a:r>
                        <a:rPr lang="en-US" dirty="0" err="1">
                          <a:effectLst/>
                        </a:rPr>
                        <a:t>Regressor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Gender, Age, Occupation, City Category, Current City # of years, Marital Status, Product Category 1,2,3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Test % = 30, Random State = 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2945.1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2968.4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Output: Purchase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Techniques</vt:lpstr>
    </vt:vector>
  </TitlesOfParts>
  <Company>Environmental Defense Fund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Farzad Radmehr</dc:creator>
  <cp:lastModifiedBy>Farzad Radmehr</cp:lastModifiedBy>
  <cp:revision>15</cp:revision>
  <dcterms:created xsi:type="dcterms:W3CDTF">2019-05-24T13:23:49Z</dcterms:created>
  <dcterms:modified xsi:type="dcterms:W3CDTF">2019-05-24T14:43:15Z</dcterms:modified>
</cp:coreProperties>
</file>