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2" r:id="rId3"/>
    <p:sldId id="268" r:id="rId4"/>
    <p:sldId id="269" r:id="rId5"/>
    <p:sldId id="270" r:id="rId6"/>
    <p:sldId id="271" r:id="rId7"/>
    <p:sldId id="272" r:id="rId8"/>
    <p:sldId id="263" r:id="rId9"/>
    <p:sldId id="264" r:id="rId10"/>
    <p:sldId id="265" r:id="rId11"/>
    <p:sldId id="273" r:id="rId12"/>
    <p:sldId id="274" r:id="rId13"/>
    <p:sldId id="275" r:id="rId14"/>
    <p:sldId id="276" r:id="rId15"/>
    <p:sldId id="277" r:id="rId16"/>
    <p:sldId id="278" r:id="rId17"/>
    <p:sldId id="266" r:id="rId18"/>
    <p:sldId id="267" r:id="rId19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593E58-C1FA-419E-9133-D62B8247A0CD}" type="datetime1">
              <a:rPr lang="sk-SK" smtClean="0"/>
              <a:t>7. 5. 2021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79F80C-C490-43B3-8D19-0042F9BDBBAA}" type="datetime1">
              <a:rPr lang="sk-SK" smtClean="0"/>
              <a:t>7. 5. 2021</a:t>
            </a:fld>
            <a:endParaRPr lang="en-US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"/>
              <a:t>Kliknutím upravíte štýly predlohy textu</a:t>
            </a:r>
            <a:endParaRPr lang="en-US"/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/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Obdĺžni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Obdĺžni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Obdĺžni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riama spojnica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20" name="Zástupný symbol dátum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8C1DB6-B6E9-4F7B-96DD-7072F04BAEFD}" type="datetime1">
              <a:rPr lang="sk-SK" smtClean="0"/>
              <a:t>7. 5. 2021</a:t>
            </a:fld>
            <a:endParaRPr lang="en-US" dirty="0"/>
          </a:p>
        </p:txBody>
      </p:sp>
      <p:sp>
        <p:nvSpPr>
          <p:cNvPr id="21" name="Zástupná pät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Zástupné číslo snímky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72DE5-AEA9-4ACC-9E05-04042A87619E}" type="datetime1">
              <a:rPr lang="sk-SK" smtClean="0"/>
              <a:t>7. 5. 2021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50202-251D-45E2-822C-75B2F36DD8BE}" type="datetime1">
              <a:rPr lang="sk-SK" smtClean="0"/>
              <a:t>7. 5. 2021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A691F6-4A63-42E4-90E9-69A6FC45C189}" type="datetime1">
              <a:rPr lang="sk-SK" smtClean="0"/>
              <a:t>7. 5. 2021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ĺžni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Obdĺžni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Obdĺžni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Obdĺžni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riama spojnica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1C29537-B49C-4F04-A12F-20D399F5C2C6}" type="datetime1">
              <a:rPr lang="sk-SK" smtClean="0"/>
              <a:t>7. 5. 2021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9FE2D-4279-4261-936D-FBEDD6AA9195}" type="datetime1">
              <a:rPr lang="sk-SK" smtClean="0"/>
              <a:t>7. 5. 2021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B6C318-EFB0-4C8B-87EC-51C6A37DA4C1}" type="datetime1">
              <a:rPr lang="sk-SK" smtClean="0"/>
              <a:t>7. 5. 2021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E41EE-338C-4BCD-86E5-B220F9FCBFB8}" type="datetime1">
              <a:rPr lang="sk-SK" smtClean="0"/>
              <a:t>7. 5. 2021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16BBF-A37A-4518-8384-E1C9C5369A78}" type="datetime1">
              <a:rPr lang="sk-SK" smtClean="0"/>
              <a:t>7. 5. 2021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D32B4DC7-C6D0-443A-9AC1-706F94010F92}" type="datetime1">
              <a:rPr lang="sk-SK" smtClean="0"/>
              <a:t>7. 5. 2021</a:t>
            </a:fld>
            <a:endParaRPr lang="en-US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2CB11CC-D6F4-4228-B450-2134BFF6C99A}" type="datetime1">
              <a:rPr lang="sk-SK" smtClean="0"/>
              <a:t>7. 5. 2021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bdĺžni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Obdĺžni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 lang="en-US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"/>
              <a:t>Kliknutím upravíte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0CA74D9-753D-452E-9D17-5DEDD13B9F67}" type="datetime1">
              <a:rPr lang="sk-SK" smtClean="0"/>
              <a:t>7. 5. 2021</a:t>
            </a:fld>
            <a:endParaRPr lang="en-US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api_docs/python/tf/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ml_getting_started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Detailný záber loga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Obdĺžni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Obdĺžni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sk" sz="4400" dirty="0">
                <a:solidFill>
                  <a:schemeClr val="tx1"/>
                </a:solidFill>
              </a:rPr>
              <a:t>Neurónové siete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sk" dirty="0">
                <a:solidFill>
                  <a:schemeClr val="tx1"/>
                </a:solidFill>
              </a:rPr>
              <a:t>Filip Radovský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F9099-6FA4-4211-892A-199E3F05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endParaRPr lang="en-GB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BB80BD1E-DA05-4A90-B622-AC002C7EF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363" y="2994675"/>
            <a:ext cx="7697274" cy="2067213"/>
          </a:xfrm>
        </p:spPr>
      </p:pic>
    </p:spTree>
    <p:extLst>
      <p:ext uri="{BB962C8B-B14F-4D97-AF65-F5344CB8AC3E}">
        <p14:creationId xmlns:p14="http://schemas.microsoft.com/office/powerpoint/2010/main" val="420086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4497EA-BA00-4D2A-A1B0-51D59D57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endParaRPr lang="en-GB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9FB82719-4A30-4071-8DDA-4947D506C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620" y="819033"/>
            <a:ext cx="5978580" cy="5216007"/>
          </a:xfrm>
        </p:spPr>
      </p:pic>
    </p:spTree>
    <p:extLst>
      <p:ext uri="{BB962C8B-B14F-4D97-AF65-F5344CB8AC3E}">
        <p14:creationId xmlns:p14="http://schemas.microsoft.com/office/powerpoint/2010/main" val="170152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9EACC2-FC8B-4DC0-B15D-D49D8889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endParaRPr lang="en-GB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50A94210-6F81-432E-9F9E-5DD702221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96906"/>
            <a:ext cx="10058400" cy="2662750"/>
          </a:xfrm>
        </p:spPr>
      </p:pic>
    </p:spTree>
    <p:extLst>
      <p:ext uri="{BB962C8B-B14F-4D97-AF65-F5344CB8AC3E}">
        <p14:creationId xmlns:p14="http://schemas.microsoft.com/office/powerpoint/2010/main" val="132557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AE8F5F-D86F-49A8-AB71-2591CE6D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endParaRPr lang="en-GB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80452104-7EB8-41B9-B018-BDE151410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355887"/>
            <a:ext cx="10058400" cy="1344789"/>
          </a:xfrm>
        </p:spPr>
      </p:pic>
    </p:spTree>
    <p:extLst>
      <p:ext uri="{BB962C8B-B14F-4D97-AF65-F5344CB8AC3E}">
        <p14:creationId xmlns:p14="http://schemas.microsoft.com/office/powerpoint/2010/main" val="39497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C2A103-1F1E-496A-919E-20160AA2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</a:t>
            </a:r>
            <a:endParaRPr lang="en-GB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C81096A8-5886-4980-9DCD-6F654DD74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574" y="3429000"/>
            <a:ext cx="7182852" cy="1476581"/>
          </a:xfrm>
        </p:spPr>
      </p:pic>
    </p:spTree>
    <p:extLst>
      <p:ext uri="{BB962C8B-B14F-4D97-AF65-F5344CB8AC3E}">
        <p14:creationId xmlns:p14="http://schemas.microsoft.com/office/powerpoint/2010/main" val="219700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A821FC-AA94-4A40-9698-3365885C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</a:t>
            </a:r>
            <a:endParaRPr lang="en-GB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96913879-9BF0-49D2-902C-6BBD844A9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82434"/>
            <a:ext cx="10058400" cy="3291694"/>
          </a:xfr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5CEC2B34-D9AC-4120-ABC9-0852A989F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559" y="2375106"/>
            <a:ext cx="3108641" cy="15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4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60277-B09F-4C8D-88F4-A31B26CE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Výsledok-predikcia</a:t>
            </a:r>
            <a:endParaRPr lang="en-GB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8A42968A-B486-4C20-8F5A-D4EE608ED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756" y="2746990"/>
            <a:ext cx="9402487" cy="2562583"/>
          </a:xfrm>
        </p:spPr>
      </p:pic>
    </p:spTree>
    <p:extLst>
      <p:ext uri="{BB962C8B-B14F-4D97-AF65-F5344CB8AC3E}">
        <p14:creationId xmlns:p14="http://schemas.microsoft.com/office/powerpoint/2010/main" val="201824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F2F30-3585-412D-AD34-01F7FA5A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  <a:endParaRPr lang="en-GB" dirty="0"/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576FA1D0-F740-484B-877A-24AD62C21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05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DA3D63-A020-4545-86B1-1A0ED125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C01CCE8-7442-4126-9BD4-49835523C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www.tensorflow.org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api_docs</a:t>
            </a:r>
            <a:r>
              <a:rPr lang="en-GB" dirty="0">
                <a:hlinkClick r:id="rId2"/>
              </a:rPr>
              <a:t>/python/</a:t>
            </a:r>
            <a:r>
              <a:rPr lang="en-GB" dirty="0" err="1">
                <a:hlinkClick r:id="rId2"/>
              </a:rPr>
              <a:t>tf</a:t>
            </a:r>
            <a:r>
              <a:rPr lang="en-GB" dirty="0">
                <a:hlinkClick r:id="rId2"/>
              </a:rPr>
              <a:t>/function</a:t>
            </a:r>
            <a:endParaRPr lang="sk-SK" dirty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keras.io</a:t>
            </a:r>
            <a:r>
              <a:rPr lang="en-GB" dirty="0">
                <a:hlinkClick r:id="rId3"/>
              </a:rPr>
              <a:t>/</a:t>
            </a:r>
            <a:endParaRPr lang="sk-SK" dirty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err="1">
                <a:hlinkClick r:id="rId4"/>
              </a:rPr>
              <a:t>www.w3schools.com</a:t>
            </a:r>
            <a:r>
              <a:rPr lang="en-GB" dirty="0">
                <a:hlinkClick r:id="rId4"/>
              </a:rPr>
              <a:t>/python/</a:t>
            </a:r>
            <a:r>
              <a:rPr lang="en-GB" dirty="0" err="1">
                <a:hlinkClick r:id="rId4"/>
              </a:rPr>
              <a:t>python_ml_getting_started.asp</a:t>
            </a:r>
            <a:endParaRPr lang="sk-SK" dirty="0"/>
          </a:p>
          <a:p>
            <a:r>
              <a:rPr lang="sk-SK" dirty="0"/>
              <a:t>Obrázky: autor prezentácie</a:t>
            </a:r>
          </a:p>
          <a:p>
            <a:endParaRPr lang="sk-SK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26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5119BC-665D-47EA-9058-1562ABBD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Knižnice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C2EC288-14AF-4E6C-8F9B-D6C4D365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26E0F343-5BAA-4DDA-80D2-CB32C6CA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0" y="2933136"/>
            <a:ext cx="4571979" cy="21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1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9EDD63-8016-4F14-84E5-2BD56B8B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dát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A987A2-3E73-41A9-B04E-326B0DDF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Načítanie 5 </a:t>
            </a:r>
            <a:r>
              <a:rPr lang="sk-SK" dirty="0" err="1"/>
              <a:t>CSV</a:t>
            </a:r>
            <a:r>
              <a:rPr lang="sk-SK" dirty="0"/>
              <a:t> (2015-2019):</a:t>
            </a:r>
          </a:p>
          <a:p>
            <a:endParaRPr lang="sk-SK" dirty="0"/>
          </a:p>
          <a:p>
            <a:r>
              <a:rPr lang="sk-SK" dirty="0"/>
              <a:t>Očistenie stĺpcov dát:</a:t>
            </a:r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F3A85EAB-D719-4D0E-98D0-A34816D1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32" y="2549574"/>
            <a:ext cx="7506748" cy="228632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B5704C26-DE8D-41DE-B79E-CC1E3755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1" y="3319447"/>
            <a:ext cx="9840698" cy="219106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CDC5BDAA-10C6-458C-8A9E-9B6F8A7C5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1" y="3818309"/>
            <a:ext cx="6439799" cy="238158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8CF85384-18B5-43DF-B223-9EB2EDEFC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651" y="4336223"/>
            <a:ext cx="6658904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7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1CDA91-02F8-4BE1-A088-4BD50D7B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dát</a:t>
            </a:r>
            <a:endParaRPr lang="en-GB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D2C2F35-541A-4132-B765-A49F0202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7. 5. 2021</a:t>
            </a:fld>
            <a:endParaRPr lang="en-US"/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97D081F1-2241-49B3-B8CA-CD72E434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Vysvetlenie dát/parametrov pre strojové učenie: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7C7A72A9-5C59-4C0A-94E0-682A73C46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26" y="2734823"/>
            <a:ext cx="10036374" cy="37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F928F2-F6E3-4BFB-B3D8-12F26ECE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dát</a:t>
            </a:r>
            <a:endParaRPr lang="en-GB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913D9F7-A5E7-4CF4-BFD4-3F9AFC49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7. 5. 2021</a:t>
            </a:fld>
            <a:endParaRPr lang="en-US"/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11180188-616F-49E8-B491-6E1F557F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Spojenie </a:t>
            </a:r>
            <a:r>
              <a:rPr lang="sk-SK" dirty="0" err="1"/>
              <a:t>CSV</a:t>
            </a:r>
            <a:r>
              <a:rPr lang="sk-SK" dirty="0"/>
              <a:t> súborov a vypísanie prvých a posledných 5 prvkov:</a:t>
            </a:r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6A39B004-3B70-4534-965F-E42F4605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1" y="2394106"/>
            <a:ext cx="8126964" cy="400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3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6B50D1-6EBF-4EF5-A16E-9B41A073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dát</a:t>
            </a:r>
            <a:endParaRPr lang="en-GB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7C323EBB-7D56-403A-AFCF-C84B08770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32739"/>
            <a:ext cx="2124371" cy="238158"/>
          </a:xfr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A019B0E6-8C5F-4F60-A824-B8E94FA91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89442"/>
            <a:ext cx="1030748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0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D3306C-C86F-42D4-B1CF-52502D4A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dát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91F9D7-C1D1-4B2C-9CDA-10B46094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Úprava databáz:</a:t>
            </a:r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7766A9D1-4BE8-4396-98CA-50544A809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21" y="2895398"/>
            <a:ext cx="851653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3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2DF4BD-7A00-4574-B46E-91A34C21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dát</a:t>
            </a:r>
            <a:endParaRPr lang="en-GB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9F45D4C1-6C00-4302-946F-F55055F38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10876"/>
            <a:ext cx="4391638" cy="2267266"/>
          </a:xfr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F1797236-7240-446B-A608-8B38D52D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524" y="4314047"/>
            <a:ext cx="4991797" cy="1228896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D7BE7759-475A-4872-AAB2-77C169964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516" y="5701960"/>
            <a:ext cx="709711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4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7F429-6A18-43ED-91D4-8D4823A4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dát</a:t>
            </a:r>
            <a:endParaRPr lang="en-GB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FEC680D8-1410-4FE8-8F8B-DEBC4F4ADA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69622" y="718817"/>
            <a:ext cx="5809341" cy="5316223"/>
          </a:xfrm>
        </p:spPr>
      </p:pic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EEEF6BD8-462E-4B09-A096-8347AAADA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192046"/>
            <a:ext cx="4663440" cy="3749040"/>
          </a:xfrm>
        </p:spPr>
        <p:txBody>
          <a:bodyPr/>
          <a:lstStyle/>
          <a:p>
            <a:r>
              <a:rPr lang="sk-SK" dirty="0" err="1"/>
              <a:t>Spearmanova</a:t>
            </a:r>
            <a:r>
              <a:rPr lang="sk-SK" dirty="0"/>
              <a:t> korelácia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229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19_TF78438558" id="{03D3C7D7-7294-4361-A24E-058731A8E82E}" vid="{E6517E62-9974-45F6-9388-3E4B9F20DFDE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{0701191D-D7A5-4056-B811-2ABB3A51B83D}tf78438558_win32</Template>
  <TotalTime>146</TotalTime>
  <Words>116</Words>
  <Application>Microsoft Office PowerPoint</Application>
  <PresentationFormat>Širokouhlá</PresentationFormat>
  <Paragraphs>32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Garamond</vt:lpstr>
      <vt:lpstr>SavonVTI</vt:lpstr>
      <vt:lpstr>Neurónové siete</vt:lpstr>
      <vt:lpstr>Knižnice</vt:lpstr>
      <vt:lpstr>Analýza dát</vt:lpstr>
      <vt:lpstr>Analýza dát</vt:lpstr>
      <vt:lpstr>Analýza dát</vt:lpstr>
      <vt:lpstr>Analýza dát</vt:lpstr>
      <vt:lpstr>Analýza dát</vt:lpstr>
      <vt:lpstr>Analýza dát</vt:lpstr>
      <vt:lpstr>Analýza dát</vt:lpstr>
      <vt:lpstr>Neurónová sieť</vt:lpstr>
      <vt:lpstr>Neurónová sieť</vt:lpstr>
      <vt:lpstr>Neurónová sieť</vt:lpstr>
      <vt:lpstr>Neurónová sieť</vt:lpstr>
      <vt:lpstr>Výsledky</vt:lpstr>
      <vt:lpstr>Výsledky</vt:lpstr>
      <vt:lpstr>Výsledok-predikcia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Filip Radovský</dc:creator>
  <cp:lastModifiedBy>Filip Radovský</cp:lastModifiedBy>
  <cp:revision>8</cp:revision>
  <dcterms:created xsi:type="dcterms:W3CDTF">2021-05-07T13:31:38Z</dcterms:created>
  <dcterms:modified xsi:type="dcterms:W3CDTF">2021-05-07T15:58:18Z</dcterms:modified>
</cp:coreProperties>
</file>