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427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5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09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53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075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0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2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887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35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4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19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1379-D630-4511-AB38-2FF8634B7762}" type="datetimeFigureOut">
              <a:rPr lang="ro-RO" smtClean="0"/>
              <a:t>23.10.2018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E293-069C-4E97-B9AB-21D96742787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2570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48">
            <a:off x="7394469" y="3204197"/>
            <a:ext cx="3498036" cy="262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11">
            <a:off x="5909686" y="3990419"/>
            <a:ext cx="1949002" cy="1535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23" y="1424576"/>
            <a:ext cx="2837383" cy="15960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68" y="3593798"/>
            <a:ext cx="718641" cy="693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3758">
            <a:off x="7013454" y="4119466"/>
            <a:ext cx="174548" cy="17454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31" y="3683648"/>
            <a:ext cx="3434384" cy="1908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9734" y="3295506"/>
            <a:ext cx="1126673" cy="8344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55876" y="3295506"/>
            <a:ext cx="616150" cy="7006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10" y="3695027"/>
            <a:ext cx="2126601" cy="21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elev</dc:creator>
  <cp:lastModifiedBy>elev</cp:lastModifiedBy>
  <cp:revision>7</cp:revision>
  <dcterms:created xsi:type="dcterms:W3CDTF">2018-10-16T08:39:56Z</dcterms:created>
  <dcterms:modified xsi:type="dcterms:W3CDTF">2018-10-23T08:58:27Z</dcterms:modified>
</cp:coreProperties>
</file>