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2F6D23-0ECF-E13D-A46A-1A6073F7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E7483E-99B3-D2A2-89CC-5A8A3C57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3A82AF-35F5-84CC-C9D3-075A814B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C4F258-1320-6C1D-4984-644E2943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E28487-5CC1-E076-3F89-808EC5D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0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37FBB-18FF-42DA-2555-696A9754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C66758-A476-9EFB-CF50-7C73A9EA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FF1697-E677-F4AF-9935-C58BC068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6259C5-01F1-060F-6A2B-5EF519AC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6F1BA3-D465-1345-221B-DD61BA2C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09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4A4601-B6E0-CC20-AD1D-F46BAE0C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40940F-66CB-25C3-C8AE-DA9B91C8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6645FE-B5F8-F5A5-D005-3B29C343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7D080A-3FE9-18FE-7085-B8A7084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FFE5A-59A1-8F74-7B09-D9587921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6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B160A-B7B6-E2DA-0D5A-AE217CC8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E12578-0E42-0595-DE2F-5A15AA35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4A742-475E-B4AE-53CA-035A3C9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D00FE-9C4B-5EA3-4A0A-96371243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53919-5280-2742-EBEC-F64B598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7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AD399-895D-5217-2E48-4EE68310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79D7BD-4C9E-179A-04F5-A6A02414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B22C1-4675-BB7C-CAAF-83C4232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2FEE2-5CB6-CE38-9A9C-8EE46F80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BB397-A2AA-98FA-351F-4A302D61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2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E0E11-A3EC-B579-6893-E04D3B93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7BAC31-1724-6A81-7BDF-361B397C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4EA715-9E13-4566-F60F-1B2C58D8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B5571A-8951-3DBF-73A9-393A00EA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643B8D-EEFA-3398-6666-A838B69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1A5658-A6CF-A4A5-13E9-94B87A9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73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13FF4-6BE4-F546-4A19-FEA0EE19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AE77F1-C09D-A6AC-B625-816A8127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EC0AC3-EE0E-8439-BF10-9FFC457D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BB7A05-3649-3174-99D0-0D2530169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BE55D6-D231-DFA2-B5A7-10A3F071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78EEA8-A9C1-3FC3-1A3D-43AE381F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EB448D-469B-3D0C-0EBF-A986B499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F0685A-1583-F9C1-29BB-4627FB53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0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2ACB6-E4A4-CCC2-11F7-9C34BB4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6FA0C5-D3AC-76D3-6C00-29EC4422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4156AE-9A34-5E81-BDC4-94313AA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781E60-913F-E898-0DF6-3460144F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2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BF6689-6B20-79F2-7330-FF72E50D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C36055-71BB-0831-718B-A0B806DA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5DBC90-03D0-F4F0-8150-2298578B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75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072E1-5FB7-C2B6-8E0B-F5EF6E3B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3AE17-0749-079E-D209-07AB6F5B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F17C38-8ED6-2AF9-3365-C61EDDE6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58E2FA-285D-9946-93AB-A224900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A93B21-A482-87DA-B285-10F6A19A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EA561-F3D6-01A1-6A72-94CB491A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2EC4A-9565-EFA2-84E5-490C8CAC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38DC03-F4A8-3FC4-57BF-5D569BACA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5593AA-6C3F-BAD8-F90D-9178A9A9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FAD003-8077-A973-78EE-6EE13F96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0DD41F-393D-961B-2604-CD2C6BBC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88348-12E4-6AC5-6E0C-B28BBE83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31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39AC4A-B689-3967-EBAE-F1221A56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F1F6-46F5-780D-967D-B3D70B9A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BA3812-3AAB-240F-55C5-CC3F43363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CCB11-CC25-D84F-80C1-2F79EDA3C33B}" type="datetimeFigureOut">
              <a:rPr lang="it-IT" smtClean="0"/>
              <a:t>02/07/24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BC16A-4C08-C04B-BE71-B6D18F5EF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C30CD9-4F83-6F5E-F619-0BE27AAAE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0127E-7BF6-654C-B1DF-20707D7DF0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4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clipart, carota, illustrazione, cibo&#10;&#10;Descrizione generata automaticamente">
            <a:extLst>
              <a:ext uri="{FF2B5EF4-FFF2-40B4-BE49-F238E27FC236}">
                <a16:creationId xmlns:a16="http://schemas.microsoft.com/office/drawing/2014/main" id="{554A78CD-84A2-CFC0-56A7-4E19AAC1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97" y="2160693"/>
            <a:ext cx="4665085" cy="262411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87234BB-3D1D-E292-8370-2D42F6C6B15B}"/>
              </a:ext>
            </a:extLst>
          </p:cNvPr>
          <p:cNvSpPr/>
          <p:nvPr/>
        </p:nvSpPr>
        <p:spPr>
          <a:xfrm>
            <a:off x="4857750" y="180181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RigaRicetta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26F38B-DE7B-6B95-92E5-123C882CCA8C}"/>
              </a:ext>
            </a:extLst>
          </p:cNvPr>
          <p:cNvSpPr/>
          <p:nvPr/>
        </p:nvSpPr>
        <p:spPr>
          <a:xfrm>
            <a:off x="392112" y="3597275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Cuoco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799211-81F2-5873-EAE4-2A8ECF2D370B}"/>
              </a:ext>
            </a:extLst>
          </p:cNvPr>
          <p:cNvSpPr/>
          <p:nvPr/>
        </p:nvSpPr>
        <p:spPr>
          <a:xfrm>
            <a:off x="1300162" y="1211065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Ricetta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06BC33-1CCB-8A31-A82E-86582D361F3C}"/>
              </a:ext>
            </a:extLst>
          </p:cNvPr>
          <p:cNvSpPr/>
          <p:nvPr/>
        </p:nvSpPr>
        <p:spPr>
          <a:xfrm>
            <a:off x="7112000" y="5103019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Credentials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DC2672E-FD5D-1DBD-C188-4463C5326B1E}"/>
              </a:ext>
            </a:extLst>
          </p:cNvPr>
          <p:cNvSpPr/>
          <p:nvPr/>
        </p:nvSpPr>
        <p:spPr>
          <a:xfrm>
            <a:off x="8683625" y="1997868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Ingrediente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92C4B93-4736-65ED-3B22-3C3C4D4F70A1}"/>
              </a:ext>
            </a:extLst>
          </p:cNvPr>
          <p:cNvSpPr/>
          <p:nvPr/>
        </p:nvSpPr>
        <p:spPr>
          <a:xfrm>
            <a:off x="3116262" y="5344319"/>
            <a:ext cx="1816100" cy="96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Account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E16FCF6-2FF3-4251-AD3D-9FFF8B05424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300162" y="2176265"/>
            <a:ext cx="908050" cy="142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ED7B897-FAC5-B9EB-718C-8AAD00E9701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116262" y="662781"/>
            <a:ext cx="1741488" cy="103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1FAEB86-CB26-55E3-8722-459BBF98C822}"/>
              </a:ext>
            </a:extLst>
          </p:cNvPr>
          <p:cNvCxnSpPr>
            <a:cxnSpLocks/>
          </p:cNvCxnSpPr>
          <p:nvPr/>
        </p:nvCxnSpPr>
        <p:spPr>
          <a:xfrm>
            <a:off x="6673850" y="635891"/>
            <a:ext cx="2254250" cy="134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82A20AA-A300-BFCD-0914-BD74F40C4A50}"/>
              </a:ext>
            </a:extLst>
          </p:cNvPr>
          <p:cNvCxnSpPr>
            <a:cxnSpLocks/>
          </p:cNvCxnSpPr>
          <p:nvPr/>
        </p:nvCxnSpPr>
        <p:spPr>
          <a:xfrm flipH="1">
            <a:off x="4932362" y="5344319"/>
            <a:ext cx="2179638" cy="29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29EFBD4-0C2C-0002-BE4B-9270FEE9DBB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32362" y="5479454"/>
            <a:ext cx="2214563" cy="34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25B529D-2FA5-1DE6-9893-7726AFB79004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4561878"/>
            <a:ext cx="1973262" cy="108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8653255-E443-039F-4C47-D8AA7448341C}"/>
              </a:ext>
            </a:extLst>
          </p:cNvPr>
          <p:cNvSpPr txBox="1"/>
          <p:nvPr/>
        </p:nvSpPr>
        <p:spPr>
          <a:xfrm>
            <a:off x="3116262" y="1262307"/>
            <a:ext cx="192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righeRicetta</a:t>
            </a:r>
            <a:r>
              <a:rPr lang="it-IT" sz="1200" dirty="0"/>
              <a:t> {List}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845D288-E5DE-BAA1-6D3F-92E9E4A30882}"/>
              </a:ext>
            </a:extLst>
          </p:cNvPr>
          <p:cNvSpPr txBox="1"/>
          <p:nvPr/>
        </p:nvSpPr>
        <p:spPr>
          <a:xfrm>
            <a:off x="7800975" y="1145381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ingrediente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1E83A41-B4C4-7B21-5307-5F9D38F07D74}"/>
              </a:ext>
            </a:extLst>
          </p:cNvPr>
          <p:cNvSpPr txBox="1"/>
          <p:nvPr/>
        </p:nvSpPr>
        <p:spPr>
          <a:xfrm>
            <a:off x="1266746" y="3260725"/>
            <a:ext cx="9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ricette {List}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A1CA1C6-888D-933A-926A-E467BA1A79C0}"/>
              </a:ext>
            </a:extLst>
          </p:cNvPr>
          <p:cNvCxnSpPr>
            <a:cxnSpLocks/>
          </p:cNvCxnSpPr>
          <p:nvPr/>
        </p:nvCxnSpPr>
        <p:spPr>
          <a:xfrm flipH="1">
            <a:off x="851139" y="1811088"/>
            <a:ext cx="1118076" cy="17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D814BCB-4DB4-CF06-1846-633725B5FD46}"/>
              </a:ext>
            </a:extLst>
          </p:cNvPr>
          <p:cNvSpPr txBox="1"/>
          <p:nvPr/>
        </p:nvSpPr>
        <p:spPr>
          <a:xfrm>
            <a:off x="1186543" y="2362627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cuoco</a:t>
            </a:r>
            <a:endParaRPr lang="it-IT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DC03158-54C8-2CC6-ABBF-B6CFB89E197D}"/>
              </a:ext>
            </a:extLst>
          </p:cNvPr>
          <p:cNvSpPr txBox="1"/>
          <p:nvPr/>
        </p:nvSpPr>
        <p:spPr>
          <a:xfrm>
            <a:off x="2424685" y="521537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cuoco</a:t>
            </a:r>
            <a:endParaRPr lang="it-IT" dirty="0"/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A09488FF-9F05-F65E-5BA9-503FBA6FF6F4}"/>
              </a:ext>
            </a:extLst>
          </p:cNvPr>
          <p:cNvCxnSpPr/>
          <p:nvPr/>
        </p:nvCxnSpPr>
        <p:spPr>
          <a:xfrm>
            <a:off x="711200" y="4561878"/>
            <a:ext cx="2405062" cy="1407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4E4C563-0EA3-12D9-A45B-13D93ACCE759}"/>
              </a:ext>
            </a:extLst>
          </p:cNvPr>
          <p:cNvSpPr txBox="1"/>
          <p:nvPr/>
        </p:nvSpPr>
        <p:spPr>
          <a:xfrm>
            <a:off x="902051" y="4748240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account</a:t>
            </a:r>
            <a:endParaRPr lang="it-IT" dirty="0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D53185C-B1C6-8FA1-23E1-3C873814CB9A}"/>
              </a:ext>
            </a:extLst>
          </p:cNvPr>
          <p:cNvSpPr txBox="1"/>
          <p:nvPr/>
        </p:nvSpPr>
        <p:spPr>
          <a:xfrm>
            <a:off x="4932362" y="5652720"/>
            <a:ext cx="9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credentials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F32C7DC3-DFCF-49A2-E4D2-F57FAAAF86FB}"/>
              </a:ext>
            </a:extLst>
          </p:cNvPr>
          <p:cNvSpPr txBox="1"/>
          <p:nvPr/>
        </p:nvSpPr>
        <p:spPr>
          <a:xfrm>
            <a:off x="6213988" y="525371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account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3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38026E-8916-A32B-8520-493FAA4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5D598-CA75-C164-51DE-C8666574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105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Giovanardi</dc:creator>
  <cp:lastModifiedBy>Francesco Giovanardi</cp:lastModifiedBy>
  <cp:revision>1</cp:revision>
  <dcterms:created xsi:type="dcterms:W3CDTF">2024-07-02T17:42:16Z</dcterms:created>
  <dcterms:modified xsi:type="dcterms:W3CDTF">2024-07-03T13:36:06Z</dcterms:modified>
</cp:coreProperties>
</file>