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/>
            <a:t>Les bases : Éléments et attributs</a:t>
          </a:r>
          <a:endParaRPr lang="en-US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6B60B29E-31F4-48C8-9829-95C66777FDD8}" type="pres">
      <dgm:prSet presAssocID="{13DA1108-336A-42C5-A15E-0B6E0964B88F}" presName="linear" presStyleCnt="0">
        <dgm:presLayoutVars>
          <dgm:animLvl val="lvl"/>
          <dgm:resizeHandles val="exact"/>
        </dgm:presLayoutVars>
      </dgm:prSet>
      <dgm:spPr/>
    </dgm:pt>
    <dgm:pt modelId="{D4B99216-554F-470A-8A8B-8F5C01E01C58}" type="pres">
      <dgm:prSet presAssocID="{3560ECC1-58AE-44E5-9555-4EEDB086C9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DE7564-0EE7-42DB-BB07-31A88C8DA8E5}" type="pres">
      <dgm:prSet presAssocID="{3560ECC1-58AE-44E5-9555-4EEDB086C9FA}" presName="childText" presStyleLbl="revTx" presStyleIdx="0" presStyleCnt="3">
        <dgm:presLayoutVars>
          <dgm:bulletEnabled val="1"/>
        </dgm:presLayoutVars>
      </dgm:prSet>
      <dgm:spPr/>
    </dgm:pt>
    <dgm:pt modelId="{FDED3777-7D7E-4634-BB25-40157F41DFBF}" type="pres">
      <dgm:prSet presAssocID="{8E750387-EC52-40B5-A4C7-7EBD174E85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A1D75C-98D4-4E11-A8B2-2CB50307D614}" type="pres">
      <dgm:prSet presAssocID="{8E750387-EC52-40B5-A4C7-7EBD174E8527}" presName="childText" presStyleLbl="revTx" presStyleIdx="1" presStyleCnt="3">
        <dgm:presLayoutVars>
          <dgm:bulletEnabled val="1"/>
        </dgm:presLayoutVars>
      </dgm:prSet>
      <dgm:spPr/>
    </dgm:pt>
    <dgm:pt modelId="{F8EC8E17-9AC3-4E74-B7D0-D1A15C0C816B}" type="pres">
      <dgm:prSet presAssocID="{C7A18653-C6FB-44D9-BD0A-1E8A4F8F0D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2E3784E-F05E-47E8-BB0D-F7764760E603}" type="pres">
      <dgm:prSet presAssocID="{C7A18653-C6FB-44D9-BD0A-1E8A4F8F0D3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AC4891E-64B6-4290-AD57-2FF986F403EB}" type="presOf" srcId="{4C950214-0E13-40F4-A3B5-92E8FC0964F4}" destId="{35A1D75C-98D4-4E11-A8B2-2CB50307D614}" srcOrd="0" destOrd="0" presId="urn:microsoft.com/office/officeart/2005/8/layout/vList2"/>
    <dgm:cxn modelId="{08453B22-336E-4AB7-B351-BBEE2340C18A}" type="presOf" srcId="{E7D33169-3B3A-4BFA-ABCB-660C2648B25C}" destId="{62E3784E-F05E-47E8-BB0D-F7764760E603}" srcOrd="0" destOrd="0" presId="urn:microsoft.com/office/officeart/2005/8/layout/vList2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8383AB51-4C67-47B6-B73A-A45809BCB269}" type="presOf" srcId="{3560ECC1-58AE-44E5-9555-4EEDB086C9FA}" destId="{D4B99216-554F-470A-8A8B-8F5C01E01C58}" srcOrd="0" destOrd="0" presId="urn:microsoft.com/office/officeart/2005/8/layout/vList2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98FD9B89-13A0-4FCA-A9CF-23499DDA9FD1}" type="presOf" srcId="{13DA1108-336A-42C5-A15E-0B6E0964B88F}" destId="{6B60B29E-31F4-48C8-9829-95C66777FDD8}" srcOrd="0" destOrd="0" presId="urn:microsoft.com/office/officeart/2005/8/layout/vList2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8FC067AD-3329-42B9-BBE6-8BA2D8567EBB}" type="presOf" srcId="{C7A18653-C6FB-44D9-BD0A-1E8A4F8F0D34}" destId="{F8EC8E17-9AC3-4E74-B7D0-D1A15C0C816B}" srcOrd="0" destOrd="0" presId="urn:microsoft.com/office/officeart/2005/8/layout/vList2"/>
    <dgm:cxn modelId="{511EACB0-0EC1-4B09-A82B-95C6ECC26715}" type="presOf" srcId="{549ECC5C-80BB-4991-A0F8-E789ACF25058}" destId="{FCDE7564-0EE7-42DB-BB07-31A88C8DA8E5}" srcOrd="0" destOrd="0" presId="urn:microsoft.com/office/officeart/2005/8/layout/vList2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CC77E3D5-A0E0-4597-B7E8-B5F61F1E340B}" type="presOf" srcId="{8E750387-EC52-40B5-A4C7-7EBD174E8527}" destId="{FDED3777-7D7E-4634-BB25-40157F41DFBF}" srcOrd="0" destOrd="0" presId="urn:microsoft.com/office/officeart/2005/8/layout/vList2"/>
    <dgm:cxn modelId="{21ECADE2-4DB1-4D15-89CA-90C77AC504F0}" type="presOf" srcId="{BBA71758-786A-4FDE-8CE3-7400F4AF9DC1}" destId="{62E3784E-F05E-47E8-BB0D-F7764760E603}" srcOrd="0" destOrd="1" presId="urn:microsoft.com/office/officeart/2005/8/layout/vList2"/>
    <dgm:cxn modelId="{23B43AF1-579C-411E-A349-102088779E73}" type="presOf" srcId="{A0C0BEDB-DB49-47F0-B3AB-58E47E07E9AC}" destId="{FCDE7564-0EE7-42DB-BB07-31A88C8DA8E5}" srcOrd="0" destOrd="1" presId="urn:microsoft.com/office/officeart/2005/8/layout/vList2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0AFAC16E-3400-41CD-9039-64713A6D9D74}" type="presParOf" srcId="{6B60B29E-31F4-48C8-9829-95C66777FDD8}" destId="{D4B99216-554F-470A-8A8B-8F5C01E01C58}" srcOrd="0" destOrd="0" presId="urn:microsoft.com/office/officeart/2005/8/layout/vList2"/>
    <dgm:cxn modelId="{D2482EDA-C079-4A64-98B0-FC6180FB0259}" type="presParOf" srcId="{6B60B29E-31F4-48C8-9829-95C66777FDD8}" destId="{FCDE7564-0EE7-42DB-BB07-31A88C8DA8E5}" srcOrd="1" destOrd="0" presId="urn:microsoft.com/office/officeart/2005/8/layout/vList2"/>
    <dgm:cxn modelId="{76E5D742-1DE5-487B-BBC2-0C62645C04D4}" type="presParOf" srcId="{6B60B29E-31F4-48C8-9829-95C66777FDD8}" destId="{FDED3777-7D7E-4634-BB25-40157F41DFBF}" srcOrd="2" destOrd="0" presId="urn:microsoft.com/office/officeart/2005/8/layout/vList2"/>
    <dgm:cxn modelId="{4A7C8D4D-0504-44DD-BEC6-0CC8B6C7010E}" type="presParOf" srcId="{6B60B29E-31F4-48C8-9829-95C66777FDD8}" destId="{35A1D75C-98D4-4E11-A8B2-2CB50307D614}" srcOrd="3" destOrd="0" presId="urn:microsoft.com/office/officeart/2005/8/layout/vList2"/>
    <dgm:cxn modelId="{F6E4253C-3C68-4B89-B1CB-6168CE7FB18A}" type="presParOf" srcId="{6B60B29E-31F4-48C8-9829-95C66777FDD8}" destId="{F8EC8E17-9AC3-4E74-B7D0-D1A15C0C816B}" srcOrd="4" destOrd="0" presId="urn:microsoft.com/office/officeart/2005/8/layout/vList2"/>
    <dgm:cxn modelId="{2C9A191C-18FC-4A13-B994-D54600D6780D}" type="presParOf" srcId="{6B60B29E-31F4-48C8-9829-95C66777FDD8}" destId="{62E3784E-F05E-47E8-BB0D-F7764760E60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bases : Éléments et attributs</a:t>
          </a:r>
          <a:endParaRPr lang="en-US" sz="1300" kern="120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9216-554F-470A-8A8B-8F5C01E01C58}">
      <dsp:nvSpPr>
        <dsp:cNvPr id="0" name=""/>
        <dsp:cNvSpPr/>
      </dsp:nvSpPr>
      <dsp:spPr>
        <a:xfrm>
          <a:off x="0" y="84553"/>
          <a:ext cx="10515600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Qu’est-ce qu’une balise HTML (ou </a:t>
          </a:r>
          <a:r>
            <a:rPr lang="fr-CA" sz="2800" i="1" kern="1200"/>
            <a:t>tag</a:t>
          </a:r>
          <a:r>
            <a:rPr lang="fr-CA" sz="2800" kern="1200"/>
            <a:t>)?</a:t>
          </a:r>
          <a:endParaRPr lang="en-US" sz="2800" kern="1200"/>
        </a:p>
      </dsp:txBody>
      <dsp:txXfrm>
        <a:off x="32784" y="117337"/>
        <a:ext cx="10450032" cy="606012"/>
      </dsp:txXfrm>
    </dsp:sp>
    <dsp:sp modelId="{FCDE7564-0EE7-42DB-BB07-31A88C8DA8E5}">
      <dsp:nvSpPr>
        <dsp:cNvPr id="0" name=""/>
        <dsp:cNvSpPr/>
      </dsp:nvSpPr>
      <dsp:spPr>
        <a:xfrm>
          <a:off x="0" y="756133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200" kern="1200"/>
            <a:t>Ouvrir et fermer une balise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200" kern="1200"/>
            <a:t>Balise fermable vs non-fermable</a:t>
          </a:r>
          <a:endParaRPr lang="en-US" sz="2200" kern="1200"/>
        </a:p>
      </dsp:txBody>
      <dsp:txXfrm>
        <a:off x="0" y="756133"/>
        <a:ext cx="10515600" cy="753480"/>
      </dsp:txXfrm>
    </dsp:sp>
    <dsp:sp modelId="{FDED3777-7D7E-4634-BB25-40157F41DFBF}">
      <dsp:nvSpPr>
        <dsp:cNvPr id="0" name=""/>
        <dsp:cNvSpPr/>
      </dsp:nvSpPr>
      <dsp:spPr>
        <a:xfrm>
          <a:off x="0" y="1509613"/>
          <a:ext cx="10515600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Qu’est-ce qu’un attribut?</a:t>
          </a:r>
          <a:endParaRPr lang="en-US" sz="2800" kern="1200"/>
        </a:p>
      </dsp:txBody>
      <dsp:txXfrm>
        <a:off x="32784" y="1542397"/>
        <a:ext cx="10450032" cy="606012"/>
      </dsp:txXfrm>
    </dsp:sp>
    <dsp:sp modelId="{35A1D75C-98D4-4E11-A8B2-2CB50307D614}">
      <dsp:nvSpPr>
        <dsp:cNvPr id="0" name=""/>
        <dsp:cNvSpPr/>
      </dsp:nvSpPr>
      <dsp:spPr>
        <a:xfrm>
          <a:off x="0" y="2181193"/>
          <a:ext cx="10515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200" kern="1200"/>
            <a:t>Attribut avec vs sans valeur</a:t>
          </a:r>
          <a:endParaRPr lang="en-US" sz="2200" kern="1200"/>
        </a:p>
      </dsp:txBody>
      <dsp:txXfrm>
        <a:off x="0" y="2181193"/>
        <a:ext cx="10515600" cy="463680"/>
      </dsp:txXfrm>
    </dsp:sp>
    <dsp:sp modelId="{F8EC8E17-9AC3-4E74-B7D0-D1A15C0C816B}">
      <dsp:nvSpPr>
        <dsp:cNvPr id="0" name=""/>
        <dsp:cNvSpPr/>
      </dsp:nvSpPr>
      <dsp:spPr>
        <a:xfrm>
          <a:off x="0" y="2644874"/>
          <a:ext cx="10515600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Qu’est-ce qu’un document HTML?</a:t>
          </a:r>
          <a:endParaRPr lang="en-US" sz="2800" kern="1200"/>
        </a:p>
      </dsp:txBody>
      <dsp:txXfrm>
        <a:off x="32784" y="2677658"/>
        <a:ext cx="10450032" cy="606012"/>
      </dsp:txXfrm>
    </dsp:sp>
    <dsp:sp modelId="{62E3784E-F05E-47E8-BB0D-F7764760E603}">
      <dsp:nvSpPr>
        <dsp:cNvPr id="0" name=""/>
        <dsp:cNvSpPr/>
      </dsp:nvSpPr>
      <dsp:spPr>
        <a:xfrm>
          <a:off x="0" y="3316454"/>
          <a:ext cx="105156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200" kern="1200"/>
            <a:t>Le squelette de base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200" kern="1200"/>
            <a:t>HTML4 vs HTML5</a:t>
          </a:r>
          <a:endParaRPr lang="en-US" sz="2200" kern="1200"/>
        </a:p>
      </dsp:txBody>
      <dsp:txXfrm>
        <a:off x="0" y="3316454"/>
        <a:ext cx="10515600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 dirty="0"/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5825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7211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428</Words>
  <Application>Microsoft Office PowerPoint</Application>
  <PresentationFormat>Grand écran</PresentationFormat>
  <Paragraphs>90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21</cp:revision>
  <dcterms:created xsi:type="dcterms:W3CDTF">2018-01-29T18:53:15Z</dcterms:created>
  <dcterms:modified xsi:type="dcterms:W3CDTF">2018-02-07T19:51:39Z</dcterms:modified>
</cp:coreProperties>
</file>