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4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bases : éléments et attributs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256F4155-75E0-4460-BC00-F7AE33D2B714}" type="pres">
      <dgm:prSet presAssocID="{13DA1108-336A-42C5-A15E-0B6E0964B8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49D2E-A735-4FE1-8191-3417E06C2006}" type="pres">
      <dgm:prSet presAssocID="{3560ECC1-58AE-44E5-9555-4EEDB086C9FA}" presName="root" presStyleCnt="0"/>
      <dgm:spPr/>
    </dgm:pt>
    <dgm:pt modelId="{B616AD73-72C6-4F47-BA3A-842AEFE04AE0}" type="pres">
      <dgm:prSet presAssocID="{3560ECC1-58AE-44E5-9555-4EEDB086C9FA}" presName="rootComposite" presStyleCnt="0"/>
      <dgm:spPr/>
    </dgm:pt>
    <dgm:pt modelId="{EB91680E-208D-410A-8EF8-34F44E2C3A47}" type="pres">
      <dgm:prSet presAssocID="{3560ECC1-58AE-44E5-9555-4EEDB086C9FA}" presName="rootText" presStyleLbl="node1" presStyleIdx="0" presStyleCnt="3"/>
      <dgm:spPr/>
    </dgm:pt>
    <dgm:pt modelId="{AE49BAD5-C23F-446C-AF6D-786005EC5624}" type="pres">
      <dgm:prSet presAssocID="{3560ECC1-58AE-44E5-9555-4EEDB086C9FA}" presName="rootConnector" presStyleLbl="node1" presStyleIdx="0" presStyleCnt="3"/>
      <dgm:spPr/>
    </dgm:pt>
    <dgm:pt modelId="{8A0EA096-FCC7-4F6C-A66E-063B043CF502}" type="pres">
      <dgm:prSet presAssocID="{3560ECC1-58AE-44E5-9555-4EEDB086C9FA}" presName="childShape" presStyleCnt="0"/>
      <dgm:spPr/>
    </dgm:pt>
    <dgm:pt modelId="{E6D20D88-D2E0-4190-BBD0-964485DEAFEB}" type="pres">
      <dgm:prSet presAssocID="{1C211F58-25D7-414E-AAE2-99F3A10C2D56}" presName="Name13" presStyleLbl="parChTrans1D2" presStyleIdx="0" presStyleCnt="5"/>
      <dgm:spPr/>
    </dgm:pt>
    <dgm:pt modelId="{9711498E-7538-403E-A7CA-789A815AFE74}" type="pres">
      <dgm:prSet presAssocID="{549ECC5C-80BB-4991-A0F8-E789ACF25058}" presName="childText" presStyleLbl="bgAcc1" presStyleIdx="0" presStyleCnt="5">
        <dgm:presLayoutVars>
          <dgm:bulletEnabled val="1"/>
        </dgm:presLayoutVars>
      </dgm:prSet>
      <dgm:spPr/>
    </dgm:pt>
    <dgm:pt modelId="{26E7D724-5545-4CED-8F5B-514625CB01D7}" type="pres">
      <dgm:prSet presAssocID="{37065BC8-1CC0-46B6-ACAB-AF79D206321B}" presName="Name13" presStyleLbl="parChTrans1D2" presStyleIdx="1" presStyleCnt="5"/>
      <dgm:spPr/>
    </dgm:pt>
    <dgm:pt modelId="{7918F11F-8598-474E-8EB5-95C4C821E3AC}" type="pres">
      <dgm:prSet presAssocID="{A0C0BEDB-DB49-47F0-B3AB-58E47E07E9AC}" presName="childText" presStyleLbl="bgAcc1" presStyleIdx="1" presStyleCnt="5">
        <dgm:presLayoutVars>
          <dgm:bulletEnabled val="1"/>
        </dgm:presLayoutVars>
      </dgm:prSet>
      <dgm:spPr/>
    </dgm:pt>
    <dgm:pt modelId="{BC828AB4-854F-412A-91E9-F836C6C16EFB}" type="pres">
      <dgm:prSet presAssocID="{8E750387-EC52-40B5-A4C7-7EBD174E8527}" presName="root" presStyleCnt="0"/>
      <dgm:spPr/>
    </dgm:pt>
    <dgm:pt modelId="{39619414-5A4A-400E-8BCD-C335EC3DDEDD}" type="pres">
      <dgm:prSet presAssocID="{8E750387-EC52-40B5-A4C7-7EBD174E8527}" presName="rootComposite" presStyleCnt="0"/>
      <dgm:spPr/>
    </dgm:pt>
    <dgm:pt modelId="{D1F904A7-10EC-4326-BE5E-81DA41CFE789}" type="pres">
      <dgm:prSet presAssocID="{8E750387-EC52-40B5-A4C7-7EBD174E8527}" presName="rootText" presStyleLbl="node1" presStyleIdx="1" presStyleCnt="3"/>
      <dgm:spPr/>
    </dgm:pt>
    <dgm:pt modelId="{6D9301DB-3EBC-45A0-8EB8-3B72EC421C1F}" type="pres">
      <dgm:prSet presAssocID="{8E750387-EC52-40B5-A4C7-7EBD174E8527}" presName="rootConnector" presStyleLbl="node1" presStyleIdx="1" presStyleCnt="3"/>
      <dgm:spPr/>
    </dgm:pt>
    <dgm:pt modelId="{4CF1A57E-55CB-4866-BC2D-BE45FF46DC56}" type="pres">
      <dgm:prSet presAssocID="{8E750387-EC52-40B5-A4C7-7EBD174E8527}" presName="childShape" presStyleCnt="0"/>
      <dgm:spPr/>
    </dgm:pt>
    <dgm:pt modelId="{5D095134-2733-4166-97FE-6EC197916144}" type="pres">
      <dgm:prSet presAssocID="{5C0B816A-90BF-4D10-A3B6-43DBE5FD213E}" presName="Name13" presStyleLbl="parChTrans1D2" presStyleIdx="2" presStyleCnt="5"/>
      <dgm:spPr/>
    </dgm:pt>
    <dgm:pt modelId="{91C809E9-24EE-412F-8A47-AEEFD891788F}" type="pres">
      <dgm:prSet presAssocID="{4C950214-0E13-40F4-A3B5-92E8FC0964F4}" presName="childText" presStyleLbl="bgAcc1" presStyleIdx="2" presStyleCnt="5">
        <dgm:presLayoutVars>
          <dgm:bulletEnabled val="1"/>
        </dgm:presLayoutVars>
      </dgm:prSet>
      <dgm:spPr/>
    </dgm:pt>
    <dgm:pt modelId="{CC3717B9-EDBD-4379-ABBE-A2517E68D61A}" type="pres">
      <dgm:prSet presAssocID="{C7A18653-C6FB-44D9-BD0A-1E8A4F8F0D34}" presName="root" presStyleCnt="0"/>
      <dgm:spPr/>
    </dgm:pt>
    <dgm:pt modelId="{4CD39906-FD24-4AD4-A2FB-1FFB13472324}" type="pres">
      <dgm:prSet presAssocID="{C7A18653-C6FB-44D9-BD0A-1E8A4F8F0D34}" presName="rootComposite" presStyleCnt="0"/>
      <dgm:spPr/>
    </dgm:pt>
    <dgm:pt modelId="{CFFBA776-6539-4582-8852-F287EB81B8C3}" type="pres">
      <dgm:prSet presAssocID="{C7A18653-C6FB-44D9-BD0A-1E8A4F8F0D34}" presName="rootText" presStyleLbl="node1" presStyleIdx="2" presStyleCnt="3"/>
      <dgm:spPr/>
    </dgm:pt>
    <dgm:pt modelId="{DD92AADF-118D-4FB1-9CB0-E820D3464DA3}" type="pres">
      <dgm:prSet presAssocID="{C7A18653-C6FB-44D9-BD0A-1E8A4F8F0D34}" presName="rootConnector" presStyleLbl="node1" presStyleIdx="2" presStyleCnt="3"/>
      <dgm:spPr/>
    </dgm:pt>
    <dgm:pt modelId="{1980740C-DE9F-49E3-BF4C-76EA7BB59556}" type="pres">
      <dgm:prSet presAssocID="{C7A18653-C6FB-44D9-BD0A-1E8A4F8F0D34}" presName="childShape" presStyleCnt="0"/>
      <dgm:spPr/>
    </dgm:pt>
    <dgm:pt modelId="{1B40F0A0-EDE9-4C17-B61D-C2788507BB53}" type="pres">
      <dgm:prSet presAssocID="{70980404-D53D-45A9-A767-D5C6ADD95C3A}" presName="Name13" presStyleLbl="parChTrans1D2" presStyleIdx="3" presStyleCnt="5"/>
      <dgm:spPr/>
    </dgm:pt>
    <dgm:pt modelId="{BB9A21CD-68AC-4C99-B8DA-50378B3D0497}" type="pres">
      <dgm:prSet presAssocID="{E7D33169-3B3A-4BFA-ABCB-660C2648B25C}" presName="childText" presStyleLbl="bgAcc1" presStyleIdx="3" presStyleCnt="5">
        <dgm:presLayoutVars>
          <dgm:bulletEnabled val="1"/>
        </dgm:presLayoutVars>
      </dgm:prSet>
      <dgm:spPr/>
    </dgm:pt>
    <dgm:pt modelId="{2A8AED77-4069-4110-A5EB-39471FAA81B9}" type="pres">
      <dgm:prSet presAssocID="{70343CE3-BAE7-4237-B90C-4F8C927BFCF4}" presName="Name13" presStyleLbl="parChTrans1D2" presStyleIdx="4" presStyleCnt="5"/>
      <dgm:spPr/>
    </dgm:pt>
    <dgm:pt modelId="{D1CBAE43-B746-4D46-A742-E570C8AFB342}" type="pres">
      <dgm:prSet presAssocID="{BBA71758-786A-4FDE-8CE3-7400F4AF9DC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D99D715-113A-42A7-9CEF-C2A3DBEC62BC}" type="presOf" srcId="{E7D33169-3B3A-4BFA-ABCB-660C2648B25C}" destId="{BB9A21CD-68AC-4C99-B8DA-50378B3D0497}" srcOrd="0" destOrd="0" presId="urn:microsoft.com/office/officeart/2005/8/layout/hierarchy3"/>
    <dgm:cxn modelId="{01D1321D-D42E-4458-8758-52D5F6C63E2F}" type="presOf" srcId="{70980404-D53D-45A9-A767-D5C6ADD95C3A}" destId="{1B40F0A0-EDE9-4C17-B61D-C2788507BB53}" srcOrd="0" destOrd="0" presId="urn:microsoft.com/office/officeart/2005/8/layout/hierarchy3"/>
    <dgm:cxn modelId="{30656F26-0248-47E5-AC92-990DDB30534D}" type="presOf" srcId="{5C0B816A-90BF-4D10-A3B6-43DBE5FD213E}" destId="{5D095134-2733-4166-97FE-6EC197916144}" srcOrd="0" destOrd="0" presId="urn:microsoft.com/office/officeart/2005/8/layout/hierarchy3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A8D6883E-991F-4EBE-B4E3-D4A6ED46583D}" type="presOf" srcId="{549ECC5C-80BB-4991-A0F8-E789ACF25058}" destId="{9711498E-7538-403E-A7CA-789A815AFE74}" srcOrd="0" destOrd="0" presId="urn:microsoft.com/office/officeart/2005/8/layout/hierarchy3"/>
    <dgm:cxn modelId="{6DE25663-D024-4F64-836A-0F700CC5AE8F}" type="presOf" srcId="{A0C0BEDB-DB49-47F0-B3AB-58E47E07E9AC}" destId="{7918F11F-8598-474E-8EB5-95C4C821E3AC}" srcOrd="0" destOrd="0" presId="urn:microsoft.com/office/officeart/2005/8/layout/hierarchy3"/>
    <dgm:cxn modelId="{BCED5C46-9014-45F3-A05C-F405F40B9283}" type="presOf" srcId="{C7A18653-C6FB-44D9-BD0A-1E8A4F8F0D34}" destId="{CFFBA776-6539-4582-8852-F287EB81B8C3}" srcOrd="0" destOrd="0" presId="urn:microsoft.com/office/officeart/2005/8/layout/hierarchy3"/>
    <dgm:cxn modelId="{70A4424C-26F6-4F36-B919-2C912A768588}" type="presOf" srcId="{8E750387-EC52-40B5-A4C7-7EBD174E8527}" destId="{D1F904A7-10EC-4326-BE5E-81DA41CFE789}" srcOrd="0" destOrd="0" presId="urn:microsoft.com/office/officeart/2005/8/layout/hierarchy3"/>
    <dgm:cxn modelId="{9DBC3550-8281-4832-ABF1-E471A5C13A35}" type="presOf" srcId="{4C950214-0E13-40F4-A3B5-92E8FC0964F4}" destId="{91C809E9-24EE-412F-8A47-AEEFD891788F}" srcOrd="0" destOrd="0" presId="urn:microsoft.com/office/officeart/2005/8/layout/hierarchy3"/>
    <dgm:cxn modelId="{45F45452-2B64-40CC-A0A4-DF2137ABE4BD}" type="presOf" srcId="{70343CE3-BAE7-4237-B90C-4F8C927BFCF4}" destId="{2A8AED77-4069-4110-A5EB-39471FAA81B9}" srcOrd="0" destOrd="0" presId="urn:microsoft.com/office/officeart/2005/8/layout/hierarchy3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6686A299-5F85-4CED-93FA-9CCB7F1EF058}" type="presOf" srcId="{3560ECC1-58AE-44E5-9555-4EEDB086C9FA}" destId="{EB91680E-208D-410A-8EF8-34F44E2C3A47}" srcOrd="0" destOrd="0" presId="urn:microsoft.com/office/officeart/2005/8/layout/hierarchy3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E01630B5-42A6-461E-B465-2B4AA188B601}" type="presOf" srcId="{8E750387-EC52-40B5-A4C7-7EBD174E8527}" destId="{6D9301DB-3EBC-45A0-8EB8-3B72EC421C1F}" srcOrd="1" destOrd="0" presId="urn:microsoft.com/office/officeart/2005/8/layout/hierarchy3"/>
    <dgm:cxn modelId="{D07A4EB5-C478-44D7-A7BF-DFACCD5DEFB4}" type="presOf" srcId="{13DA1108-336A-42C5-A15E-0B6E0964B88F}" destId="{256F4155-75E0-4460-BC00-F7AE33D2B714}" srcOrd="0" destOrd="0" presId="urn:microsoft.com/office/officeart/2005/8/layout/hierarchy3"/>
    <dgm:cxn modelId="{EF1EC1B9-D65C-452D-B49F-12C180165315}" type="presOf" srcId="{C7A18653-C6FB-44D9-BD0A-1E8A4F8F0D34}" destId="{DD92AADF-118D-4FB1-9CB0-E820D3464DA3}" srcOrd="1" destOrd="0" presId="urn:microsoft.com/office/officeart/2005/8/layout/hierarchy3"/>
    <dgm:cxn modelId="{D9D15FBB-88A4-4DB8-A4FD-1030B4E6A892}" type="presOf" srcId="{37065BC8-1CC0-46B6-ACAB-AF79D206321B}" destId="{26E7D724-5545-4CED-8F5B-514625CB01D7}" srcOrd="0" destOrd="0" presId="urn:microsoft.com/office/officeart/2005/8/layout/hierarchy3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6B636AD0-7A4B-4352-ABC7-B7CF23345FDC}" type="presOf" srcId="{BBA71758-786A-4FDE-8CE3-7400F4AF9DC1}" destId="{D1CBAE43-B746-4D46-A742-E570C8AFB342}" srcOrd="0" destOrd="0" presId="urn:microsoft.com/office/officeart/2005/8/layout/hierarchy3"/>
    <dgm:cxn modelId="{A045DFD4-F472-4952-8DF9-7EDDE645AE5D}" type="presOf" srcId="{1C211F58-25D7-414E-AAE2-99F3A10C2D56}" destId="{E6D20D88-D2E0-4190-BBD0-964485DEAFEB}" srcOrd="0" destOrd="0" presId="urn:microsoft.com/office/officeart/2005/8/layout/hierarchy3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EE99C1F3-505A-41A0-B91C-1B3394440C96}" type="presOf" srcId="{3560ECC1-58AE-44E5-9555-4EEDB086C9FA}" destId="{AE49BAD5-C23F-446C-AF6D-786005EC5624}" srcOrd="1" destOrd="0" presId="urn:microsoft.com/office/officeart/2005/8/layout/hierarchy3"/>
    <dgm:cxn modelId="{D2AE03D3-C5CB-43D5-BE13-176FFE6A4B69}" type="presParOf" srcId="{256F4155-75E0-4460-BC00-F7AE33D2B714}" destId="{E5349D2E-A735-4FE1-8191-3417E06C2006}" srcOrd="0" destOrd="0" presId="urn:microsoft.com/office/officeart/2005/8/layout/hierarchy3"/>
    <dgm:cxn modelId="{F44EE55C-5D1F-4732-B1B4-FEC9AEE72309}" type="presParOf" srcId="{E5349D2E-A735-4FE1-8191-3417E06C2006}" destId="{B616AD73-72C6-4F47-BA3A-842AEFE04AE0}" srcOrd="0" destOrd="0" presId="urn:microsoft.com/office/officeart/2005/8/layout/hierarchy3"/>
    <dgm:cxn modelId="{46388AF8-FC4E-4E62-BD29-8ACBC1171217}" type="presParOf" srcId="{B616AD73-72C6-4F47-BA3A-842AEFE04AE0}" destId="{EB91680E-208D-410A-8EF8-34F44E2C3A47}" srcOrd="0" destOrd="0" presId="urn:microsoft.com/office/officeart/2005/8/layout/hierarchy3"/>
    <dgm:cxn modelId="{8BC228D8-C30A-489A-B7CB-8B954E0A207B}" type="presParOf" srcId="{B616AD73-72C6-4F47-BA3A-842AEFE04AE0}" destId="{AE49BAD5-C23F-446C-AF6D-786005EC5624}" srcOrd="1" destOrd="0" presId="urn:microsoft.com/office/officeart/2005/8/layout/hierarchy3"/>
    <dgm:cxn modelId="{8E726DFC-329A-4F59-85D9-8BFF1521490E}" type="presParOf" srcId="{E5349D2E-A735-4FE1-8191-3417E06C2006}" destId="{8A0EA096-FCC7-4F6C-A66E-063B043CF502}" srcOrd="1" destOrd="0" presId="urn:microsoft.com/office/officeart/2005/8/layout/hierarchy3"/>
    <dgm:cxn modelId="{807C2EBC-06A9-46CE-8112-95E4D0BB3478}" type="presParOf" srcId="{8A0EA096-FCC7-4F6C-A66E-063B043CF502}" destId="{E6D20D88-D2E0-4190-BBD0-964485DEAFEB}" srcOrd="0" destOrd="0" presId="urn:microsoft.com/office/officeart/2005/8/layout/hierarchy3"/>
    <dgm:cxn modelId="{A3337EE5-C975-497A-8CB1-EF8BC2BB3034}" type="presParOf" srcId="{8A0EA096-FCC7-4F6C-A66E-063B043CF502}" destId="{9711498E-7538-403E-A7CA-789A815AFE74}" srcOrd="1" destOrd="0" presId="urn:microsoft.com/office/officeart/2005/8/layout/hierarchy3"/>
    <dgm:cxn modelId="{F87A5524-0525-4196-99FE-38211540CDC7}" type="presParOf" srcId="{8A0EA096-FCC7-4F6C-A66E-063B043CF502}" destId="{26E7D724-5545-4CED-8F5B-514625CB01D7}" srcOrd="2" destOrd="0" presId="urn:microsoft.com/office/officeart/2005/8/layout/hierarchy3"/>
    <dgm:cxn modelId="{CF557DB2-C1C0-4420-8913-99B95FAD3A15}" type="presParOf" srcId="{8A0EA096-FCC7-4F6C-A66E-063B043CF502}" destId="{7918F11F-8598-474E-8EB5-95C4C821E3AC}" srcOrd="3" destOrd="0" presId="urn:microsoft.com/office/officeart/2005/8/layout/hierarchy3"/>
    <dgm:cxn modelId="{0736956D-236A-4296-B367-46AF2D813534}" type="presParOf" srcId="{256F4155-75E0-4460-BC00-F7AE33D2B714}" destId="{BC828AB4-854F-412A-91E9-F836C6C16EFB}" srcOrd="1" destOrd="0" presId="urn:microsoft.com/office/officeart/2005/8/layout/hierarchy3"/>
    <dgm:cxn modelId="{16FD2594-DE7E-4F58-8A99-8125CF7DFA3D}" type="presParOf" srcId="{BC828AB4-854F-412A-91E9-F836C6C16EFB}" destId="{39619414-5A4A-400E-8BCD-C335EC3DDEDD}" srcOrd="0" destOrd="0" presId="urn:microsoft.com/office/officeart/2005/8/layout/hierarchy3"/>
    <dgm:cxn modelId="{09D785FC-D231-4FB6-BD6A-30D2C314847B}" type="presParOf" srcId="{39619414-5A4A-400E-8BCD-C335EC3DDEDD}" destId="{D1F904A7-10EC-4326-BE5E-81DA41CFE789}" srcOrd="0" destOrd="0" presId="urn:microsoft.com/office/officeart/2005/8/layout/hierarchy3"/>
    <dgm:cxn modelId="{949ADD17-62B6-469B-995A-1FB17C343221}" type="presParOf" srcId="{39619414-5A4A-400E-8BCD-C335EC3DDEDD}" destId="{6D9301DB-3EBC-45A0-8EB8-3B72EC421C1F}" srcOrd="1" destOrd="0" presId="urn:microsoft.com/office/officeart/2005/8/layout/hierarchy3"/>
    <dgm:cxn modelId="{E8A079C4-8920-4CB3-A51F-1802D43170DF}" type="presParOf" srcId="{BC828AB4-854F-412A-91E9-F836C6C16EFB}" destId="{4CF1A57E-55CB-4866-BC2D-BE45FF46DC56}" srcOrd="1" destOrd="0" presId="urn:microsoft.com/office/officeart/2005/8/layout/hierarchy3"/>
    <dgm:cxn modelId="{F135E3DA-DBC0-492F-B218-2D4F47D2CF57}" type="presParOf" srcId="{4CF1A57E-55CB-4866-BC2D-BE45FF46DC56}" destId="{5D095134-2733-4166-97FE-6EC197916144}" srcOrd="0" destOrd="0" presId="urn:microsoft.com/office/officeart/2005/8/layout/hierarchy3"/>
    <dgm:cxn modelId="{1C786EE3-F7F9-4CEE-97EE-27C81FC6392D}" type="presParOf" srcId="{4CF1A57E-55CB-4866-BC2D-BE45FF46DC56}" destId="{91C809E9-24EE-412F-8A47-AEEFD891788F}" srcOrd="1" destOrd="0" presId="urn:microsoft.com/office/officeart/2005/8/layout/hierarchy3"/>
    <dgm:cxn modelId="{8AD31951-84B0-49FF-A9B6-DACA2BDA29A8}" type="presParOf" srcId="{256F4155-75E0-4460-BC00-F7AE33D2B714}" destId="{CC3717B9-EDBD-4379-ABBE-A2517E68D61A}" srcOrd="2" destOrd="0" presId="urn:microsoft.com/office/officeart/2005/8/layout/hierarchy3"/>
    <dgm:cxn modelId="{AFFF737C-D94B-4DB7-99C7-58DCAFD1AD91}" type="presParOf" srcId="{CC3717B9-EDBD-4379-ABBE-A2517E68D61A}" destId="{4CD39906-FD24-4AD4-A2FB-1FFB13472324}" srcOrd="0" destOrd="0" presId="urn:microsoft.com/office/officeart/2005/8/layout/hierarchy3"/>
    <dgm:cxn modelId="{4134A5D5-7429-4721-98D6-8B69A2A84921}" type="presParOf" srcId="{4CD39906-FD24-4AD4-A2FB-1FFB13472324}" destId="{CFFBA776-6539-4582-8852-F287EB81B8C3}" srcOrd="0" destOrd="0" presId="urn:microsoft.com/office/officeart/2005/8/layout/hierarchy3"/>
    <dgm:cxn modelId="{87780F39-E940-4A26-8100-A019BDF997D2}" type="presParOf" srcId="{4CD39906-FD24-4AD4-A2FB-1FFB13472324}" destId="{DD92AADF-118D-4FB1-9CB0-E820D3464DA3}" srcOrd="1" destOrd="0" presId="urn:microsoft.com/office/officeart/2005/8/layout/hierarchy3"/>
    <dgm:cxn modelId="{3021D2C8-E41D-4CAF-935D-A15611C32A54}" type="presParOf" srcId="{CC3717B9-EDBD-4379-ABBE-A2517E68D61A}" destId="{1980740C-DE9F-49E3-BF4C-76EA7BB59556}" srcOrd="1" destOrd="0" presId="urn:microsoft.com/office/officeart/2005/8/layout/hierarchy3"/>
    <dgm:cxn modelId="{787CA6F0-E44C-416C-B9FB-E9589188C72B}" type="presParOf" srcId="{1980740C-DE9F-49E3-BF4C-76EA7BB59556}" destId="{1B40F0A0-EDE9-4C17-B61D-C2788507BB53}" srcOrd="0" destOrd="0" presId="urn:microsoft.com/office/officeart/2005/8/layout/hierarchy3"/>
    <dgm:cxn modelId="{FCCBACAF-7328-4E02-A190-166AB15679B3}" type="presParOf" srcId="{1980740C-DE9F-49E3-BF4C-76EA7BB59556}" destId="{BB9A21CD-68AC-4C99-B8DA-50378B3D0497}" srcOrd="1" destOrd="0" presId="urn:microsoft.com/office/officeart/2005/8/layout/hierarchy3"/>
    <dgm:cxn modelId="{96620832-1C8B-4EED-82C0-9F16CF1064DD}" type="presParOf" srcId="{1980740C-DE9F-49E3-BF4C-76EA7BB59556}" destId="{2A8AED77-4069-4110-A5EB-39471FAA81B9}" srcOrd="2" destOrd="0" presId="urn:microsoft.com/office/officeart/2005/8/layout/hierarchy3"/>
    <dgm:cxn modelId="{063A49E6-8B52-4D59-B587-1404B290B666}" type="presParOf" srcId="{1980740C-DE9F-49E3-BF4C-76EA7BB59556}" destId="{D1CBAE43-B746-4D46-A742-E570C8AFB3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du texte dans le document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Styliser certaines partie d’un textes (phrase ou mots)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Block vs </a:t>
          </a:r>
          <a:r>
            <a:rPr lang="fr-CA" dirty="0" err="1"/>
            <a:t>Inline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ayant un 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Permet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n’ayant pas d’ordre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NE PERMET PAS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de données sous forme de matrice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Permet</a:t>
          </a:r>
          <a:r>
            <a:rPr lang="en-US" dirty="0"/>
            <a:t> </a:t>
          </a:r>
          <a:r>
            <a:rPr lang="en-US" dirty="0" err="1"/>
            <a:t>d’ajouter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entête</a:t>
          </a:r>
          <a:r>
            <a:rPr lang="en-US" dirty="0"/>
            <a:t> et un pied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Différence sémantique entre contenu et entête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Naviguer vers une page interne ou externe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déplacer</a:t>
          </a:r>
          <a:r>
            <a:rPr lang="en-US" dirty="0"/>
            <a:t> à </a:t>
          </a:r>
          <a:r>
            <a:rPr lang="en-US" dirty="0" err="1"/>
            <a:t>l’intérieur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page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Utiliser les </a:t>
          </a:r>
          <a:r>
            <a:rPr lang="fr-CA" dirty="0" err="1"/>
            <a:t>protocols</a:t>
          </a:r>
          <a:r>
            <a:rPr lang="fr-CA" dirty="0"/>
            <a:t> (ex.: mailto ou ftp)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image!!!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stylise</a:t>
          </a:r>
          <a:r>
            <a:rPr lang="en-US" dirty="0"/>
            <a:t> via CSS (</a:t>
          </a:r>
          <a:r>
            <a:rPr lang="en-US" dirty="0" err="1"/>
            <a:t>filtres</a:t>
          </a:r>
          <a:r>
            <a:rPr lang="en-US" dirty="0"/>
            <a:t>, </a:t>
          </a:r>
          <a:r>
            <a:rPr lang="en-US" dirty="0" err="1"/>
            <a:t>taille</a:t>
          </a:r>
          <a:r>
            <a:rPr lang="en-US" dirty="0"/>
            <a:t>, etc.)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afficher une image locale ou externe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/>
            <a:t>Les bases : éléments et attributs</a:t>
          </a:r>
          <a:endParaRPr lang="en-US" sz="13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680E-208D-410A-8EF8-34F44E2C3A47}">
      <dsp:nvSpPr>
        <dsp:cNvPr id="0" name=""/>
        <dsp:cNvSpPr/>
      </dsp:nvSpPr>
      <dsp:spPr>
        <a:xfrm>
          <a:off x="765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qu’une balise HTML (ou </a:t>
          </a:r>
          <a:r>
            <a:rPr lang="fr-CA" sz="1800" i="1" kern="1200"/>
            <a:t>tag</a:t>
          </a:r>
          <a:r>
            <a:rPr lang="fr-CA" sz="1800" kern="1200"/>
            <a:t>)?</a:t>
          </a:r>
          <a:endParaRPr lang="en-US" sz="1800" kern="1200"/>
        </a:p>
      </dsp:txBody>
      <dsp:txXfrm>
        <a:off x="26989" y="1245409"/>
        <a:ext cx="1738268" cy="842910"/>
      </dsp:txXfrm>
    </dsp:sp>
    <dsp:sp modelId="{E6D20D88-D2E0-4190-BBD0-964485DEAFEB}">
      <dsp:nvSpPr>
        <dsp:cNvPr id="0" name=""/>
        <dsp:cNvSpPr/>
      </dsp:nvSpPr>
      <dsp:spPr>
        <a:xfrm>
          <a:off x="179836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498E-7538-403E-A7CA-789A815AFE74}">
      <dsp:nvSpPr>
        <dsp:cNvPr id="0" name=""/>
        <dsp:cNvSpPr/>
      </dsp:nvSpPr>
      <dsp:spPr>
        <a:xfrm>
          <a:off x="358908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Ouvrir et fermer une balise</a:t>
          </a:r>
          <a:endParaRPr lang="en-US" sz="1800" kern="1200"/>
        </a:p>
      </dsp:txBody>
      <dsp:txXfrm>
        <a:off x="385132" y="2364607"/>
        <a:ext cx="1380125" cy="842910"/>
      </dsp:txXfrm>
    </dsp:sp>
    <dsp:sp modelId="{26E7D724-5545-4CED-8F5B-514625CB01D7}">
      <dsp:nvSpPr>
        <dsp:cNvPr id="0" name=""/>
        <dsp:cNvSpPr/>
      </dsp:nvSpPr>
      <dsp:spPr>
        <a:xfrm>
          <a:off x="179836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11F-8598-474E-8EB5-95C4C821E3AC}">
      <dsp:nvSpPr>
        <dsp:cNvPr id="0" name=""/>
        <dsp:cNvSpPr/>
      </dsp:nvSpPr>
      <dsp:spPr>
        <a:xfrm>
          <a:off x="358908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Balise fermable vs non-fermable</a:t>
          </a:r>
          <a:endParaRPr lang="en-US" sz="1800" kern="1200"/>
        </a:p>
      </dsp:txBody>
      <dsp:txXfrm>
        <a:off x="385132" y="3483805"/>
        <a:ext cx="1380125" cy="842910"/>
      </dsp:txXfrm>
    </dsp:sp>
    <dsp:sp modelId="{D1F904A7-10EC-4326-BE5E-81DA41CFE789}">
      <dsp:nvSpPr>
        <dsp:cNvPr id="0" name=""/>
        <dsp:cNvSpPr/>
      </dsp:nvSpPr>
      <dsp:spPr>
        <a:xfrm>
          <a:off x="2239160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attribut?</a:t>
          </a:r>
          <a:endParaRPr lang="en-US" sz="1800" kern="1200"/>
        </a:p>
      </dsp:txBody>
      <dsp:txXfrm>
        <a:off x="2265384" y="1245409"/>
        <a:ext cx="1738268" cy="842910"/>
      </dsp:txXfrm>
    </dsp:sp>
    <dsp:sp modelId="{5D095134-2733-4166-97FE-6EC197916144}">
      <dsp:nvSpPr>
        <dsp:cNvPr id="0" name=""/>
        <dsp:cNvSpPr/>
      </dsp:nvSpPr>
      <dsp:spPr>
        <a:xfrm>
          <a:off x="2418232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09E9-24EE-412F-8A47-AEEFD891788F}">
      <dsp:nvSpPr>
        <dsp:cNvPr id="0" name=""/>
        <dsp:cNvSpPr/>
      </dsp:nvSpPr>
      <dsp:spPr>
        <a:xfrm>
          <a:off x="2597304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Attribut avec vs sans valeur</a:t>
          </a:r>
          <a:endParaRPr lang="en-US" sz="1800" kern="1200"/>
        </a:p>
      </dsp:txBody>
      <dsp:txXfrm>
        <a:off x="2623528" y="2364607"/>
        <a:ext cx="1380125" cy="842910"/>
      </dsp:txXfrm>
    </dsp:sp>
    <dsp:sp modelId="{CFFBA776-6539-4582-8852-F287EB81B8C3}">
      <dsp:nvSpPr>
        <dsp:cNvPr id="0" name=""/>
        <dsp:cNvSpPr/>
      </dsp:nvSpPr>
      <dsp:spPr>
        <a:xfrm>
          <a:off x="4477556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document HTML?</a:t>
          </a:r>
          <a:endParaRPr lang="en-US" sz="1800" kern="1200"/>
        </a:p>
      </dsp:txBody>
      <dsp:txXfrm>
        <a:off x="4503780" y="1245409"/>
        <a:ext cx="1738268" cy="842910"/>
      </dsp:txXfrm>
    </dsp:sp>
    <dsp:sp modelId="{1B40F0A0-EDE9-4C17-B61D-C2788507BB53}">
      <dsp:nvSpPr>
        <dsp:cNvPr id="0" name=""/>
        <dsp:cNvSpPr/>
      </dsp:nvSpPr>
      <dsp:spPr>
        <a:xfrm>
          <a:off x="4656627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21CD-68AC-4C99-B8DA-50378B3D0497}">
      <dsp:nvSpPr>
        <dsp:cNvPr id="0" name=""/>
        <dsp:cNvSpPr/>
      </dsp:nvSpPr>
      <dsp:spPr>
        <a:xfrm>
          <a:off x="4835699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 squelette de base</a:t>
          </a:r>
          <a:endParaRPr lang="en-US" sz="1800" kern="1200"/>
        </a:p>
      </dsp:txBody>
      <dsp:txXfrm>
        <a:off x="4861923" y="2364607"/>
        <a:ext cx="1380125" cy="842910"/>
      </dsp:txXfrm>
    </dsp:sp>
    <dsp:sp modelId="{2A8AED77-4069-4110-A5EB-39471FAA81B9}">
      <dsp:nvSpPr>
        <dsp:cNvPr id="0" name=""/>
        <dsp:cNvSpPr/>
      </dsp:nvSpPr>
      <dsp:spPr>
        <a:xfrm>
          <a:off x="4656627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AE43-B746-4D46-A742-E570C8AFB342}">
      <dsp:nvSpPr>
        <dsp:cNvPr id="0" name=""/>
        <dsp:cNvSpPr/>
      </dsp:nvSpPr>
      <dsp:spPr>
        <a:xfrm>
          <a:off x="4835699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HTML4 vs HTML5</a:t>
          </a:r>
          <a:endParaRPr lang="en-US" sz="1800" kern="1200"/>
        </a:p>
      </dsp:txBody>
      <dsp:txXfrm>
        <a:off x="4861923" y="3483805"/>
        <a:ext cx="1380125" cy="84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du texte dans le document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Styliser certaines partie d’un textes (phrase ou mots)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Block vs </a:t>
          </a:r>
          <a:r>
            <a:rPr lang="fr-CA" sz="1800" kern="1200" dirty="0" err="1"/>
            <a:t>Inline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ayant un 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n’ayant pas d’ordre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NE PERMET PAS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une liste de données sous forme de matrice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Permet</a:t>
          </a:r>
          <a:r>
            <a:rPr lang="en-US" sz="1800" kern="1200" dirty="0"/>
            <a:t> </a:t>
          </a:r>
          <a:r>
            <a:rPr lang="en-US" sz="1800" kern="1200" dirty="0" err="1"/>
            <a:t>d’ajouter</a:t>
          </a:r>
          <a:r>
            <a:rPr lang="en-US" sz="1800" kern="1200" dirty="0"/>
            <a:t> </a:t>
          </a:r>
          <a:r>
            <a:rPr lang="en-US" sz="1800" kern="1200" dirty="0" err="1"/>
            <a:t>une</a:t>
          </a:r>
          <a:r>
            <a:rPr lang="en-US" sz="1800" kern="1200" dirty="0"/>
            <a:t> </a:t>
          </a:r>
          <a:r>
            <a:rPr lang="en-US" sz="1800" kern="1200" dirty="0" err="1"/>
            <a:t>entête</a:t>
          </a:r>
          <a:r>
            <a:rPr lang="en-US" sz="1800" kern="1200" dirty="0"/>
            <a:t> et un pied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Différence sémantique entre contenu et entête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Naviguer vers une page interne ou externe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déplacer</a:t>
          </a:r>
          <a:r>
            <a:rPr lang="en-US" sz="1900" kern="1200" dirty="0"/>
            <a:t> à </a:t>
          </a:r>
          <a:r>
            <a:rPr lang="en-US" sz="1900" kern="1200" dirty="0" err="1"/>
            <a:t>l’intérieur</a:t>
          </a:r>
          <a:r>
            <a:rPr lang="en-US" sz="1900" kern="1200" dirty="0"/>
            <a:t> </a:t>
          </a:r>
          <a:r>
            <a:rPr lang="en-US" sz="1900" kern="1200" dirty="0" err="1"/>
            <a:t>d’une</a:t>
          </a:r>
          <a:r>
            <a:rPr lang="en-US" sz="1900" kern="1200" dirty="0"/>
            <a:t> </a:t>
          </a:r>
          <a:r>
            <a:rPr lang="en-US" sz="1900" kern="1200" dirty="0" err="1"/>
            <a:t>même</a:t>
          </a:r>
          <a:r>
            <a:rPr lang="en-US" sz="1900" kern="1200" dirty="0"/>
            <a:t> page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Utiliser les </a:t>
          </a:r>
          <a:r>
            <a:rPr lang="fr-CA" sz="1900" kern="1200" dirty="0" err="1"/>
            <a:t>protocols</a:t>
          </a:r>
          <a:r>
            <a:rPr lang="fr-CA" sz="1900" kern="1200" dirty="0"/>
            <a:t> (ex.: mailto ou ftp)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image!!!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stylise</a:t>
          </a:r>
          <a:r>
            <a:rPr lang="en-US" sz="1900" kern="1200" dirty="0"/>
            <a:t> via CSS (</a:t>
          </a:r>
          <a:r>
            <a:rPr lang="en-US" sz="1900" kern="1200" dirty="0" err="1"/>
            <a:t>filtres</a:t>
          </a:r>
          <a:r>
            <a:rPr lang="en-US" sz="1900" kern="1200" dirty="0"/>
            <a:t>, </a:t>
          </a:r>
          <a:r>
            <a:rPr lang="en-US" sz="1900" kern="1200" dirty="0" err="1"/>
            <a:t>taille</a:t>
          </a:r>
          <a:r>
            <a:rPr lang="en-US" sz="1900" kern="1200" dirty="0"/>
            <a:t>, etc.)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Peut afficher une image locale ou externe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3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9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2018-03-07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Non sensible à la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Espaces multiples et retours de chariots ignorés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21841-D34F-4044-BAAF-3B438DE85F3E}"/>
              </a:ext>
            </a:extLst>
          </p:cNvPr>
          <p:cNvSpPr/>
          <p:nvPr/>
        </p:nvSpPr>
        <p:spPr>
          <a:xfrm>
            <a:off x="3968318" y="1731146"/>
            <a:ext cx="2201663" cy="4616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1FED06-DC6E-4F0B-88E8-AC1DC6BDAB26}"/>
              </a:ext>
            </a:extLst>
          </p:cNvPr>
          <p:cNvCxnSpPr/>
          <p:nvPr/>
        </p:nvCxnSpPr>
        <p:spPr>
          <a:xfrm flipV="1">
            <a:off x="6169981" y="1109709"/>
            <a:ext cx="1429304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935BA2-9437-4F71-AEAE-1FF99302A662}"/>
              </a:ext>
            </a:extLst>
          </p:cNvPr>
          <p:cNvSpPr txBox="1"/>
          <p:nvPr/>
        </p:nvSpPr>
        <p:spPr>
          <a:xfrm>
            <a:off x="7599285" y="94991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HTML5!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2.A – Corps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Afficher du texte dans le corps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802167" y="2405849"/>
            <a:ext cx="5732488" cy="5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2.B – Titre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Modifier le titre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54245" y="2219417"/>
            <a:ext cx="2980410" cy="7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>
                <a:solidFill>
                  <a:srgbClr val="FFFFFF"/>
                </a:solidFill>
              </a:rPr>
              <a:t>Typographie et mise en page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 balises utiles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EAE8780-7929-42E0-AE3E-7470373E7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766A706-C52D-4762-BD7C-14CC1BAA57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24AC-EE33-4571-8040-DCF9EF16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069950"/>
            <a:ext cx="3026664" cy="4568549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8B942-FCDA-4E3F-B1D3-21DBF45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Titres</a:t>
            </a:r>
            <a:r>
              <a:rPr lang="en-US" dirty="0"/>
              <a:t> de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69A2-E450-43CA-B782-793CD48D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&lt;h4&gt;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&lt;/h6&gt;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EF7E-E15E-4380-87D3-A598BC470190}"/>
              </a:ext>
            </a:extLst>
          </p:cNvPr>
          <p:cNvSpPr txBox="1"/>
          <p:nvPr/>
        </p:nvSpPr>
        <p:spPr>
          <a:xfrm>
            <a:off x="1189167" y="515821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1 »</a:t>
            </a:r>
          </a:p>
        </p:txBody>
      </p:sp>
    </p:spTree>
    <p:extLst>
      <p:ext uri="{BB962C8B-B14F-4D97-AF65-F5344CB8AC3E}">
        <p14:creationId xmlns:p14="http://schemas.microsoft.com/office/powerpoint/2010/main" val="23495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C0571-8BF0-4FC0-A77C-3FD42D10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Paragraphes et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Ceci est un paragraphe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avec emphase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important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3625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79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9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243E6-8F56-45BA-ADC3-8C6645A5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D49CF7-1CFA-47DD-BC04-5FCF7AF8D99F}"/>
              </a:ext>
            </a:extLst>
          </p:cNvPr>
          <p:cNvSpPr txBox="1"/>
          <p:nvPr/>
        </p:nvSpPr>
        <p:spPr>
          <a:xfrm>
            <a:off x="1224678" y="5149334"/>
            <a:ext cx="533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List Item »</a:t>
            </a:r>
          </a:p>
        </p:txBody>
      </p:sp>
    </p:spTree>
    <p:extLst>
      <p:ext uri="{BB962C8B-B14F-4D97-AF65-F5344CB8AC3E}">
        <p14:creationId xmlns:p14="http://schemas.microsoft.com/office/powerpoint/2010/main" val="103628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249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9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(romain)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ED2F8-1396-4A39-9117-6DE365AD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(nb départ)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5AAB23-36FB-41D1-BA2C-B7CDD996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ordonnées (imbriquées)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6EF5DF-CC35-4FB0-947F-9E1263B0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non-ordonnée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158F78-A5B2-4F04-96E5-8724701B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A3D98D-F38E-46A8-95E7-A5DB498FA787}"/>
              </a:ext>
            </a:extLst>
          </p:cNvPr>
          <p:cNvSpPr txBox="1"/>
          <p:nvPr/>
        </p:nvSpPr>
        <p:spPr>
          <a:xfrm>
            <a:off x="1277944" y="5334000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Unordered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</a:t>
            </a:r>
          </a:p>
        </p:txBody>
      </p:sp>
    </p:spTree>
    <p:extLst>
      <p:ext uri="{BB962C8B-B14F-4D97-AF65-F5344CB8AC3E}">
        <p14:creationId xmlns:p14="http://schemas.microsoft.com/office/powerpoint/2010/main" val="17032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46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9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mixées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79CCA-194F-4708-9064-65E3A475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1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6.99$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2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3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12.99$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3E73DC-CEA4-452E-A995-990DB0E7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Row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Data »</a:t>
            </a:r>
          </a:p>
        </p:txBody>
      </p:sp>
    </p:spTree>
    <p:extLst>
      <p:ext uri="{BB962C8B-B14F-4D97-AF65-F5344CB8AC3E}">
        <p14:creationId xmlns:p14="http://schemas.microsoft.com/office/powerpoint/2010/main" val="147345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99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8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entête)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43B19-DBD2-4940-A620-46F7416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3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pied)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Pied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Total 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21.97$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476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vient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AVANT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mais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APRÈS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4FCCAB-DF30-4569-8457-09D9BAC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(colonnes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2 &amp; 3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4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5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6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374523" y="585448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Column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E75AE-3774-4A09-B8F2-7158B591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(lignes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 &amp;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Une colonne manquante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43703" y="612081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rowspan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Row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 (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duh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!)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E79A0-33D3-46DB-9607-A7CB7DEC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3059667"/>
            <a:ext cx="611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Anchor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Hypertext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Reference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89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8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12771" y="3647528"/>
            <a:ext cx="556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ouvre l’URL du lien dans une nouvelle fenêtre.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vers ancrage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"#identifiantSection2"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Aller à la section 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"identifiantSection1"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"identifiantSection2"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746299" y="5339834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Lie le lien avec un ID existant dans la page.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A63C5-3376-4E34-9CBA-E8C07BE6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2DE9-1A9E-4F1D-B35E-3AC82E76FFBD}"/>
              </a:ext>
            </a:extLst>
          </p:cNvPr>
          <p:cNvSpPr/>
          <p:nvPr/>
        </p:nvSpPr>
        <p:spPr>
          <a:xfrm>
            <a:off x="1589103" y="4447713"/>
            <a:ext cx="268993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4A885-9EA6-43F4-84E4-6E1C8488AC10}"/>
              </a:ext>
            </a:extLst>
          </p:cNvPr>
          <p:cNvSpPr/>
          <p:nvPr/>
        </p:nvSpPr>
        <p:spPr>
          <a:xfrm>
            <a:off x="1589104" y="2504982"/>
            <a:ext cx="261151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9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53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Pas de contenu, pas de balise de fermeture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"images/html5.svg"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Image » et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Source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739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7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 externe avec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static_assets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/logo.png"</a:t>
            </a:r>
            <a:r>
              <a:rPr lang="fr-CA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 de la société"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042581" y="4331109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Alternative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0AD53-A992-47ED-88B1-87827DB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6" y="995362"/>
            <a:ext cx="3190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4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Contrôles utilisateurs et formulaires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24503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1739</Words>
  <Application>Microsoft Office PowerPoint</Application>
  <PresentationFormat>Grand écran</PresentationFormat>
  <Paragraphs>336</Paragraphs>
  <Slides>43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  <vt:lpstr>2.A – Corps de la page</vt:lpstr>
      <vt:lpstr>2.B – Titre de la page</vt:lpstr>
      <vt:lpstr>Typographie et mise en page</vt:lpstr>
      <vt:lpstr>Titres de section</vt:lpstr>
      <vt:lpstr>À quoi ça sert?</vt:lpstr>
      <vt:lpstr>Paragraphes et textes</vt:lpstr>
      <vt:lpstr>À quoi ça sert?</vt:lpstr>
      <vt:lpstr>Liste ordonnée</vt:lpstr>
      <vt:lpstr>À quoi ça sert?</vt:lpstr>
      <vt:lpstr>Liste ordonnée (romain)</vt:lpstr>
      <vt:lpstr>Liste ordonnée (nb départ)</vt:lpstr>
      <vt:lpstr>Listes ordonnées (imbriquées)</vt:lpstr>
      <vt:lpstr>Liste non-ordonnée</vt:lpstr>
      <vt:lpstr>À quoi ça sert?</vt:lpstr>
      <vt:lpstr>Listes mixées</vt:lpstr>
      <vt:lpstr>Tableaux</vt:lpstr>
      <vt:lpstr>À quoi ça sert?</vt:lpstr>
      <vt:lpstr>Tableaux (avec entête)</vt:lpstr>
      <vt:lpstr>Tableaux (avec pied)</vt:lpstr>
      <vt:lpstr>Tableaux (colonnes fusionnées)</vt:lpstr>
      <vt:lpstr>Tableaux (lignes fusionnées)</vt:lpstr>
      <vt:lpstr>Lien hypertexte</vt:lpstr>
      <vt:lpstr>À quoi ça sert?</vt:lpstr>
      <vt:lpstr>Lien hypertexte externe</vt:lpstr>
      <vt:lpstr>Lien vers ancrage interne</vt:lpstr>
      <vt:lpstr>Image</vt:lpstr>
      <vt:lpstr>À quoi ça sert?</vt:lpstr>
      <vt:lpstr>Image externe avec lien</vt:lpstr>
      <vt:lpstr>Contrôles utilisateurs et formulaires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59</cp:revision>
  <dcterms:created xsi:type="dcterms:W3CDTF">2018-01-29T18:53:15Z</dcterms:created>
  <dcterms:modified xsi:type="dcterms:W3CDTF">2018-03-07T22:18:20Z</dcterms:modified>
</cp:coreProperties>
</file>