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9"/>
  </p:notesMasterIdLst>
  <p:sldIdLst>
    <p:sldId id="256" r:id="rId2"/>
    <p:sldId id="259" r:id="rId3"/>
    <p:sldId id="260" r:id="rId4"/>
    <p:sldId id="257" r:id="rId5"/>
    <p:sldId id="258" r:id="rId6"/>
    <p:sldId id="337" r:id="rId7"/>
    <p:sldId id="272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6" r:id="rId16"/>
    <p:sldId id="345" r:id="rId17"/>
    <p:sldId id="347" r:id="rId18"/>
    <p:sldId id="348" r:id="rId19"/>
    <p:sldId id="350" r:id="rId20"/>
    <p:sldId id="349" r:id="rId21"/>
    <p:sldId id="274" r:id="rId22"/>
    <p:sldId id="301" r:id="rId23"/>
    <p:sldId id="321" r:id="rId24"/>
    <p:sldId id="322" r:id="rId25"/>
    <p:sldId id="335" r:id="rId26"/>
    <p:sldId id="323" r:id="rId27"/>
    <p:sldId id="336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outier, Sylvain (Ext)" initials="CS(" lastIdx="1" clrIdx="0">
    <p:extLst>
      <p:ext uri="{19B8F6BF-5375-455C-9EA6-DF929625EA0E}">
        <p15:presenceInfo xmlns:p15="http://schemas.microsoft.com/office/powerpoint/2012/main" userId="S-1-5-21-3033687561-270600948-3808471564-852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2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35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80B436-22B5-484B-8716-3D8C2D5BBB9D}" type="doc">
      <dgm:prSet loTypeId="urn:microsoft.com/office/officeart/2016/7/layout/LinearBlockProcessNumbered" loCatId="process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84D8D9D-8B0B-4583-A3AC-B90869F7566A}">
      <dgm:prSet/>
      <dgm:spPr/>
      <dgm:t>
        <a:bodyPr/>
        <a:lstStyle/>
        <a:p>
          <a:r>
            <a:rPr lang="fr-CA"/>
            <a:t>Présentation et historique</a:t>
          </a:r>
          <a:endParaRPr lang="en-US"/>
        </a:p>
      </dgm:t>
    </dgm:pt>
    <dgm:pt modelId="{6F5FFD4C-CE7B-4B2E-9D88-27A663093BE1}" type="parTrans" cxnId="{4DD29780-BBBA-4727-8214-912CCFFB7531}">
      <dgm:prSet/>
      <dgm:spPr/>
      <dgm:t>
        <a:bodyPr/>
        <a:lstStyle/>
        <a:p>
          <a:endParaRPr lang="en-US"/>
        </a:p>
      </dgm:t>
    </dgm:pt>
    <dgm:pt modelId="{E780E9FF-CF27-48FB-A566-739A5FC08D7A}" type="sibTrans" cxnId="{4DD29780-BBBA-4727-8214-912CCFFB7531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4CAA67BA-1842-44AE-8909-7DA9906EAF02}">
      <dgm:prSet/>
      <dgm:spPr/>
      <dgm:t>
        <a:bodyPr/>
        <a:lstStyle/>
        <a:p>
          <a:r>
            <a:rPr lang="fr-CA" dirty="0"/>
            <a:t>Les propriétés</a:t>
          </a:r>
          <a:endParaRPr lang="en-US" dirty="0"/>
        </a:p>
      </dgm:t>
    </dgm:pt>
    <dgm:pt modelId="{4BF3F775-9489-4FCA-AD8B-9AF4C27B04AD}" type="parTrans" cxnId="{06420FA1-CB3E-4B4D-8842-70FD9757381A}">
      <dgm:prSet/>
      <dgm:spPr/>
      <dgm:t>
        <a:bodyPr/>
        <a:lstStyle/>
        <a:p>
          <a:endParaRPr lang="en-US"/>
        </a:p>
      </dgm:t>
    </dgm:pt>
    <dgm:pt modelId="{3F4A44E5-93AB-4090-BFC9-9CDCC305A51E}" type="sibTrans" cxnId="{06420FA1-CB3E-4B4D-8842-70FD9757381A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466F9C7B-ED81-4891-A2FA-44D652270270}">
      <dgm:prSet/>
      <dgm:spPr/>
      <dgm:t>
        <a:bodyPr/>
        <a:lstStyle/>
        <a:p>
          <a:r>
            <a:rPr lang="fr-CA" dirty="0"/>
            <a:t>Les animations</a:t>
          </a:r>
          <a:endParaRPr lang="en-US" dirty="0"/>
        </a:p>
      </dgm:t>
    </dgm:pt>
    <dgm:pt modelId="{1A4DA3CC-494B-401E-9E0F-20254CC70955}" type="parTrans" cxnId="{04C088D9-5918-4A1C-AE65-677521BE5D30}">
      <dgm:prSet/>
      <dgm:spPr/>
      <dgm:t>
        <a:bodyPr/>
        <a:lstStyle/>
        <a:p>
          <a:endParaRPr lang="en-US"/>
        </a:p>
      </dgm:t>
    </dgm:pt>
    <dgm:pt modelId="{5E848E2A-BC23-4C4B-B598-06D3638E9292}" type="sibTrans" cxnId="{04C088D9-5918-4A1C-AE65-677521BE5D30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C74E4BD6-EB9D-4F91-BB01-872882CF7A7A}">
      <dgm:prSet/>
      <dgm:spPr/>
      <dgm:t>
        <a:bodyPr/>
        <a:lstStyle/>
        <a:p>
          <a:r>
            <a:rPr lang="en-US" dirty="0"/>
            <a:t>Les </a:t>
          </a:r>
          <a:r>
            <a:rPr lang="en-US" dirty="0" err="1"/>
            <a:t>sélecteurs</a:t>
          </a:r>
          <a:endParaRPr lang="en-US" dirty="0"/>
        </a:p>
      </dgm:t>
    </dgm:pt>
    <dgm:pt modelId="{048672E3-9174-48F1-8E33-7D1BE351BA72}" type="parTrans" cxnId="{66278FC1-E49F-4C34-A59E-59EEC58995C2}">
      <dgm:prSet/>
      <dgm:spPr/>
      <dgm:t>
        <a:bodyPr/>
        <a:lstStyle/>
        <a:p>
          <a:endParaRPr lang="en-US"/>
        </a:p>
      </dgm:t>
    </dgm:pt>
    <dgm:pt modelId="{FD43A277-0ABF-46C7-9239-7BAC00FED75B}" type="sibTrans" cxnId="{66278FC1-E49F-4C34-A59E-59EEC58995C2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6FDB3249-AFDE-470D-81EC-93A2999A7150}">
      <dgm:prSet/>
      <dgm:spPr/>
      <dgm:t>
        <a:bodyPr/>
        <a:lstStyle/>
        <a:p>
          <a:r>
            <a:rPr lang="en-US" dirty="0" err="1"/>
            <a:t>Unités</a:t>
          </a:r>
          <a:r>
            <a:rPr lang="en-US" baseline="0" dirty="0"/>
            <a:t> de </a:t>
          </a:r>
          <a:r>
            <a:rPr lang="en-US" baseline="0" dirty="0" err="1"/>
            <a:t>mesure</a:t>
          </a:r>
          <a:endParaRPr lang="en-US" baseline="0" dirty="0"/>
        </a:p>
      </dgm:t>
    </dgm:pt>
    <dgm:pt modelId="{E53EA685-49AF-4451-877A-8FEEAA29D962}" type="parTrans" cxnId="{35447368-6539-4344-AF7F-F2BE87E12F33}">
      <dgm:prSet/>
      <dgm:spPr/>
      <dgm:t>
        <a:bodyPr/>
        <a:lstStyle/>
        <a:p>
          <a:endParaRPr lang="en-US"/>
        </a:p>
      </dgm:t>
    </dgm:pt>
    <dgm:pt modelId="{076BC9AC-4E35-4874-94E8-3B83F44F8E22}" type="sibTrans" cxnId="{35447368-6539-4344-AF7F-F2BE87E12F33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C74DD454-A15D-4957-859B-41B20A741986}">
      <dgm:prSet/>
      <dgm:spPr/>
      <dgm:t>
        <a:bodyPr/>
        <a:lstStyle/>
        <a:p>
          <a:r>
            <a:rPr lang="fr-CA" dirty="0"/>
            <a:t>Media </a:t>
          </a:r>
          <a:r>
            <a:rPr lang="fr-CA" dirty="0" err="1"/>
            <a:t>Queries</a:t>
          </a:r>
          <a:endParaRPr lang="en-US" dirty="0"/>
        </a:p>
      </dgm:t>
    </dgm:pt>
    <dgm:pt modelId="{50411692-5DAF-4886-8E72-DF966E3B5F3A}" type="parTrans" cxnId="{50CDF98E-8111-41F9-82B1-1065E7B20C65}">
      <dgm:prSet/>
      <dgm:spPr/>
      <dgm:t>
        <a:bodyPr/>
        <a:lstStyle/>
        <a:p>
          <a:endParaRPr lang="en-US"/>
        </a:p>
      </dgm:t>
    </dgm:pt>
    <dgm:pt modelId="{3C972B14-4C7B-4936-A7ED-C9DC11EE6234}" type="sibTrans" cxnId="{50CDF98E-8111-41F9-82B1-1065E7B20C65}">
      <dgm:prSet phldrT="06" phldr="0"/>
      <dgm:spPr/>
      <dgm:t>
        <a:bodyPr/>
        <a:lstStyle/>
        <a:p>
          <a:r>
            <a:rPr lang="en-US"/>
            <a:t>06</a:t>
          </a:r>
        </a:p>
      </dgm:t>
    </dgm:pt>
    <dgm:pt modelId="{4029C207-DD13-409C-B74F-69BAE8D5B1C3}">
      <dgm:prSet/>
      <dgm:spPr/>
      <dgm:t>
        <a:bodyPr/>
        <a:lstStyle/>
        <a:p>
          <a:r>
            <a:rPr lang="en-US" dirty="0"/>
            <a:t>Frameworks </a:t>
          </a:r>
          <a:r>
            <a:rPr lang="en-US" dirty="0" err="1"/>
            <a:t>populaires</a:t>
          </a:r>
          <a:endParaRPr lang="en-US" dirty="0"/>
        </a:p>
      </dgm:t>
    </dgm:pt>
    <dgm:pt modelId="{6F1D8F6C-2D11-45F4-9F8F-1C85F803BF0F}" type="parTrans" cxnId="{85A751C9-3068-4D44-A613-7DB09ED63488}">
      <dgm:prSet/>
      <dgm:spPr/>
      <dgm:t>
        <a:bodyPr/>
        <a:lstStyle/>
        <a:p>
          <a:endParaRPr lang="en-US"/>
        </a:p>
      </dgm:t>
    </dgm:pt>
    <dgm:pt modelId="{44F03A0C-3C4B-4E90-A793-DBDCF53FCE65}" type="sibTrans" cxnId="{85A751C9-3068-4D44-A613-7DB09ED63488}">
      <dgm:prSet phldrT="07" phldr="0"/>
      <dgm:spPr/>
      <dgm:t>
        <a:bodyPr/>
        <a:lstStyle/>
        <a:p>
          <a:r>
            <a:rPr lang="en-US"/>
            <a:t>07</a:t>
          </a:r>
        </a:p>
      </dgm:t>
    </dgm:pt>
    <dgm:pt modelId="{91EE3E17-354D-436D-8B1F-2AB640647836}" type="pres">
      <dgm:prSet presAssocID="{3780B436-22B5-484B-8716-3D8C2D5BBB9D}" presName="Name0" presStyleCnt="0">
        <dgm:presLayoutVars>
          <dgm:animLvl val="lvl"/>
          <dgm:resizeHandles val="exact"/>
        </dgm:presLayoutVars>
      </dgm:prSet>
      <dgm:spPr/>
    </dgm:pt>
    <dgm:pt modelId="{C4F5318F-7BAF-4E73-ADC3-E06A0CEFA3D3}" type="pres">
      <dgm:prSet presAssocID="{184D8D9D-8B0B-4583-A3AC-B90869F7566A}" presName="compositeNode" presStyleCnt="0">
        <dgm:presLayoutVars>
          <dgm:bulletEnabled val="1"/>
        </dgm:presLayoutVars>
      </dgm:prSet>
      <dgm:spPr/>
    </dgm:pt>
    <dgm:pt modelId="{6E5C421E-07EC-4631-8472-B43D4B9E0ABD}" type="pres">
      <dgm:prSet presAssocID="{184D8D9D-8B0B-4583-A3AC-B90869F7566A}" presName="bgRect" presStyleLbl="alignNode1" presStyleIdx="0" presStyleCnt="7"/>
      <dgm:spPr/>
    </dgm:pt>
    <dgm:pt modelId="{2BDA68BE-D35E-42AC-AD6E-163D1E23BC54}" type="pres">
      <dgm:prSet presAssocID="{E780E9FF-CF27-48FB-A566-739A5FC08D7A}" presName="sibTransNodeRect" presStyleLbl="alignNode1" presStyleIdx="0" presStyleCnt="7">
        <dgm:presLayoutVars>
          <dgm:chMax val="0"/>
          <dgm:bulletEnabled val="1"/>
        </dgm:presLayoutVars>
      </dgm:prSet>
      <dgm:spPr/>
    </dgm:pt>
    <dgm:pt modelId="{9680E1C8-4667-40B2-ABE8-78E1552AA566}" type="pres">
      <dgm:prSet presAssocID="{184D8D9D-8B0B-4583-A3AC-B90869F7566A}" presName="nodeRect" presStyleLbl="alignNode1" presStyleIdx="0" presStyleCnt="7">
        <dgm:presLayoutVars>
          <dgm:bulletEnabled val="1"/>
        </dgm:presLayoutVars>
      </dgm:prSet>
      <dgm:spPr/>
    </dgm:pt>
    <dgm:pt modelId="{4FB68DC3-0854-4057-9004-13C7B3355F6C}" type="pres">
      <dgm:prSet presAssocID="{E780E9FF-CF27-48FB-A566-739A5FC08D7A}" presName="sibTrans" presStyleCnt="0"/>
      <dgm:spPr/>
    </dgm:pt>
    <dgm:pt modelId="{EFE3BD13-AC8A-4FD1-B9C0-0BCE181105A9}" type="pres">
      <dgm:prSet presAssocID="{4CAA67BA-1842-44AE-8909-7DA9906EAF02}" presName="compositeNode" presStyleCnt="0">
        <dgm:presLayoutVars>
          <dgm:bulletEnabled val="1"/>
        </dgm:presLayoutVars>
      </dgm:prSet>
      <dgm:spPr/>
    </dgm:pt>
    <dgm:pt modelId="{4BF1B55C-59A9-4BDA-8A14-BF9AE2810641}" type="pres">
      <dgm:prSet presAssocID="{4CAA67BA-1842-44AE-8909-7DA9906EAF02}" presName="bgRect" presStyleLbl="alignNode1" presStyleIdx="1" presStyleCnt="7"/>
      <dgm:spPr/>
    </dgm:pt>
    <dgm:pt modelId="{FC25EDB3-D9F1-49F3-9BE4-50ACC997575C}" type="pres">
      <dgm:prSet presAssocID="{3F4A44E5-93AB-4090-BFC9-9CDCC305A51E}" presName="sibTransNodeRect" presStyleLbl="alignNode1" presStyleIdx="1" presStyleCnt="7">
        <dgm:presLayoutVars>
          <dgm:chMax val="0"/>
          <dgm:bulletEnabled val="1"/>
        </dgm:presLayoutVars>
      </dgm:prSet>
      <dgm:spPr/>
    </dgm:pt>
    <dgm:pt modelId="{108D3B44-8130-4822-B810-D078A1766AF7}" type="pres">
      <dgm:prSet presAssocID="{4CAA67BA-1842-44AE-8909-7DA9906EAF02}" presName="nodeRect" presStyleLbl="alignNode1" presStyleIdx="1" presStyleCnt="7">
        <dgm:presLayoutVars>
          <dgm:bulletEnabled val="1"/>
        </dgm:presLayoutVars>
      </dgm:prSet>
      <dgm:spPr/>
    </dgm:pt>
    <dgm:pt modelId="{5F48E0F0-ECCB-46DD-A3AB-59E32C46426E}" type="pres">
      <dgm:prSet presAssocID="{3F4A44E5-93AB-4090-BFC9-9CDCC305A51E}" presName="sibTrans" presStyleCnt="0"/>
      <dgm:spPr/>
    </dgm:pt>
    <dgm:pt modelId="{E931C5F6-CBAF-4E24-9163-09B19A845AA4}" type="pres">
      <dgm:prSet presAssocID="{466F9C7B-ED81-4891-A2FA-44D652270270}" presName="compositeNode" presStyleCnt="0">
        <dgm:presLayoutVars>
          <dgm:bulletEnabled val="1"/>
        </dgm:presLayoutVars>
      </dgm:prSet>
      <dgm:spPr/>
    </dgm:pt>
    <dgm:pt modelId="{EA525C08-8D94-46EF-9096-EC9BCE951F5F}" type="pres">
      <dgm:prSet presAssocID="{466F9C7B-ED81-4891-A2FA-44D652270270}" presName="bgRect" presStyleLbl="alignNode1" presStyleIdx="2" presStyleCnt="7"/>
      <dgm:spPr/>
    </dgm:pt>
    <dgm:pt modelId="{41C1CB81-365C-4EE4-A20B-3F8659459FE1}" type="pres">
      <dgm:prSet presAssocID="{5E848E2A-BC23-4C4B-B598-06D3638E9292}" presName="sibTransNodeRect" presStyleLbl="alignNode1" presStyleIdx="2" presStyleCnt="7">
        <dgm:presLayoutVars>
          <dgm:chMax val="0"/>
          <dgm:bulletEnabled val="1"/>
        </dgm:presLayoutVars>
      </dgm:prSet>
      <dgm:spPr/>
    </dgm:pt>
    <dgm:pt modelId="{5FC38F6F-8D27-4F26-8A7C-72ED6E990401}" type="pres">
      <dgm:prSet presAssocID="{466F9C7B-ED81-4891-A2FA-44D652270270}" presName="nodeRect" presStyleLbl="alignNode1" presStyleIdx="2" presStyleCnt="7">
        <dgm:presLayoutVars>
          <dgm:bulletEnabled val="1"/>
        </dgm:presLayoutVars>
      </dgm:prSet>
      <dgm:spPr/>
    </dgm:pt>
    <dgm:pt modelId="{72CE65BB-221C-4E8C-A611-311F6EB92356}" type="pres">
      <dgm:prSet presAssocID="{5E848E2A-BC23-4C4B-B598-06D3638E9292}" presName="sibTrans" presStyleCnt="0"/>
      <dgm:spPr/>
    </dgm:pt>
    <dgm:pt modelId="{99CC034B-EBAA-41CE-965B-9EC7537C4863}" type="pres">
      <dgm:prSet presAssocID="{C74E4BD6-EB9D-4F91-BB01-872882CF7A7A}" presName="compositeNode" presStyleCnt="0">
        <dgm:presLayoutVars>
          <dgm:bulletEnabled val="1"/>
        </dgm:presLayoutVars>
      </dgm:prSet>
      <dgm:spPr/>
    </dgm:pt>
    <dgm:pt modelId="{7AC9307C-5B31-44E6-9A3F-BBAC43B0A7A8}" type="pres">
      <dgm:prSet presAssocID="{C74E4BD6-EB9D-4F91-BB01-872882CF7A7A}" presName="bgRect" presStyleLbl="alignNode1" presStyleIdx="3" presStyleCnt="7"/>
      <dgm:spPr/>
    </dgm:pt>
    <dgm:pt modelId="{11432C2F-B32D-4149-A0DD-11211B88AC37}" type="pres">
      <dgm:prSet presAssocID="{FD43A277-0ABF-46C7-9239-7BAC00FED75B}" presName="sibTransNodeRect" presStyleLbl="alignNode1" presStyleIdx="3" presStyleCnt="7">
        <dgm:presLayoutVars>
          <dgm:chMax val="0"/>
          <dgm:bulletEnabled val="1"/>
        </dgm:presLayoutVars>
      </dgm:prSet>
      <dgm:spPr/>
    </dgm:pt>
    <dgm:pt modelId="{89CA60BF-CE08-4F23-9F67-2645ED35A42D}" type="pres">
      <dgm:prSet presAssocID="{C74E4BD6-EB9D-4F91-BB01-872882CF7A7A}" presName="nodeRect" presStyleLbl="alignNode1" presStyleIdx="3" presStyleCnt="7">
        <dgm:presLayoutVars>
          <dgm:bulletEnabled val="1"/>
        </dgm:presLayoutVars>
      </dgm:prSet>
      <dgm:spPr/>
    </dgm:pt>
    <dgm:pt modelId="{8D4F858C-37E0-4F81-A5C9-1B6E7975D22D}" type="pres">
      <dgm:prSet presAssocID="{FD43A277-0ABF-46C7-9239-7BAC00FED75B}" presName="sibTrans" presStyleCnt="0"/>
      <dgm:spPr/>
    </dgm:pt>
    <dgm:pt modelId="{DB7D4165-D402-4CE0-8632-C361DCB2795C}" type="pres">
      <dgm:prSet presAssocID="{6FDB3249-AFDE-470D-81EC-93A2999A7150}" presName="compositeNode" presStyleCnt="0">
        <dgm:presLayoutVars>
          <dgm:bulletEnabled val="1"/>
        </dgm:presLayoutVars>
      </dgm:prSet>
      <dgm:spPr/>
    </dgm:pt>
    <dgm:pt modelId="{FBA11231-CD38-4C6A-A2C0-8D6EF2FCB349}" type="pres">
      <dgm:prSet presAssocID="{6FDB3249-AFDE-470D-81EC-93A2999A7150}" presName="bgRect" presStyleLbl="alignNode1" presStyleIdx="4" presStyleCnt="7"/>
      <dgm:spPr/>
    </dgm:pt>
    <dgm:pt modelId="{6AC3B85A-8012-443B-90CE-B64A7DBEF91C}" type="pres">
      <dgm:prSet presAssocID="{076BC9AC-4E35-4874-94E8-3B83F44F8E22}" presName="sibTransNodeRect" presStyleLbl="alignNode1" presStyleIdx="4" presStyleCnt="7">
        <dgm:presLayoutVars>
          <dgm:chMax val="0"/>
          <dgm:bulletEnabled val="1"/>
        </dgm:presLayoutVars>
      </dgm:prSet>
      <dgm:spPr/>
    </dgm:pt>
    <dgm:pt modelId="{3D2E9549-C69A-4FE7-B421-C5D6EBCBA015}" type="pres">
      <dgm:prSet presAssocID="{6FDB3249-AFDE-470D-81EC-93A2999A7150}" presName="nodeRect" presStyleLbl="alignNode1" presStyleIdx="4" presStyleCnt="7">
        <dgm:presLayoutVars>
          <dgm:bulletEnabled val="1"/>
        </dgm:presLayoutVars>
      </dgm:prSet>
      <dgm:spPr/>
    </dgm:pt>
    <dgm:pt modelId="{7BAF50C2-BC8C-45C1-AD17-3B0005639170}" type="pres">
      <dgm:prSet presAssocID="{076BC9AC-4E35-4874-94E8-3B83F44F8E22}" presName="sibTrans" presStyleCnt="0"/>
      <dgm:spPr/>
    </dgm:pt>
    <dgm:pt modelId="{8C0527EA-EC06-4108-9A7C-C6AA60008EF0}" type="pres">
      <dgm:prSet presAssocID="{C74DD454-A15D-4957-859B-41B20A741986}" presName="compositeNode" presStyleCnt="0">
        <dgm:presLayoutVars>
          <dgm:bulletEnabled val="1"/>
        </dgm:presLayoutVars>
      </dgm:prSet>
      <dgm:spPr/>
    </dgm:pt>
    <dgm:pt modelId="{A8F799E2-5C5F-450B-B006-01E84A241995}" type="pres">
      <dgm:prSet presAssocID="{C74DD454-A15D-4957-859B-41B20A741986}" presName="bgRect" presStyleLbl="alignNode1" presStyleIdx="5" presStyleCnt="7"/>
      <dgm:spPr/>
    </dgm:pt>
    <dgm:pt modelId="{0BCDFAC6-0380-4F90-9501-3A27451846DC}" type="pres">
      <dgm:prSet presAssocID="{3C972B14-4C7B-4936-A7ED-C9DC11EE6234}" presName="sibTransNodeRect" presStyleLbl="alignNode1" presStyleIdx="5" presStyleCnt="7">
        <dgm:presLayoutVars>
          <dgm:chMax val="0"/>
          <dgm:bulletEnabled val="1"/>
        </dgm:presLayoutVars>
      </dgm:prSet>
      <dgm:spPr/>
    </dgm:pt>
    <dgm:pt modelId="{BC91CA29-9AD6-4612-8A0F-D7BFF513C85A}" type="pres">
      <dgm:prSet presAssocID="{C74DD454-A15D-4957-859B-41B20A741986}" presName="nodeRect" presStyleLbl="alignNode1" presStyleIdx="5" presStyleCnt="7">
        <dgm:presLayoutVars>
          <dgm:bulletEnabled val="1"/>
        </dgm:presLayoutVars>
      </dgm:prSet>
      <dgm:spPr/>
    </dgm:pt>
    <dgm:pt modelId="{C7179FD7-05EB-4ECB-8DAB-04E7BDCCB1ED}" type="pres">
      <dgm:prSet presAssocID="{3C972B14-4C7B-4936-A7ED-C9DC11EE6234}" presName="sibTrans" presStyleCnt="0"/>
      <dgm:spPr/>
    </dgm:pt>
    <dgm:pt modelId="{65D2CCCE-1F48-4EBE-8A64-30A1B823EA1B}" type="pres">
      <dgm:prSet presAssocID="{4029C207-DD13-409C-B74F-69BAE8D5B1C3}" presName="compositeNode" presStyleCnt="0">
        <dgm:presLayoutVars>
          <dgm:bulletEnabled val="1"/>
        </dgm:presLayoutVars>
      </dgm:prSet>
      <dgm:spPr/>
    </dgm:pt>
    <dgm:pt modelId="{580B4C72-457D-4688-B975-1667CA2CA524}" type="pres">
      <dgm:prSet presAssocID="{4029C207-DD13-409C-B74F-69BAE8D5B1C3}" presName="bgRect" presStyleLbl="alignNode1" presStyleIdx="6" presStyleCnt="7"/>
      <dgm:spPr/>
    </dgm:pt>
    <dgm:pt modelId="{17661AF8-79D7-45AC-AC82-DF956C1B6996}" type="pres">
      <dgm:prSet presAssocID="{44F03A0C-3C4B-4E90-A793-DBDCF53FCE65}" presName="sibTransNodeRect" presStyleLbl="alignNode1" presStyleIdx="6" presStyleCnt="7">
        <dgm:presLayoutVars>
          <dgm:chMax val="0"/>
          <dgm:bulletEnabled val="1"/>
        </dgm:presLayoutVars>
      </dgm:prSet>
      <dgm:spPr/>
    </dgm:pt>
    <dgm:pt modelId="{1BDDFFAB-0C53-4C75-9189-E641D00FFC50}" type="pres">
      <dgm:prSet presAssocID="{4029C207-DD13-409C-B74F-69BAE8D5B1C3}" presName="nodeRect" presStyleLbl="alignNode1" presStyleIdx="6" presStyleCnt="7">
        <dgm:presLayoutVars>
          <dgm:bulletEnabled val="1"/>
        </dgm:presLayoutVars>
      </dgm:prSet>
      <dgm:spPr/>
    </dgm:pt>
  </dgm:ptLst>
  <dgm:cxnLst>
    <dgm:cxn modelId="{24FBAA0F-C90E-444F-BC7D-505075B1AD39}" type="presOf" srcId="{076BC9AC-4E35-4874-94E8-3B83F44F8E22}" destId="{6AC3B85A-8012-443B-90CE-B64A7DBEF91C}" srcOrd="0" destOrd="0" presId="urn:microsoft.com/office/officeart/2016/7/layout/LinearBlockProcessNumbered"/>
    <dgm:cxn modelId="{9BF43015-B687-446B-B563-1A4DAEFA9CFF}" type="presOf" srcId="{C74E4BD6-EB9D-4F91-BB01-872882CF7A7A}" destId="{7AC9307C-5B31-44E6-9A3F-BBAC43B0A7A8}" srcOrd="0" destOrd="0" presId="urn:microsoft.com/office/officeart/2016/7/layout/LinearBlockProcessNumbered"/>
    <dgm:cxn modelId="{7A030916-FE4A-4BA9-99AA-6D8025BDCAC0}" type="presOf" srcId="{5E848E2A-BC23-4C4B-B598-06D3638E9292}" destId="{41C1CB81-365C-4EE4-A20B-3F8659459FE1}" srcOrd="0" destOrd="0" presId="urn:microsoft.com/office/officeart/2016/7/layout/LinearBlockProcessNumbered"/>
    <dgm:cxn modelId="{7DC1BD2E-564D-4A0D-9F99-2031C5681595}" type="presOf" srcId="{E780E9FF-CF27-48FB-A566-739A5FC08D7A}" destId="{2BDA68BE-D35E-42AC-AD6E-163D1E23BC54}" srcOrd="0" destOrd="0" presId="urn:microsoft.com/office/officeart/2016/7/layout/LinearBlockProcessNumbered"/>
    <dgm:cxn modelId="{44615F30-8A6C-48E3-B66E-21BE58904CBD}" type="presOf" srcId="{C74E4BD6-EB9D-4F91-BB01-872882CF7A7A}" destId="{89CA60BF-CE08-4F23-9F67-2645ED35A42D}" srcOrd="1" destOrd="0" presId="urn:microsoft.com/office/officeart/2016/7/layout/LinearBlockProcessNumbered"/>
    <dgm:cxn modelId="{A4FDE735-3F1B-4089-B564-8F65AAE1F9B1}" type="presOf" srcId="{6FDB3249-AFDE-470D-81EC-93A2999A7150}" destId="{FBA11231-CD38-4C6A-A2C0-8D6EF2FCB349}" srcOrd="0" destOrd="0" presId="urn:microsoft.com/office/officeart/2016/7/layout/LinearBlockProcessNumbered"/>
    <dgm:cxn modelId="{A2551D39-BFB1-417A-8A53-20F043E5FB94}" type="presOf" srcId="{3F4A44E5-93AB-4090-BFC9-9CDCC305A51E}" destId="{FC25EDB3-D9F1-49F3-9BE4-50ACC997575C}" srcOrd="0" destOrd="0" presId="urn:microsoft.com/office/officeart/2016/7/layout/LinearBlockProcessNumbered"/>
    <dgm:cxn modelId="{7E531764-69CC-4EAF-A8C0-49651A2E6006}" type="presOf" srcId="{44F03A0C-3C4B-4E90-A793-DBDCF53FCE65}" destId="{17661AF8-79D7-45AC-AC82-DF956C1B6996}" srcOrd="0" destOrd="0" presId="urn:microsoft.com/office/officeart/2016/7/layout/LinearBlockProcessNumbered"/>
    <dgm:cxn modelId="{35447368-6539-4344-AF7F-F2BE87E12F33}" srcId="{3780B436-22B5-484B-8716-3D8C2D5BBB9D}" destId="{6FDB3249-AFDE-470D-81EC-93A2999A7150}" srcOrd="4" destOrd="0" parTransId="{E53EA685-49AF-4451-877A-8FEEAA29D962}" sibTransId="{076BC9AC-4E35-4874-94E8-3B83F44F8E22}"/>
    <dgm:cxn modelId="{E7EE896A-6F54-47E8-8FDD-729F2DC6F59E}" type="presOf" srcId="{FD43A277-0ABF-46C7-9239-7BAC00FED75B}" destId="{11432C2F-B32D-4149-A0DD-11211B88AC37}" srcOrd="0" destOrd="0" presId="urn:microsoft.com/office/officeart/2016/7/layout/LinearBlockProcessNumbered"/>
    <dgm:cxn modelId="{775AE74C-7DA6-40C1-91F1-86AC116FF800}" type="presOf" srcId="{3C972B14-4C7B-4936-A7ED-C9DC11EE6234}" destId="{0BCDFAC6-0380-4F90-9501-3A27451846DC}" srcOrd="0" destOrd="0" presId="urn:microsoft.com/office/officeart/2016/7/layout/LinearBlockProcessNumbered"/>
    <dgm:cxn modelId="{266C9E4D-48F2-4FAB-9118-82D4F64B09B5}" type="presOf" srcId="{466F9C7B-ED81-4891-A2FA-44D652270270}" destId="{5FC38F6F-8D27-4F26-8A7C-72ED6E990401}" srcOrd="1" destOrd="0" presId="urn:microsoft.com/office/officeart/2016/7/layout/LinearBlockProcessNumbered"/>
    <dgm:cxn modelId="{3A8B0856-CAC1-4C77-A887-6C91F111447A}" type="presOf" srcId="{184D8D9D-8B0B-4583-A3AC-B90869F7566A}" destId="{9680E1C8-4667-40B2-ABE8-78E1552AA566}" srcOrd="1" destOrd="0" presId="urn:microsoft.com/office/officeart/2016/7/layout/LinearBlockProcessNumbered"/>
    <dgm:cxn modelId="{23567B57-88D8-4817-BBF8-FA24C4B51FB9}" type="presOf" srcId="{3780B436-22B5-484B-8716-3D8C2D5BBB9D}" destId="{91EE3E17-354D-436D-8B1F-2AB640647836}" srcOrd="0" destOrd="0" presId="urn:microsoft.com/office/officeart/2016/7/layout/LinearBlockProcessNumbered"/>
    <dgm:cxn modelId="{DD97127C-4C05-417A-835F-8B5BEC7406EB}" type="presOf" srcId="{466F9C7B-ED81-4891-A2FA-44D652270270}" destId="{EA525C08-8D94-46EF-9096-EC9BCE951F5F}" srcOrd="0" destOrd="0" presId="urn:microsoft.com/office/officeart/2016/7/layout/LinearBlockProcessNumbered"/>
    <dgm:cxn modelId="{4DD29780-BBBA-4727-8214-912CCFFB7531}" srcId="{3780B436-22B5-484B-8716-3D8C2D5BBB9D}" destId="{184D8D9D-8B0B-4583-A3AC-B90869F7566A}" srcOrd="0" destOrd="0" parTransId="{6F5FFD4C-CE7B-4B2E-9D88-27A663093BE1}" sibTransId="{E780E9FF-CF27-48FB-A566-739A5FC08D7A}"/>
    <dgm:cxn modelId="{50CDF98E-8111-41F9-82B1-1065E7B20C65}" srcId="{3780B436-22B5-484B-8716-3D8C2D5BBB9D}" destId="{C74DD454-A15D-4957-859B-41B20A741986}" srcOrd="5" destOrd="0" parTransId="{50411692-5DAF-4886-8E72-DF966E3B5F3A}" sibTransId="{3C972B14-4C7B-4936-A7ED-C9DC11EE6234}"/>
    <dgm:cxn modelId="{4531E09D-2531-4EF9-BF5F-4542EB7712F2}" type="presOf" srcId="{6FDB3249-AFDE-470D-81EC-93A2999A7150}" destId="{3D2E9549-C69A-4FE7-B421-C5D6EBCBA015}" srcOrd="1" destOrd="0" presId="urn:microsoft.com/office/officeart/2016/7/layout/LinearBlockProcessNumbered"/>
    <dgm:cxn modelId="{06420FA1-CB3E-4B4D-8842-70FD9757381A}" srcId="{3780B436-22B5-484B-8716-3D8C2D5BBB9D}" destId="{4CAA67BA-1842-44AE-8909-7DA9906EAF02}" srcOrd="1" destOrd="0" parTransId="{4BF3F775-9489-4FCA-AD8B-9AF4C27B04AD}" sibTransId="{3F4A44E5-93AB-4090-BFC9-9CDCC305A51E}"/>
    <dgm:cxn modelId="{F11B8DB0-F354-4D8E-A4F9-FAFECB24ED73}" type="presOf" srcId="{184D8D9D-8B0B-4583-A3AC-B90869F7566A}" destId="{6E5C421E-07EC-4631-8472-B43D4B9E0ABD}" srcOrd="0" destOrd="0" presId="urn:microsoft.com/office/officeart/2016/7/layout/LinearBlockProcessNumbered"/>
    <dgm:cxn modelId="{8FE4E5B7-9951-4BF5-AE40-0B92DFA4A920}" type="presOf" srcId="{4029C207-DD13-409C-B74F-69BAE8D5B1C3}" destId="{580B4C72-457D-4688-B975-1667CA2CA524}" srcOrd="0" destOrd="0" presId="urn:microsoft.com/office/officeart/2016/7/layout/LinearBlockProcessNumbered"/>
    <dgm:cxn modelId="{37332EBD-84A2-4235-BD53-B6DE20A57724}" type="presOf" srcId="{4CAA67BA-1842-44AE-8909-7DA9906EAF02}" destId="{108D3B44-8130-4822-B810-D078A1766AF7}" srcOrd="1" destOrd="0" presId="urn:microsoft.com/office/officeart/2016/7/layout/LinearBlockProcessNumbered"/>
    <dgm:cxn modelId="{66278FC1-E49F-4C34-A59E-59EEC58995C2}" srcId="{3780B436-22B5-484B-8716-3D8C2D5BBB9D}" destId="{C74E4BD6-EB9D-4F91-BB01-872882CF7A7A}" srcOrd="3" destOrd="0" parTransId="{048672E3-9174-48F1-8E33-7D1BE351BA72}" sibTransId="{FD43A277-0ABF-46C7-9239-7BAC00FED75B}"/>
    <dgm:cxn modelId="{92DA8BC3-3E83-421E-AB52-BBCDF5CEDB5D}" type="presOf" srcId="{C74DD454-A15D-4957-859B-41B20A741986}" destId="{BC91CA29-9AD6-4612-8A0F-D7BFF513C85A}" srcOrd="1" destOrd="0" presId="urn:microsoft.com/office/officeart/2016/7/layout/LinearBlockProcessNumbered"/>
    <dgm:cxn modelId="{85A751C9-3068-4D44-A613-7DB09ED63488}" srcId="{3780B436-22B5-484B-8716-3D8C2D5BBB9D}" destId="{4029C207-DD13-409C-B74F-69BAE8D5B1C3}" srcOrd="6" destOrd="0" parTransId="{6F1D8F6C-2D11-45F4-9F8F-1C85F803BF0F}" sibTransId="{44F03A0C-3C4B-4E90-A793-DBDCF53FCE65}"/>
    <dgm:cxn modelId="{075449D7-382B-4E2F-8E59-F77B3009256F}" type="presOf" srcId="{4CAA67BA-1842-44AE-8909-7DA9906EAF02}" destId="{4BF1B55C-59A9-4BDA-8A14-BF9AE2810641}" srcOrd="0" destOrd="0" presId="urn:microsoft.com/office/officeart/2016/7/layout/LinearBlockProcessNumbered"/>
    <dgm:cxn modelId="{04C088D9-5918-4A1C-AE65-677521BE5D30}" srcId="{3780B436-22B5-484B-8716-3D8C2D5BBB9D}" destId="{466F9C7B-ED81-4891-A2FA-44D652270270}" srcOrd="2" destOrd="0" parTransId="{1A4DA3CC-494B-401E-9E0F-20254CC70955}" sibTransId="{5E848E2A-BC23-4C4B-B598-06D3638E9292}"/>
    <dgm:cxn modelId="{8CCEC9F4-F7DF-4AB3-9B1B-F13D0A7D50D7}" type="presOf" srcId="{4029C207-DD13-409C-B74F-69BAE8D5B1C3}" destId="{1BDDFFAB-0C53-4C75-9189-E641D00FFC50}" srcOrd="1" destOrd="0" presId="urn:microsoft.com/office/officeart/2016/7/layout/LinearBlockProcessNumbered"/>
    <dgm:cxn modelId="{3B19A9F9-C5B9-4B5E-826F-822E2DBD0E1D}" type="presOf" srcId="{C74DD454-A15D-4957-859B-41B20A741986}" destId="{A8F799E2-5C5F-450B-B006-01E84A241995}" srcOrd="0" destOrd="0" presId="urn:microsoft.com/office/officeart/2016/7/layout/LinearBlockProcessNumbered"/>
    <dgm:cxn modelId="{4828F79C-C749-4B00-B40E-506EE8A539C6}" type="presParOf" srcId="{91EE3E17-354D-436D-8B1F-2AB640647836}" destId="{C4F5318F-7BAF-4E73-ADC3-E06A0CEFA3D3}" srcOrd="0" destOrd="0" presId="urn:microsoft.com/office/officeart/2016/7/layout/LinearBlockProcessNumbered"/>
    <dgm:cxn modelId="{C6AE6819-8473-4890-8786-F4B53CCC073C}" type="presParOf" srcId="{C4F5318F-7BAF-4E73-ADC3-E06A0CEFA3D3}" destId="{6E5C421E-07EC-4631-8472-B43D4B9E0ABD}" srcOrd="0" destOrd="0" presId="urn:microsoft.com/office/officeart/2016/7/layout/LinearBlockProcessNumbered"/>
    <dgm:cxn modelId="{BB928A98-17F9-4176-B2DD-9DCA870ABFD3}" type="presParOf" srcId="{C4F5318F-7BAF-4E73-ADC3-E06A0CEFA3D3}" destId="{2BDA68BE-D35E-42AC-AD6E-163D1E23BC54}" srcOrd="1" destOrd="0" presId="urn:microsoft.com/office/officeart/2016/7/layout/LinearBlockProcessNumbered"/>
    <dgm:cxn modelId="{6AF205D8-7252-4791-A362-363B79BC917D}" type="presParOf" srcId="{C4F5318F-7BAF-4E73-ADC3-E06A0CEFA3D3}" destId="{9680E1C8-4667-40B2-ABE8-78E1552AA566}" srcOrd="2" destOrd="0" presId="urn:microsoft.com/office/officeart/2016/7/layout/LinearBlockProcessNumbered"/>
    <dgm:cxn modelId="{56C9A350-798B-415C-B379-080DC7EE42BB}" type="presParOf" srcId="{91EE3E17-354D-436D-8B1F-2AB640647836}" destId="{4FB68DC3-0854-4057-9004-13C7B3355F6C}" srcOrd="1" destOrd="0" presId="urn:microsoft.com/office/officeart/2016/7/layout/LinearBlockProcessNumbered"/>
    <dgm:cxn modelId="{B5551959-90B6-4EF8-9E9D-18465A89F470}" type="presParOf" srcId="{91EE3E17-354D-436D-8B1F-2AB640647836}" destId="{EFE3BD13-AC8A-4FD1-B9C0-0BCE181105A9}" srcOrd="2" destOrd="0" presId="urn:microsoft.com/office/officeart/2016/7/layout/LinearBlockProcessNumbered"/>
    <dgm:cxn modelId="{E397E0B5-ECCD-4822-80C5-6E9BD74F41F0}" type="presParOf" srcId="{EFE3BD13-AC8A-4FD1-B9C0-0BCE181105A9}" destId="{4BF1B55C-59A9-4BDA-8A14-BF9AE2810641}" srcOrd="0" destOrd="0" presId="urn:microsoft.com/office/officeart/2016/7/layout/LinearBlockProcessNumbered"/>
    <dgm:cxn modelId="{37A9EF8C-21E1-42D0-ABF4-1601162E3879}" type="presParOf" srcId="{EFE3BD13-AC8A-4FD1-B9C0-0BCE181105A9}" destId="{FC25EDB3-D9F1-49F3-9BE4-50ACC997575C}" srcOrd="1" destOrd="0" presId="urn:microsoft.com/office/officeart/2016/7/layout/LinearBlockProcessNumbered"/>
    <dgm:cxn modelId="{ADABD5D3-17C3-412E-93E3-69DCF0CA79EA}" type="presParOf" srcId="{EFE3BD13-AC8A-4FD1-B9C0-0BCE181105A9}" destId="{108D3B44-8130-4822-B810-D078A1766AF7}" srcOrd="2" destOrd="0" presId="urn:microsoft.com/office/officeart/2016/7/layout/LinearBlockProcessNumbered"/>
    <dgm:cxn modelId="{1E49B9DC-CC6F-480E-A89C-5E7DF05B5292}" type="presParOf" srcId="{91EE3E17-354D-436D-8B1F-2AB640647836}" destId="{5F48E0F0-ECCB-46DD-A3AB-59E32C46426E}" srcOrd="3" destOrd="0" presId="urn:microsoft.com/office/officeart/2016/7/layout/LinearBlockProcessNumbered"/>
    <dgm:cxn modelId="{2E724F5C-99D2-4852-B696-AC26CAF7BBC9}" type="presParOf" srcId="{91EE3E17-354D-436D-8B1F-2AB640647836}" destId="{E931C5F6-CBAF-4E24-9163-09B19A845AA4}" srcOrd="4" destOrd="0" presId="urn:microsoft.com/office/officeart/2016/7/layout/LinearBlockProcessNumbered"/>
    <dgm:cxn modelId="{304396DF-7AE4-4C2E-AFFA-0FAC01F39F96}" type="presParOf" srcId="{E931C5F6-CBAF-4E24-9163-09B19A845AA4}" destId="{EA525C08-8D94-46EF-9096-EC9BCE951F5F}" srcOrd="0" destOrd="0" presId="urn:microsoft.com/office/officeart/2016/7/layout/LinearBlockProcessNumbered"/>
    <dgm:cxn modelId="{BFCDF103-108A-4271-AE29-8AF05F8C8B0D}" type="presParOf" srcId="{E931C5F6-CBAF-4E24-9163-09B19A845AA4}" destId="{41C1CB81-365C-4EE4-A20B-3F8659459FE1}" srcOrd="1" destOrd="0" presId="urn:microsoft.com/office/officeart/2016/7/layout/LinearBlockProcessNumbered"/>
    <dgm:cxn modelId="{5A6F9659-CEFE-45C8-9A32-E7701D960140}" type="presParOf" srcId="{E931C5F6-CBAF-4E24-9163-09B19A845AA4}" destId="{5FC38F6F-8D27-4F26-8A7C-72ED6E990401}" srcOrd="2" destOrd="0" presId="urn:microsoft.com/office/officeart/2016/7/layout/LinearBlockProcessNumbered"/>
    <dgm:cxn modelId="{60CBFAAC-AA1D-4E8B-8DB4-69F8DEB88D9F}" type="presParOf" srcId="{91EE3E17-354D-436D-8B1F-2AB640647836}" destId="{72CE65BB-221C-4E8C-A611-311F6EB92356}" srcOrd="5" destOrd="0" presId="urn:microsoft.com/office/officeart/2016/7/layout/LinearBlockProcessNumbered"/>
    <dgm:cxn modelId="{6882609D-596E-4AC9-8A4B-721629727E4D}" type="presParOf" srcId="{91EE3E17-354D-436D-8B1F-2AB640647836}" destId="{99CC034B-EBAA-41CE-965B-9EC7537C4863}" srcOrd="6" destOrd="0" presId="urn:microsoft.com/office/officeart/2016/7/layout/LinearBlockProcessNumbered"/>
    <dgm:cxn modelId="{36F76843-A86E-4739-A4C9-693277DC2F8D}" type="presParOf" srcId="{99CC034B-EBAA-41CE-965B-9EC7537C4863}" destId="{7AC9307C-5B31-44E6-9A3F-BBAC43B0A7A8}" srcOrd="0" destOrd="0" presId="urn:microsoft.com/office/officeart/2016/7/layout/LinearBlockProcessNumbered"/>
    <dgm:cxn modelId="{BAFB3339-DE73-47F7-809A-82BD75F0D502}" type="presParOf" srcId="{99CC034B-EBAA-41CE-965B-9EC7537C4863}" destId="{11432C2F-B32D-4149-A0DD-11211B88AC37}" srcOrd="1" destOrd="0" presId="urn:microsoft.com/office/officeart/2016/7/layout/LinearBlockProcessNumbered"/>
    <dgm:cxn modelId="{033073A8-5DB6-4CAF-8B1F-7E284D0E3A90}" type="presParOf" srcId="{99CC034B-EBAA-41CE-965B-9EC7537C4863}" destId="{89CA60BF-CE08-4F23-9F67-2645ED35A42D}" srcOrd="2" destOrd="0" presId="urn:microsoft.com/office/officeart/2016/7/layout/LinearBlockProcessNumbered"/>
    <dgm:cxn modelId="{92823F95-2026-467F-87F9-3857C679F84C}" type="presParOf" srcId="{91EE3E17-354D-436D-8B1F-2AB640647836}" destId="{8D4F858C-37E0-4F81-A5C9-1B6E7975D22D}" srcOrd="7" destOrd="0" presId="urn:microsoft.com/office/officeart/2016/7/layout/LinearBlockProcessNumbered"/>
    <dgm:cxn modelId="{51B7B8CC-DA23-4D75-AB57-1491A22FEAA6}" type="presParOf" srcId="{91EE3E17-354D-436D-8B1F-2AB640647836}" destId="{DB7D4165-D402-4CE0-8632-C361DCB2795C}" srcOrd="8" destOrd="0" presId="urn:microsoft.com/office/officeart/2016/7/layout/LinearBlockProcessNumbered"/>
    <dgm:cxn modelId="{18DC4A3F-BCEA-44D9-BD5B-44F11CCD7E0F}" type="presParOf" srcId="{DB7D4165-D402-4CE0-8632-C361DCB2795C}" destId="{FBA11231-CD38-4C6A-A2C0-8D6EF2FCB349}" srcOrd="0" destOrd="0" presId="urn:microsoft.com/office/officeart/2016/7/layout/LinearBlockProcessNumbered"/>
    <dgm:cxn modelId="{2C675C0D-FC15-4C45-B94C-5AC08AEE2247}" type="presParOf" srcId="{DB7D4165-D402-4CE0-8632-C361DCB2795C}" destId="{6AC3B85A-8012-443B-90CE-B64A7DBEF91C}" srcOrd="1" destOrd="0" presId="urn:microsoft.com/office/officeart/2016/7/layout/LinearBlockProcessNumbered"/>
    <dgm:cxn modelId="{DE115A84-2D6E-4277-871F-25567976447F}" type="presParOf" srcId="{DB7D4165-D402-4CE0-8632-C361DCB2795C}" destId="{3D2E9549-C69A-4FE7-B421-C5D6EBCBA015}" srcOrd="2" destOrd="0" presId="urn:microsoft.com/office/officeart/2016/7/layout/LinearBlockProcessNumbered"/>
    <dgm:cxn modelId="{F6C5D669-E5DD-4AF6-AE26-A9DC7B14C344}" type="presParOf" srcId="{91EE3E17-354D-436D-8B1F-2AB640647836}" destId="{7BAF50C2-BC8C-45C1-AD17-3B0005639170}" srcOrd="9" destOrd="0" presId="urn:microsoft.com/office/officeart/2016/7/layout/LinearBlockProcessNumbered"/>
    <dgm:cxn modelId="{DE3282FA-E689-4F0A-843E-2924BAAA415F}" type="presParOf" srcId="{91EE3E17-354D-436D-8B1F-2AB640647836}" destId="{8C0527EA-EC06-4108-9A7C-C6AA60008EF0}" srcOrd="10" destOrd="0" presId="urn:microsoft.com/office/officeart/2016/7/layout/LinearBlockProcessNumbered"/>
    <dgm:cxn modelId="{3CAABDB4-98E8-4027-8E91-2C3E45CF7C8A}" type="presParOf" srcId="{8C0527EA-EC06-4108-9A7C-C6AA60008EF0}" destId="{A8F799E2-5C5F-450B-B006-01E84A241995}" srcOrd="0" destOrd="0" presId="urn:microsoft.com/office/officeart/2016/7/layout/LinearBlockProcessNumbered"/>
    <dgm:cxn modelId="{4CF7D425-5ACD-470D-9DED-B75F044738FB}" type="presParOf" srcId="{8C0527EA-EC06-4108-9A7C-C6AA60008EF0}" destId="{0BCDFAC6-0380-4F90-9501-3A27451846DC}" srcOrd="1" destOrd="0" presId="urn:microsoft.com/office/officeart/2016/7/layout/LinearBlockProcessNumbered"/>
    <dgm:cxn modelId="{B5F2BBEF-BB3D-4A12-8959-200F8DEC82A2}" type="presParOf" srcId="{8C0527EA-EC06-4108-9A7C-C6AA60008EF0}" destId="{BC91CA29-9AD6-4612-8A0F-D7BFF513C85A}" srcOrd="2" destOrd="0" presId="urn:microsoft.com/office/officeart/2016/7/layout/LinearBlockProcessNumbered"/>
    <dgm:cxn modelId="{CCF76F63-9D3F-414E-B5D8-A338F678FA28}" type="presParOf" srcId="{91EE3E17-354D-436D-8B1F-2AB640647836}" destId="{C7179FD7-05EB-4ECB-8DAB-04E7BDCCB1ED}" srcOrd="11" destOrd="0" presId="urn:microsoft.com/office/officeart/2016/7/layout/LinearBlockProcessNumbered"/>
    <dgm:cxn modelId="{F4893911-B87E-415C-A675-22CEB2FED233}" type="presParOf" srcId="{91EE3E17-354D-436D-8B1F-2AB640647836}" destId="{65D2CCCE-1F48-4EBE-8A64-30A1B823EA1B}" srcOrd="12" destOrd="0" presId="urn:microsoft.com/office/officeart/2016/7/layout/LinearBlockProcessNumbered"/>
    <dgm:cxn modelId="{B3C938CA-DD71-4994-B45B-AAE81BF28354}" type="presParOf" srcId="{65D2CCCE-1F48-4EBE-8A64-30A1B823EA1B}" destId="{580B4C72-457D-4688-B975-1667CA2CA524}" srcOrd="0" destOrd="0" presId="urn:microsoft.com/office/officeart/2016/7/layout/LinearBlockProcessNumbered"/>
    <dgm:cxn modelId="{4B88D634-7E37-417B-A79A-14FC52D6623D}" type="presParOf" srcId="{65D2CCCE-1F48-4EBE-8A64-30A1B823EA1B}" destId="{17661AF8-79D7-45AC-AC82-DF956C1B6996}" srcOrd="1" destOrd="0" presId="urn:microsoft.com/office/officeart/2016/7/layout/LinearBlockProcessNumbered"/>
    <dgm:cxn modelId="{F67059F1-7739-4CB1-974A-201D713ECB7C}" type="presParOf" srcId="{65D2CCCE-1F48-4EBE-8A64-30A1B823EA1B}" destId="{1BDDFFAB-0C53-4C75-9189-E641D00FFC50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DD1B60-46B7-475C-8353-858D091141C8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E45DE01-08B8-498F-ADB5-E38A0EC5A63B}">
      <dgm:prSet/>
      <dgm:spPr/>
      <dgm:t>
        <a:bodyPr/>
        <a:lstStyle/>
        <a:p>
          <a:r>
            <a:rPr lang="fr-CA"/>
            <a:t>Structurer le document en sections</a:t>
          </a:r>
          <a:endParaRPr lang="en-US"/>
        </a:p>
      </dgm:t>
    </dgm:pt>
    <dgm:pt modelId="{076FF16A-9763-470B-BF13-E9BF7E02B4E4}" type="parTrans" cxnId="{DEB8165F-FC21-4DD8-A42E-EABDBDCE01B0}">
      <dgm:prSet/>
      <dgm:spPr/>
      <dgm:t>
        <a:bodyPr/>
        <a:lstStyle/>
        <a:p>
          <a:endParaRPr lang="en-US"/>
        </a:p>
      </dgm:t>
    </dgm:pt>
    <dgm:pt modelId="{4FCFF1D7-86B7-41FA-9ADA-6BF40DF2CCA3}" type="sibTrans" cxnId="{DEB8165F-FC21-4DD8-A42E-EABDBDCE01B0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142AADDA-B5CF-45C7-B70E-BF07221E58E2}">
      <dgm:prSet/>
      <dgm:spPr/>
      <dgm:t>
        <a:bodyPr/>
        <a:lstStyle/>
        <a:p>
          <a:r>
            <a:rPr lang="fr-CA"/>
            <a:t>Utilisées pour le SEO (Search Engine Optimization)</a:t>
          </a:r>
          <a:endParaRPr lang="en-US"/>
        </a:p>
      </dgm:t>
    </dgm:pt>
    <dgm:pt modelId="{1D65EFAA-E912-47F3-AFFC-ACDC2FD39CBD}" type="parTrans" cxnId="{E154C03E-CC59-4096-BFD1-1694A6C99A44}">
      <dgm:prSet/>
      <dgm:spPr/>
      <dgm:t>
        <a:bodyPr/>
        <a:lstStyle/>
        <a:p>
          <a:endParaRPr lang="en-US"/>
        </a:p>
      </dgm:t>
    </dgm:pt>
    <dgm:pt modelId="{3996A334-5866-4BE2-A531-82B8ACD5FD16}" type="sibTrans" cxnId="{E154C03E-CC59-4096-BFD1-1694A6C99A44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328656E4-F87F-4A1F-8A57-D5EB01955A17}">
      <dgm:prSet/>
      <dgm:spPr/>
      <dgm:t>
        <a:bodyPr/>
        <a:lstStyle/>
        <a:p>
          <a:r>
            <a:rPr lang="fr-CA"/>
            <a:t>Styles prédéfinis avec polices de tailles variables</a:t>
          </a:r>
          <a:endParaRPr lang="en-US"/>
        </a:p>
      </dgm:t>
    </dgm:pt>
    <dgm:pt modelId="{5A1546A3-3AE1-4847-9B33-C6598F9F454F}" type="parTrans" cxnId="{463EFBE8-A511-4606-BD52-2E7E2EBD4785}">
      <dgm:prSet/>
      <dgm:spPr/>
      <dgm:t>
        <a:bodyPr/>
        <a:lstStyle/>
        <a:p>
          <a:endParaRPr lang="en-US"/>
        </a:p>
      </dgm:t>
    </dgm:pt>
    <dgm:pt modelId="{26290640-0150-419B-92E8-64EDADF0F6FE}" type="sibTrans" cxnId="{463EFBE8-A511-4606-BD52-2E7E2EBD4785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6D1535D5-5FEB-4285-B14D-24F576769ECE}" type="pres">
      <dgm:prSet presAssocID="{6DDD1B60-46B7-475C-8353-858D091141C8}" presName="Name0" presStyleCnt="0">
        <dgm:presLayoutVars>
          <dgm:animLvl val="lvl"/>
          <dgm:resizeHandles val="exact"/>
        </dgm:presLayoutVars>
      </dgm:prSet>
      <dgm:spPr/>
    </dgm:pt>
    <dgm:pt modelId="{A0428F84-5E42-4FDF-89FA-04B4DDDE27F1}" type="pres">
      <dgm:prSet presAssocID="{8E45DE01-08B8-498F-ADB5-E38A0EC5A63B}" presName="compositeNode" presStyleCnt="0">
        <dgm:presLayoutVars>
          <dgm:bulletEnabled val="1"/>
        </dgm:presLayoutVars>
      </dgm:prSet>
      <dgm:spPr/>
    </dgm:pt>
    <dgm:pt modelId="{335C8D1B-2E7F-4982-BBA2-96F87FF4DA1D}" type="pres">
      <dgm:prSet presAssocID="{8E45DE01-08B8-498F-ADB5-E38A0EC5A63B}" presName="bgRect" presStyleLbl="alignNode1" presStyleIdx="0" presStyleCnt="3"/>
      <dgm:spPr/>
    </dgm:pt>
    <dgm:pt modelId="{80D25142-1AD4-41B8-B6DA-5A77BF46E6DE}" type="pres">
      <dgm:prSet presAssocID="{4FCFF1D7-86B7-41FA-9ADA-6BF40DF2CCA3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84F14EB1-48FF-4466-BB98-75E231206F03}" type="pres">
      <dgm:prSet presAssocID="{8E45DE01-08B8-498F-ADB5-E38A0EC5A63B}" presName="nodeRect" presStyleLbl="alignNode1" presStyleIdx="0" presStyleCnt="3">
        <dgm:presLayoutVars>
          <dgm:bulletEnabled val="1"/>
        </dgm:presLayoutVars>
      </dgm:prSet>
      <dgm:spPr/>
    </dgm:pt>
    <dgm:pt modelId="{982DA526-2277-4EB6-8915-892B9EF0215A}" type="pres">
      <dgm:prSet presAssocID="{4FCFF1D7-86B7-41FA-9ADA-6BF40DF2CCA3}" presName="sibTrans" presStyleCnt="0"/>
      <dgm:spPr/>
    </dgm:pt>
    <dgm:pt modelId="{64F7B7EA-BFF9-4CDC-BCAE-5C723D6A4DF4}" type="pres">
      <dgm:prSet presAssocID="{142AADDA-B5CF-45C7-B70E-BF07221E58E2}" presName="compositeNode" presStyleCnt="0">
        <dgm:presLayoutVars>
          <dgm:bulletEnabled val="1"/>
        </dgm:presLayoutVars>
      </dgm:prSet>
      <dgm:spPr/>
    </dgm:pt>
    <dgm:pt modelId="{862C77AD-CB48-4F43-BE49-B13D3B36AA4B}" type="pres">
      <dgm:prSet presAssocID="{142AADDA-B5CF-45C7-B70E-BF07221E58E2}" presName="bgRect" presStyleLbl="alignNode1" presStyleIdx="1" presStyleCnt="3"/>
      <dgm:spPr/>
    </dgm:pt>
    <dgm:pt modelId="{D8B5918D-E206-49F6-88BB-1124846074C2}" type="pres">
      <dgm:prSet presAssocID="{3996A334-5866-4BE2-A531-82B8ACD5FD16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1D1D0B7C-8879-41DD-B6E4-F5FBF986A139}" type="pres">
      <dgm:prSet presAssocID="{142AADDA-B5CF-45C7-B70E-BF07221E58E2}" presName="nodeRect" presStyleLbl="alignNode1" presStyleIdx="1" presStyleCnt="3">
        <dgm:presLayoutVars>
          <dgm:bulletEnabled val="1"/>
        </dgm:presLayoutVars>
      </dgm:prSet>
      <dgm:spPr/>
    </dgm:pt>
    <dgm:pt modelId="{0468F4AD-ABDA-4510-B909-BB321524D827}" type="pres">
      <dgm:prSet presAssocID="{3996A334-5866-4BE2-A531-82B8ACD5FD16}" presName="sibTrans" presStyleCnt="0"/>
      <dgm:spPr/>
    </dgm:pt>
    <dgm:pt modelId="{6C5CA502-D477-40F2-8029-797C23168215}" type="pres">
      <dgm:prSet presAssocID="{328656E4-F87F-4A1F-8A57-D5EB01955A17}" presName="compositeNode" presStyleCnt="0">
        <dgm:presLayoutVars>
          <dgm:bulletEnabled val="1"/>
        </dgm:presLayoutVars>
      </dgm:prSet>
      <dgm:spPr/>
    </dgm:pt>
    <dgm:pt modelId="{98925FBD-E7B5-4055-B612-A4110531933D}" type="pres">
      <dgm:prSet presAssocID="{328656E4-F87F-4A1F-8A57-D5EB01955A17}" presName="bgRect" presStyleLbl="alignNode1" presStyleIdx="2" presStyleCnt="3"/>
      <dgm:spPr/>
    </dgm:pt>
    <dgm:pt modelId="{FC430234-066D-40FC-8AA4-CDB0CACF20B8}" type="pres">
      <dgm:prSet presAssocID="{26290640-0150-419B-92E8-64EDADF0F6FE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00593DCA-74EB-47B7-AEDA-26A4BA7B75CD}" type="pres">
      <dgm:prSet presAssocID="{328656E4-F87F-4A1F-8A57-D5EB01955A17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BD87D1D-F211-4D52-9737-A85513F422AB}" type="presOf" srcId="{6DDD1B60-46B7-475C-8353-858D091141C8}" destId="{6D1535D5-5FEB-4285-B14D-24F576769ECE}" srcOrd="0" destOrd="0" presId="urn:microsoft.com/office/officeart/2016/7/layout/LinearBlockProcessNumbered"/>
    <dgm:cxn modelId="{61D84927-1774-4834-948F-3FD2917E650D}" type="presOf" srcId="{142AADDA-B5CF-45C7-B70E-BF07221E58E2}" destId="{1D1D0B7C-8879-41DD-B6E4-F5FBF986A139}" srcOrd="1" destOrd="0" presId="urn:microsoft.com/office/officeart/2016/7/layout/LinearBlockProcessNumbered"/>
    <dgm:cxn modelId="{E154C03E-CC59-4096-BFD1-1694A6C99A44}" srcId="{6DDD1B60-46B7-475C-8353-858D091141C8}" destId="{142AADDA-B5CF-45C7-B70E-BF07221E58E2}" srcOrd="1" destOrd="0" parTransId="{1D65EFAA-E912-47F3-AFFC-ACDC2FD39CBD}" sibTransId="{3996A334-5866-4BE2-A531-82B8ACD5FD16}"/>
    <dgm:cxn modelId="{DEB8165F-FC21-4DD8-A42E-EABDBDCE01B0}" srcId="{6DDD1B60-46B7-475C-8353-858D091141C8}" destId="{8E45DE01-08B8-498F-ADB5-E38A0EC5A63B}" srcOrd="0" destOrd="0" parTransId="{076FF16A-9763-470B-BF13-E9BF7E02B4E4}" sibTransId="{4FCFF1D7-86B7-41FA-9ADA-6BF40DF2CCA3}"/>
    <dgm:cxn modelId="{B5196E50-6353-4D92-AF4F-E414F0EE4057}" type="presOf" srcId="{8E45DE01-08B8-498F-ADB5-E38A0EC5A63B}" destId="{335C8D1B-2E7F-4982-BBA2-96F87FF4DA1D}" srcOrd="0" destOrd="0" presId="urn:microsoft.com/office/officeart/2016/7/layout/LinearBlockProcessNumbered"/>
    <dgm:cxn modelId="{FEFE8586-5E55-4433-9B8F-9AA58D2345F1}" type="presOf" srcId="{328656E4-F87F-4A1F-8A57-D5EB01955A17}" destId="{98925FBD-E7B5-4055-B612-A4110531933D}" srcOrd="0" destOrd="0" presId="urn:microsoft.com/office/officeart/2016/7/layout/LinearBlockProcessNumbered"/>
    <dgm:cxn modelId="{A4D11496-FCDA-412F-82D4-164A9CD3963B}" type="presOf" srcId="{4FCFF1D7-86B7-41FA-9ADA-6BF40DF2CCA3}" destId="{80D25142-1AD4-41B8-B6DA-5A77BF46E6DE}" srcOrd="0" destOrd="0" presId="urn:microsoft.com/office/officeart/2016/7/layout/LinearBlockProcessNumbered"/>
    <dgm:cxn modelId="{115F15A3-9701-448D-B6CD-31B006A0973D}" type="presOf" srcId="{3996A334-5866-4BE2-A531-82B8ACD5FD16}" destId="{D8B5918D-E206-49F6-88BB-1124846074C2}" srcOrd="0" destOrd="0" presId="urn:microsoft.com/office/officeart/2016/7/layout/LinearBlockProcessNumbered"/>
    <dgm:cxn modelId="{EB0B20A9-EA62-48ED-BF1D-0F05122B5262}" type="presOf" srcId="{26290640-0150-419B-92E8-64EDADF0F6FE}" destId="{FC430234-066D-40FC-8AA4-CDB0CACF20B8}" srcOrd="0" destOrd="0" presId="urn:microsoft.com/office/officeart/2016/7/layout/LinearBlockProcessNumbered"/>
    <dgm:cxn modelId="{470559AA-F4CC-4085-A5B0-C326882CBDE6}" type="presOf" srcId="{8E45DE01-08B8-498F-ADB5-E38A0EC5A63B}" destId="{84F14EB1-48FF-4466-BB98-75E231206F03}" srcOrd="1" destOrd="0" presId="urn:microsoft.com/office/officeart/2016/7/layout/LinearBlockProcessNumbered"/>
    <dgm:cxn modelId="{057954DF-1131-4D7F-8A82-8048CAB9225E}" type="presOf" srcId="{328656E4-F87F-4A1F-8A57-D5EB01955A17}" destId="{00593DCA-74EB-47B7-AEDA-26A4BA7B75CD}" srcOrd="1" destOrd="0" presId="urn:microsoft.com/office/officeart/2016/7/layout/LinearBlockProcessNumbered"/>
    <dgm:cxn modelId="{463EFBE8-A511-4606-BD52-2E7E2EBD4785}" srcId="{6DDD1B60-46B7-475C-8353-858D091141C8}" destId="{328656E4-F87F-4A1F-8A57-D5EB01955A17}" srcOrd="2" destOrd="0" parTransId="{5A1546A3-3AE1-4847-9B33-C6598F9F454F}" sibTransId="{26290640-0150-419B-92E8-64EDADF0F6FE}"/>
    <dgm:cxn modelId="{97B0B7EA-F7B3-4697-B296-A7DDFD744D80}" type="presOf" srcId="{142AADDA-B5CF-45C7-B70E-BF07221E58E2}" destId="{862C77AD-CB48-4F43-BE49-B13D3B36AA4B}" srcOrd="0" destOrd="0" presId="urn:microsoft.com/office/officeart/2016/7/layout/LinearBlockProcessNumbered"/>
    <dgm:cxn modelId="{30F89AAC-9966-4087-9353-7C1C43CD6E5B}" type="presParOf" srcId="{6D1535D5-5FEB-4285-B14D-24F576769ECE}" destId="{A0428F84-5E42-4FDF-89FA-04B4DDDE27F1}" srcOrd="0" destOrd="0" presId="urn:microsoft.com/office/officeart/2016/7/layout/LinearBlockProcessNumbered"/>
    <dgm:cxn modelId="{0BA545DF-F70A-46A1-B65B-C4F84AB56C9A}" type="presParOf" srcId="{A0428F84-5E42-4FDF-89FA-04B4DDDE27F1}" destId="{335C8D1B-2E7F-4982-BBA2-96F87FF4DA1D}" srcOrd="0" destOrd="0" presId="urn:microsoft.com/office/officeart/2016/7/layout/LinearBlockProcessNumbered"/>
    <dgm:cxn modelId="{A97DFB72-8DB7-4C6E-B95B-DC523AC3F91D}" type="presParOf" srcId="{A0428F84-5E42-4FDF-89FA-04B4DDDE27F1}" destId="{80D25142-1AD4-41B8-B6DA-5A77BF46E6DE}" srcOrd="1" destOrd="0" presId="urn:microsoft.com/office/officeart/2016/7/layout/LinearBlockProcessNumbered"/>
    <dgm:cxn modelId="{D9A40242-3330-40F5-A335-72F663C2DCF1}" type="presParOf" srcId="{A0428F84-5E42-4FDF-89FA-04B4DDDE27F1}" destId="{84F14EB1-48FF-4466-BB98-75E231206F03}" srcOrd="2" destOrd="0" presId="urn:microsoft.com/office/officeart/2016/7/layout/LinearBlockProcessNumbered"/>
    <dgm:cxn modelId="{53AE882F-531E-4C1F-9F26-8E3F6C8B6B70}" type="presParOf" srcId="{6D1535D5-5FEB-4285-B14D-24F576769ECE}" destId="{982DA526-2277-4EB6-8915-892B9EF0215A}" srcOrd="1" destOrd="0" presId="urn:microsoft.com/office/officeart/2016/7/layout/LinearBlockProcessNumbered"/>
    <dgm:cxn modelId="{426CD80B-07F7-4C0F-BDFB-4EBB315BE98E}" type="presParOf" srcId="{6D1535D5-5FEB-4285-B14D-24F576769ECE}" destId="{64F7B7EA-BFF9-4CDC-BCAE-5C723D6A4DF4}" srcOrd="2" destOrd="0" presId="urn:microsoft.com/office/officeart/2016/7/layout/LinearBlockProcessNumbered"/>
    <dgm:cxn modelId="{77E22D38-C046-4DFC-BC88-C6593CDC7479}" type="presParOf" srcId="{64F7B7EA-BFF9-4CDC-BCAE-5C723D6A4DF4}" destId="{862C77AD-CB48-4F43-BE49-B13D3B36AA4B}" srcOrd="0" destOrd="0" presId="urn:microsoft.com/office/officeart/2016/7/layout/LinearBlockProcessNumbered"/>
    <dgm:cxn modelId="{0C40F18F-5570-4D4C-8FF1-19231D181FBC}" type="presParOf" srcId="{64F7B7EA-BFF9-4CDC-BCAE-5C723D6A4DF4}" destId="{D8B5918D-E206-49F6-88BB-1124846074C2}" srcOrd="1" destOrd="0" presId="urn:microsoft.com/office/officeart/2016/7/layout/LinearBlockProcessNumbered"/>
    <dgm:cxn modelId="{F7960D1E-D8AA-4CF9-92FA-7268BF320733}" type="presParOf" srcId="{64F7B7EA-BFF9-4CDC-BCAE-5C723D6A4DF4}" destId="{1D1D0B7C-8879-41DD-B6E4-F5FBF986A139}" srcOrd="2" destOrd="0" presId="urn:microsoft.com/office/officeart/2016/7/layout/LinearBlockProcessNumbered"/>
    <dgm:cxn modelId="{6C52ABB3-A626-4E2F-A5A1-FF6DA9DDA079}" type="presParOf" srcId="{6D1535D5-5FEB-4285-B14D-24F576769ECE}" destId="{0468F4AD-ABDA-4510-B909-BB321524D827}" srcOrd="3" destOrd="0" presId="urn:microsoft.com/office/officeart/2016/7/layout/LinearBlockProcessNumbered"/>
    <dgm:cxn modelId="{3688B711-D361-4EE8-AF21-281E84A1033B}" type="presParOf" srcId="{6D1535D5-5FEB-4285-B14D-24F576769ECE}" destId="{6C5CA502-D477-40F2-8029-797C23168215}" srcOrd="4" destOrd="0" presId="urn:microsoft.com/office/officeart/2016/7/layout/LinearBlockProcessNumbered"/>
    <dgm:cxn modelId="{8BCFACAE-BF2D-4317-98FB-9E78A81A6A22}" type="presParOf" srcId="{6C5CA502-D477-40F2-8029-797C23168215}" destId="{98925FBD-E7B5-4055-B612-A4110531933D}" srcOrd="0" destOrd="0" presId="urn:microsoft.com/office/officeart/2016/7/layout/LinearBlockProcessNumbered"/>
    <dgm:cxn modelId="{0A1E04EC-52FE-4239-9D62-5A379DC6D982}" type="presParOf" srcId="{6C5CA502-D477-40F2-8029-797C23168215}" destId="{FC430234-066D-40FC-8AA4-CDB0CACF20B8}" srcOrd="1" destOrd="0" presId="urn:microsoft.com/office/officeart/2016/7/layout/LinearBlockProcessNumbered"/>
    <dgm:cxn modelId="{511943EB-1E3B-447E-841F-2444B26E1A14}" type="presParOf" srcId="{6C5CA502-D477-40F2-8029-797C23168215}" destId="{00593DCA-74EB-47B7-AEDA-26A4BA7B75C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5C421E-07EC-4631-8472-B43D4B9E0ABD}">
      <dsp:nvSpPr>
        <dsp:cNvPr id="0" name=""/>
        <dsp:cNvSpPr/>
      </dsp:nvSpPr>
      <dsp:spPr>
        <a:xfrm>
          <a:off x="5699" y="1234661"/>
          <a:ext cx="1404304" cy="168516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/>
            <a:t>Présentation et historique</a:t>
          </a:r>
          <a:endParaRPr lang="en-US" sz="1700" kern="1200"/>
        </a:p>
      </dsp:txBody>
      <dsp:txXfrm>
        <a:off x="5699" y="1908727"/>
        <a:ext cx="1404304" cy="1011099"/>
      </dsp:txXfrm>
    </dsp:sp>
    <dsp:sp modelId="{2BDA68BE-D35E-42AC-AD6E-163D1E23BC54}">
      <dsp:nvSpPr>
        <dsp:cNvPr id="0" name=""/>
        <dsp:cNvSpPr/>
      </dsp:nvSpPr>
      <dsp:spPr>
        <a:xfrm>
          <a:off x="5699" y="1234661"/>
          <a:ext cx="1404304" cy="67406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01</a:t>
          </a:r>
        </a:p>
      </dsp:txBody>
      <dsp:txXfrm>
        <a:off x="5699" y="1234661"/>
        <a:ext cx="1404304" cy="674066"/>
      </dsp:txXfrm>
    </dsp:sp>
    <dsp:sp modelId="{4BF1B55C-59A9-4BDA-8A14-BF9AE2810641}">
      <dsp:nvSpPr>
        <dsp:cNvPr id="0" name=""/>
        <dsp:cNvSpPr/>
      </dsp:nvSpPr>
      <dsp:spPr>
        <a:xfrm>
          <a:off x="1522348" y="1234661"/>
          <a:ext cx="1404304" cy="1685165"/>
        </a:xfrm>
        <a:prstGeom prst="rect">
          <a:avLst/>
        </a:prstGeom>
        <a:gradFill rotWithShape="0">
          <a:gsLst>
            <a:gs pos="0">
              <a:schemeClr val="accent2">
                <a:hueOff val="1061077"/>
                <a:satOff val="1800"/>
                <a:lumOff val="-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1061077"/>
                <a:satOff val="1800"/>
                <a:lumOff val="-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1061077"/>
                <a:satOff val="1800"/>
                <a:lumOff val="-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1061077"/>
              <a:satOff val="1800"/>
              <a:lumOff val="-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 dirty="0"/>
            <a:t>Les propriétés</a:t>
          </a:r>
          <a:endParaRPr lang="en-US" sz="1700" kern="1200" dirty="0"/>
        </a:p>
      </dsp:txBody>
      <dsp:txXfrm>
        <a:off x="1522348" y="1908727"/>
        <a:ext cx="1404304" cy="1011099"/>
      </dsp:txXfrm>
    </dsp:sp>
    <dsp:sp modelId="{FC25EDB3-D9F1-49F3-9BE4-50ACC997575C}">
      <dsp:nvSpPr>
        <dsp:cNvPr id="0" name=""/>
        <dsp:cNvSpPr/>
      </dsp:nvSpPr>
      <dsp:spPr>
        <a:xfrm>
          <a:off x="1522348" y="1234661"/>
          <a:ext cx="1404304" cy="67406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02</a:t>
          </a:r>
        </a:p>
      </dsp:txBody>
      <dsp:txXfrm>
        <a:off x="1522348" y="1234661"/>
        <a:ext cx="1404304" cy="674066"/>
      </dsp:txXfrm>
    </dsp:sp>
    <dsp:sp modelId="{EA525C08-8D94-46EF-9096-EC9BCE951F5F}">
      <dsp:nvSpPr>
        <dsp:cNvPr id="0" name=""/>
        <dsp:cNvSpPr/>
      </dsp:nvSpPr>
      <dsp:spPr>
        <a:xfrm>
          <a:off x="3038998" y="1234661"/>
          <a:ext cx="1404304" cy="1685165"/>
        </a:xfrm>
        <a:prstGeom prst="rect">
          <a:avLst/>
        </a:prstGeom>
        <a:gradFill rotWithShape="0">
          <a:gsLst>
            <a:gs pos="0">
              <a:schemeClr val="accent2">
                <a:hueOff val="2122154"/>
                <a:satOff val="3600"/>
                <a:lumOff val="-13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2122154"/>
                <a:satOff val="3600"/>
                <a:lumOff val="-13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2122154"/>
                <a:satOff val="3600"/>
                <a:lumOff val="-13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2122154"/>
              <a:satOff val="3600"/>
              <a:lumOff val="-13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 dirty="0"/>
            <a:t>Les animations</a:t>
          </a:r>
          <a:endParaRPr lang="en-US" sz="1700" kern="1200" dirty="0"/>
        </a:p>
      </dsp:txBody>
      <dsp:txXfrm>
        <a:off x="3038998" y="1908727"/>
        <a:ext cx="1404304" cy="1011099"/>
      </dsp:txXfrm>
    </dsp:sp>
    <dsp:sp modelId="{41C1CB81-365C-4EE4-A20B-3F8659459FE1}">
      <dsp:nvSpPr>
        <dsp:cNvPr id="0" name=""/>
        <dsp:cNvSpPr/>
      </dsp:nvSpPr>
      <dsp:spPr>
        <a:xfrm>
          <a:off x="3038998" y="1234661"/>
          <a:ext cx="1404304" cy="67406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03</a:t>
          </a:r>
        </a:p>
      </dsp:txBody>
      <dsp:txXfrm>
        <a:off x="3038998" y="1234661"/>
        <a:ext cx="1404304" cy="674066"/>
      </dsp:txXfrm>
    </dsp:sp>
    <dsp:sp modelId="{7AC9307C-5B31-44E6-9A3F-BBAC43B0A7A8}">
      <dsp:nvSpPr>
        <dsp:cNvPr id="0" name=""/>
        <dsp:cNvSpPr/>
      </dsp:nvSpPr>
      <dsp:spPr>
        <a:xfrm>
          <a:off x="4555647" y="1234661"/>
          <a:ext cx="1404304" cy="1685165"/>
        </a:xfrm>
        <a:prstGeom prst="rect">
          <a:avLst/>
        </a:prstGeom>
        <a:gradFill rotWithShape="0">
          <a:gsLst>
            <a:gs pos="0">
              <a:schemeClr val="accent2">
                <a:hueOff val="3183231"/>
                <a:satOff val="5400"/>
                <a:lumOff val="-19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3183231"/>
                <a:satOff val="5400"/>
                <a:lumOff val="-19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3183231"/>
                <a:satOff val="5400"/>
                <a:lumOff val="-19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3183231"/>
              <a:satOff val="5400"/>
              <a:lumOff val="-19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Les </a:t>
          </a:r>
          <a:r>
            <a:rPr lang="en-US" sz="1700" kern="1200" dirty="0" err="1"/>
            <a:t>sélecteurs</a:t>
          </a:r>
          <a:endParaRPr lang="en-US" sz="1700" kern="1200" dirty="0"/>
        </a:p>
      </dsp:txBody>
      <dsp:txXfrm>
        <a:off x="4555647" y="1908727"/>
        <a:ext cx="1404304" cy="1011099"/>
      </dsp:txXfrm>
    </dsp:sp>
    <dsp:sp modelId="{11432C2F-B32D-4149-A0DD-11211B88AC37}">
      <dsp:nvSpPr>
        <dsp:cNvPr id="0" name=""/>
        <dsp:cNvSpPr/>
      </dsp:nvSpPr>
      <dsp:spPr>
        <a:xfrm>
          <a:off x="4555647" y="1234661"/>
          <a:ext cx="1404304" cy="67406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04</a:t>
          </a:r>
        </a:p>
      </dsp:txBody>
      <dsp:txXfrm>
        <a:off x="4555647" y="1234661"/>
        <a:ext cx="1404304" cy="674066"/>
      </dsp:txXfrm>
    </dsp:sp>
    <dsp:sp modelId="{FBA11231-CD38-4C6A-A2C0-8D6EF2FCB349}">
      <dsp:nvSpPr>
        <dsp:cNvPr id="0" name=""/>
        <dsp:cNvSpPr/>
      </dsp:nvSpPr>
      <dsp:spPr>
        <a:xfrm>
          <a:off x="6072296" y="1234661"/>
          <a:ext cx="1404304" cy="1685165"/>
        </a:xfrm>
        <a:prstGeom prst="rect">
          <a:avLst/>
        </a:prstGeom>
        <a:gradFill rotWithShape="0">
          <a:gsLst>
            <a:gs pos="0">
              <a:schemeClr val="accent2">
                <a:hueOff val="4244308"/>
                <a:satOff val="7200"/>
                <a:lumOff val="-26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4244308"/>
                <a:satOff val="7200"/>
                <a:lumOff val="-26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4244308"/>
                <a:satOff val="7200"/>
                <a:lumOff val="-26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4244308"/>
              <a:satOff val="7200"/>
              <a:lumOff val="-2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Unités</a:t>
          </a:r>
          <a:r>
            <a:rPr lang="en-US" sz="1700" kern="1200" baseline="0" dirty="0"/>
            <a:t> de </a:t>
          </a:r>
          <a:r>
            <a:rPr lang="en-US" sz="1700" kern="1200" baseline="0" dirty="0" err="1"/>
            <a:t>mesure</a:t>
          </a:r>
          <a:endParaRPr lang="en-US" sz="1700" kern="1200" baseline="0" dirty="0"/>
        </a:p>
      </dsp:txBody>
      <dsp:txXfrm>
        <a:off x="6072296" y="1908727"/>
        <a:ext cx="1404304" cy="1011099"/>
      </dsp:txXfrm>
    </dsp:sp>
    <dsp:sp modelId="{6AC3B85A-8012-443B-90CE-B64A7DBEF91C}">
      <dsp:nvSpPr>
        <dsp:cNvPr id="0" name=""/>
        <dsp:cNvSpPr/>
      </dsp:nvSpPr>
      <dsp:spPr>
        <a:xfrm>
          <a:off x="6072296" y="1234661"/>
          <a:ext cx="1404304" cy="67406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05</a:t>
          </a:r>
        </a:p>
      </dsp:txBody>
      <dsp:txXfrm>
        <a:off x="6072296" y="1234661"/>
        <a:ext cx="1404304" cy="674066"/>
      </dsp:txXfrm>
    </dsp:sp>
    <dsp:sp modelId="{A8F799E2-5C5F-450B-B006-01E84A241995}">
      <dsp:nvSpPr>
        <dsp:cNvPr id="0" name=""/>
        <dsp:cNvSpPr/>
      </dsp:nvSpPr>
      <dsp:spPr>
        <a:xfrm>
          <a:off x="7588946" y="1234661"/>
          <a:ext cx="1404304" cy="1685165"/>
        </a:xfrm>
        <a:prstGeom prst="rect">
          <a:avLst/>
        </a:prstGeom>
        <a:gradFill rotWithShape="0">
          <a:gsLst>
            <a:gs pos="0">
              <a:schemeClr val="accent2">
                <a:hueOff val="5305384"/>
                <a:satOff val="9000"/>
                <a:lumOff val="-32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5305384"/>
                <a:satOff val="9000"/>
                <a:lumOff val="-32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5305384"/>
                <a:satOff val="9000"/>
                <a:lumOff val="-32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5305384"/>
              <a:satOff val="9000"/>
              <a:lumOff val="-32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 dirty="0"/>
            <a:t>Media </a:t>
          </a:r>
          <a:r>
            <a:rPr lang="fr-CA" sz="1700" kern="1200" dirty="0" err="1"/>
            <a:t>Queries</a:t>
          </a:r>
          <a:endParaRPr lang="en-US" sz="1700" kern="1200" dirty="0"/>
        </a:p>
      </dsp:txBody>
      <dsp:txXfrm>
        <a:off x="7588946" y="1908727"/>
        <a:ext cx="1404304" cy="1011099"/>
      </dsp:txXfrm>
    </dsp:sp>
    <dsp:sp modelId="{0BCDFAC6-0380-4F90-9501-3A27451846DC}">
      <dsp:nvSpPr>
        <dsp:cNvPr id="0" name=""/>
        <dsp:cNvSpPr/>
      </dsp:nvSpPr>
      <dsp:spPr>
        <a:xfrm>
          <a:off x="7588946" y="1234661"/>
          <a:ext cx="1404304" cy="67406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06</a:t>
          </a:r>
        </a:p>
      </dsp:txBody>
      <dsp:txXfrm>
        <a:off x="7588946" y="1234661"/>
        <a:ext cx="1404304" cy="674066"/>
      </dsp:txXfrm>
    </dsp:sp>
    <dsp:sp modelId="{580B4C72-457D-4688-B975-1667CA2CA524}">
      <dsp:nvSpPr>
        <dsp:cNvPr id="0" name=""/>
        <dsp:cNvSpPr/>
      </dsp:nvSpPr>
      <dsp:spPr>
        <a:xfrm>
          <a:off x="9105595" y="1234661"/>
          <a:ext cx="1404304" cy="1685165"/>
        </a:xfrm>
        <a:prstGeom prst="rect">
          <a:avLst/>
        </a:prstGeom>
        <a:gradFill rotWithShape="0">
          <a:gsLst>
            <a:gs pos="0">
              <a:schemeClr val="accent2">
                <a:hueOff val="6366461"/>
                <a:satOff val="10800"/>
                <a:lumOff val="-39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6366461"/>
                <a:satOff val="10800"/>
                <a:lumOff val="-39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6366461"/>
                <a:satOff val="10800"/>
                <a:lumOff val="-39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6366461"/>
              <a:satOff val="10800"/>
              <a:lumOff val="-39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Frameworks </a:t>
          </a:r>
          <a:r>
            <a:rPr lang="en-US" sz="1700" kern="1200" dirty="0" err="1"/>
            <a:t>populaires</a:t>
          </a:r>
          <a:endParaRPr lang="en-US" sz="1700" kern="1200" dirty="0"/>
        </a:p>
      </dsp:txBody>
      <dsp:txXfrm>
        <a:off x="9105595" y="1908727"/>
        <a:ext cx="1404304" cy="1011099"/>
      </dsp:txXfrm>
    </dsp:sp>
    <dsp:sp modelId="{17661AF8-79D7-45AC-AC82-DF956C1B6996}">
      <dsp:nvSpPr>
        <dsp:cNvPr id="0" name=""/>
        <dsp:cNvSpPr/>
      </dsp:nvSpPr>
      <dsp:spPr>
        <a:xfrm>
          <a:off x="9105595" y="1234661"/>
          <a:ext cx="1404304" cy="67406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07</a:t>
          </a:r>
        </a:p>
      </dsp:txBody>
      <dsp:txXfrm>
        <a:off x="9105595" y="1234661"/>
        <a:ext cx="1404304" cy="6740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C8D1B-2E7F-4982-BBA2-96F87FF4DA1D}">
      <dsp:nvSpPr>
        <dsp:cNvPr id="0" name=""/>
        <dsp:cNvSpPr/>
      </dsp:nvSpPr>
      <dsp:spPr>
        <a:xfrm>
          <a:off x="489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/>
            <a:t>Structurer le document en sections</a:t>
          </a:r>
          <a:endParaRPr lang="en-US" sz="1900" kern="1200"/>
        </a:p>
      </dsp:txBody>
      <dsp:txXfrm>
        <a:off x="489" y="2548034"/>
        <a:ext cx="1983562" cy="1428165"/>
      </dsp:txXfrm>
    </dsp:sp>
    <dsp:sp modelId="{80D25142-1AD4-41B8-B6DA-5A77BF46E6DE}">
      <dsp:nvSpPr>
        <dsp:cNvPr id="0" name=""/>
        <dsp:cNvSpPr/>
      </dsp:nvSpPr>
      <dsp:spPr>
        <a:xfrm>
          <a:off x="489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01</a:t>
          </a:r>
        </a:p>
      </dsp:txBody>
      <dsp:txXfrm>
        <a:off x="489" y="1595924"/>
        <a:ext cx="1983562" cy="952110"/>
      </dsp:txXfrm>
    </dsp:sp>
    <dsp:sp modelId="{862C77AD-CB48-4F43-BE49-B13D3B36AA4B}">
      <dsp:nvSpPr>
        <dsp:cNvPr id="0" name=""/>
        <dsp:cNvSpPr/>
      </dsp:nvSpPr>
      <dsp:spPr>
        <a:xfrm>
          <a:off x="2142737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/>
            <a:t>Utilisées pour le SEO (Search Engine Optimization)</a:t>
          </a:r>
          <a:endParaRPr lang="en-US" sz="1900" kern="1200"/>
        </a:p>
      </dsp:txBody>
      <dsp:txXfrm>
        <a:off x="2142737" y="2548034"/>
        <a:ext cx="1983562" cy="1428165"/>
      </dsp:txXfrm>
    </dsp:sp>
    <dsp:sp modelId="{D8B5918D-E206-49F6-88BB-1124846074C2}">
      <dsp:nvSpPr>
        <dsp:cNvPr id="0" name=""/>
        <dsp:cNvSpPr/>
      </dsp:nvSpPr>
      <dsp:spPr>
        <a:xfrm>
          <a:off x="2142737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02</a:t>
          </a:r>
        </a:p>
      </dsp:txBody>
      <dsp:txXfrm>
        <a:off x="2142737" y="1595924"/>
        <a:ext cx="1983562" cy="952110"/>
      </dsp:txXfrm>
    </dsp:sp>
    <dsp:sp modelId="{98925FBD-E7B5-4055-B612-A4110531933D}">
      <dsp:nvSpPr>
        <dsp:cNvPr id="0" name=""/>
        <dsp:cNvSpPr/>
      </dsp:nvSpPr>
      <dsp:spPr>
        <a:xfrm>
          <a:off x="4284985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/>
            <a:t>Styles prédéfinis avec polices de tailles variables</a:t>
          </a:r>
          <a:endParaRPr lang="en-US" sz="1900" kern="1200"/>
        </a:p>
      </dsp:txBody>
      <dsp:txXfrm>
        <a:off x="4284985" y="2548034"/>
        <a:ext cx="1983562" cy="1428165"/>
      </dsp:txXfrm>
    </dsp:sp>
    <dsp:sp modelId="{FC430234-066D-40FC-8AA4-CDB0CACF20B8}">
      <dsp:nvSpPr>
        <dsp:cNvPr id="0" name=""/>
        <dsp:cNvSpPr/>
      </dsp:nvSpPr>
      <dsp:spPr>
        <a:xfrm>
          <a:off x="4284985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03</a:t>
          </a:r>
        </a:p>
      </dsp:txBody>
      <dsp:txXfrm>
        <a:off x="4284985" y="1595924"/>
        <a:ext cx="1983562" cy="9521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84A92-80DB-45F2-84F5-0D1BF1E89935}" type="datetimeFigureOut">
              <a:rPr lang="fr-CA" smtClean="0"/>
              <a:t>2018-04-19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F421F-F6E0-49E1-8813-FA3EDB57181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54260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F421F-F6E0-49E1-8813-FA3EDB57181A}" type="slidenum">
              <a:rPr lang="fr-CA" smtClean="0"/>
              <a:t>22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16514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2018-04-19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27749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2018-04-19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19987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2018-04-19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57764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2018-04-19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60339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2018-04-19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19262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2018-04-19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4918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2018-04-19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4489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2018-04-19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75724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2018-04-19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29015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2018-04-19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2810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2018-04-19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14912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6004B-0E6B-4AC3-A8D3-BFF0512C2F93}" type="datetimeFigureOut">
              <a:rPr lang="fr-CA" smtClean="0"/>
              <a:t>2018-04-19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7813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hyperlink" Target="http://youtube.ezoqc.com/" TargetMode="External"/><Relationship Id="rId18" Type="http://schemas.openxmlformats.org/officeDocument/2006/relationships/hyperlink" Target="http://npmjs.ezoqc.com/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hyperlink" Target="http://instagram.ezoqc.com/" TargetMode="External"/><Relationship Id="rId17" Type="http://schemas.openxmlformats.org/officeDocument/2006/relationships/image" Target="../media/image9.png"/><Relationship Id="rId2" Type="http://schemas.openxmlformats.org/officeDocument/2006/relationships/image" Target="../media/image2.png"/><Relationship Id="rId16" Type="http://schemas.openxmlformats.org/officeDocument/2006/relationships/hyperlink" Target="http://twitter.ezoqc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hyperlink" Target="http://linkedin.ezoqc.com/" TargetMode="External"/><Relationship Id="rId5" Type="http://schemas.openxmlformats.org/officeDocument/2006/relationships/image" Target="../media/image5.png"/><Relationship Id="rId15" Type="http://schemas.openxmlformats.org/officeDocument/2006/relationships/hyperlink" Target="http://github.ezoqc.com/" TargetMode="External"/><Relationship Id="rId10" Type="http://schemas.openxmlformats.org/officeDocument/2006/relationships/hyperlink" Target="http://www.ezoqc.com/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://blog.ezoqc.com/" TargetMode="External"/><Relationship Id="rId14" Type="http://schemas.openxmlformats.org/officeDocument/2006/relationships/hyperlink" Target="http://facebook.ezoqc.com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default.asp" TargetMode="External"/><Relationship Id="rId2" Type="http://schemas.openxmlformats.org/officeDocument/2006/relationships/hyperlink" Target="https://validator.w3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eveloper.mozilla.org/en-US/docs/Web/HTML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547EB48-804A-4647-8C7E-3484A849CA5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Ezo Inc. logo - SR">
            <a:extLst>
              <a:ext uri="{FF2B5EF4-FFF2-40B4-BE49-F238E27FC236}">
                <a16:creationId xmlns:a16="http://schemas.microsoft.com/office/drawing/2014/main" id="{821900A6-09DA-4C8E-8E54-4E46E9EAB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642" y="643464"/>
            <a:ext cx="6487085" cy="327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AA12B19-A4B0-4AA8-A7B0-225D3F185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011" y="4502330"/>
            <a:ext cx="10765410" cy="1207269"/>
          </a:xfrm>
        </p:spPr>
        <p:txBody>
          <a:bodyPr>
            <a:normAutofit/>
          </a:bodyPr>
          <a:lstStyle/>
          <a:p>
            <a:r>
              <a:rPr lang="fr-CA" dirty="0"/>
              <a:t>Formation CSS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A2EB4C-9E3A-447D-804A-48AFBE78C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6313" y="5665510"/>
            <a:ext cx="9426806" cy="719122"/>
          </a:xfrm>
        </p:spPr>
        <p:txBody>
          <a:bodyPr>
            <a:normAutofit/>
          </a:bodyPr>
          <a:lstStyle/>
          <a:p>
            <a:r>
              <a:rPr lang="fr-CA" dirty="0"/>
              <a:t>DV22-0118-1</a:t>
            </a:r>
          </a:p>
        </p:txBody>
      </p:sp>
    </p:spTree>
    <p:extLst>
      <p:ext uri="{BB962C8B-B14F-4D97-AF65-F5344CB8AC3E}">
        <p14:creationId xmlns:p14="http://schemas.microsoft.com/office/powerpoint/2010/main" val="4244077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B621E71C-F70F-4EE9-A6A4-10260DA5A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fr-CA">
                <a:solidFill>
                  <a:schemeClr val="accent1"/>
                </a:solidFill>
              </a:rPr>
              <a:t>Les sélecteurs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96EFB3-89F9-41FA-9EBA-DFC522EC3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fr-CA" sz="2400"/>
              <a:t>Permet d’identifier un ou plusieurs éléments</a:t>
            </a:r>
          </a:p>
          <a:p>
            <a:r>
              <a:rPr lang="fr-CA" sz="2400"/>
              <a:t>Permet de spécifier la hiérarchie du DOM</a:t>
            </a:r>
          </a:p>
          <a:p>
            <a:r>
              <a:rPr lang="fr-CA" sz="2400"/>
              <a:t>Permet de spécifier les « frères et sœurs » (siblings)</a:t>
            </a:r>
          </a:p>
          <a:p>
            <a:r>
              <a:rPr lang="fr-CA" sz="2400"/>
              <a:t>Plusieurs façons existent pour identifier un élément</a:t>
            </a:r>
          </a:p>
        </p:txBody>
      </p:sp>
    </p:spTree>
    <p:extLst>
      <p:ext uri="{BB962C8B-B14F-4D97-AF65-F5344CB8AC3E}">
        <p14:creationId xmlns:p14="http://schemas.microsoft.com/office/powerpoint/2010/main" val="1856629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7ED631B5-D9F9-491B-AB87-8107D5366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534981"/>
            <a:ext cx="5455917" cy="354313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F14B771-B53B-4E7B-87DF-8C4F2BAED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043" y="747716"/>
            <a:ext cx="5455917" cy="311766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0DD20CB-0FB9-4003-AE9D-231F020F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Sélecteur par nom de balise</a:t>
            </a:r>
          </a:p>
        </p:txBody>
      </p:sp>
    </p:spTree>
    <p:extLst>
      <p:ext uri="{BB962C8B-B14F-4D97-AF65-F5344CB8AC3E}">
        <p14:creationId xmlns:p14="http://schemas.microsoft.com/office/powerpoint/2010/main" val="1114820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788E2874-E33F-4590-937E-F57E87A16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982" y="307729"/>
            <a:ext cx="4571605" cy="3997637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143B63D4-A66B-4F61-8FF3-7BAB26975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38" y="769577"/>
            <a:ext cx="5455917" cy="307394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0DD20CB-0FB9-4003-AE9D-231F020F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Sélecteur par nom de balise</a:t>
            </a:r>
          </a:p>
        </p:txBody>
      </p:sp>
    </p:spTree>
    <p:extLst>
      <p:ext uri="{BB962C8B-B14F-4D97-AF65-F5344CB8AC3E}">
        <p14:creationId xmlns:p14="http://schemas.microsoft.com/office/powerpoint/2010/main" val="1825308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0F6ECDBA-C6B6-4920-9859-C37799E0C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944" y="632799"/>
            <a:ext cx="5455917" cy="321003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D0206410-A324-4719-B6D7-106A1A9C5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140" y="674228"/>
            <a:ext cx="5455917" cy="312717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0DD20CB-0FB9-4003-AE9D-231F020F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Sélecteur</a:t>
            </a:r>
            <a:r>
              <a:rPr lang="en-US" sz="5400" dirty="0">
                <a:solidFill>
                  <a:srgbClr val="FFFFFF"/>
                </a:solidFill>
              </a:rPr>
              <a:t> par ID </a:t>
            </a:r>
            <a:r>
              <a:rPr lang="en-US" sz="5400">
                <a:solidFill>
                  <a:srgbClr val="FFFFFF"/>
                </a:solidFill>
              </a:rPr>
              <a:t>d’élément</a:t>
            </a:r>
            <a:endParaRPr lang="en-US" sz="5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602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A5149349-7ED1-4A48-BA80-506FEFC38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41" y="797909"/>
            <a:ext cx="5455917" cy="301476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0DD20CB-0FB9-4003-AE9D-231F020F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Parent/Enfant </a:t>
            </a:r>
            <a:r>
              <a:rPr lang="en-US" sz="5400" dirty="0" err="1">
                <a:solidFill>
                  <a:srgbClr val="FFFFFF"/>
                </a:solidFill>
              </a:rPr>
              <a:t>général</a:t>
            </a:r>
            <a:endParaRPr lang="en-US" sz="5400" dirty="0">
              <a:solidFill>
                <a:srgbClr val="FFFFFF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4A765E-850D-4E5D-BA1C-A682AEC8D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611" y="428864"/>
            <a:ext cx="54292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815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BB120025-1D35-494B-9C09-90EAD04FE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2479" y="307730"/>
            <a:ext cx="4169481" cy="3997637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6AE9DFC-8A87-4917-8769-555DC1AF4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68" y="822805"/>
            <a:ext cx="5455917" cy="296748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0DD20CB-0FB9-4003-AE9D-231F020F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Parent/Enfant direct</a:t>
            </a:r>
          </a:p>
        </p:txBody>
      </p:sp>
    </p:spTree>
    <p:extLst>
      <p:ext uri="{BB962C8B-B14F-4D97-AF65-F5344CB8AC3E}">
        <p14:creationId xmlns:p14="http://schemas.microsoft.com/office/powerpoint/2010/main" val="4068750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3DBA3D20-BF58-4384-B7F9-4DE6417BB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802161"/>
            <a:ext cx="5455917" cy="300877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0DD20CB-0FB9-4003-AE9D-231F020F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“Et”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F7B5726-7BCB-41A9-9FE0-CDC0340C9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281" y="239624"/>
            <a:ext cx="35433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26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EF95531C-7316-43F6-BE75-B11AEB07D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782885"/>
            <a:ext cx="5455917" cy="304732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0DD20CB-0FB9-4003-AE9D-231F020F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“</a:t>
            </a:r>
            <a:r>
              <a:rPr lang="en-US" sz="5400" dirty="0" err="1">
                <a:solidFill>
                  <a:srgbClr val="FFFFFF"/>
                </a:solidFill>
              </a:rPr>
              <a:t>Précédé</a:t>
            </a:r>
            <a:r>
              <a:rPr lang="en-US" sz="5400" dirty="0">
                <a:solidFill>
                  <a:srgbClr val="FFFFFF"/>
                </a:solidFill>
              </a:rPr>
              <a:t> par”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3FD4475-9291-43DD-A599-C418080B7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139" y="372277"/>
            <a:ext cx="4940722" cy="385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336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B62D2D9A-7471-4DD8-9545-1003DA683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68" y="818299"/>
            <a:ext cx="5455917" cy="32735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0DD20CB-0FB9-4003-AE9D-231F020F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“</a:t>
            </a:r>
            <a:r>
              <a:rPr lang="en-US" sz="5400">
                <a:solidFill>
                  <a:srgbClr val="FFFFFF"/>
                </a:solidFill>
              </a:rPr>
              <a:t>Immédiatement</a:t>
            </a:r>
            <a:r>
              <a:rPr lang="en-US" sz="5400" dirty="0">
                <a:solidFill>
                  <a:srgbClr val="FFFFFF"/>
                </a:solidFill>
              </a:rPr>
              <a:t> </a:t>
            </a:r>
            <a:r>
              <a:rPr lang="en-US" sz="5400">
                <a:solidFill>
                  <a:srgbClr val="FFFFFF"/>
                </a:solidFill>
              </a:rPr>
              <a:t>suivi</a:t>
            </a:r>
            <a:r>
              <a:rPr lang="en-US" sz="5400" dirty="0">
                <a:solidFill>
                  <a:srgbClr val="FFFFFF"/>
                </a:solidFill>
              </a:rPr>
              <a:t> par”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572E5B5-4F1D-42B9-A548-D1FB58603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843" y="682987"/>
            <a:ext cx="3352500" cy="345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951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F0DD20CB-0FB9-4003-AE9D-231F020F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rgbClr val="FFFFFF"/>
                </a:solidFill>
              </a:rPr>
              <a:t>Sélecteur</a:t>
            </a:r>
            <a:r>
              <a:rPr lang="en-US" sz="5400" dirty="0">
                <a:solidFill>
                  <a:srgbClr val="FFFFFF"/>
                </a:solidFill>
              </a:rPr>
              <a:t> </a:t>
            </a:r>
            <a:r>
              <a:rPr lang="en-US" sz="5400" dirty="0" err="1">
                <a:solidFill>
                  <a:srgbClr val="FFFFFF"/>
                </a:solidFill>
              </a:rPr>
              <a:t>d’attribut</a:t>
            </a:r>
            <a:endParaRPr lang="en-US" sz="5400" dirty="0">
              <a:solidFill>
                <a:srgbClr val="FFFFFF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9FFD056-8A6F-49B9-9CE0-E9882D665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783" y="342243"/>
            <a:ext cx="3829050" cy="41338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F2E9FC7-CDB8-4568-A968-9FAF25F23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361" y="415836"/>
            <a:ext cx="55245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326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inckedin, social icon">
            <a:extLst>
              <a:ext uri="{FF2B5EF4-FFF2-40B4-BE49-F238E27FC236}">
                <a16:creationId xmlns:a16="http://schemas.microsoft.com/office/drawing/2014/main" id="{3C355A2B-48A0-433B-9645-7B8F90303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3" y="147656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acebook, social icon">
            <a:extLst>
              <a:ext uri="{FF2B5EF4-FFF2-40B4-BE49-F238E27FC236}">
                <a16:creationId xmlns:a16="http://schemas.microsoft.com/office/drawing/2014/main" id="{7D031034-5117-4935-A59B-0DB18C3D7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3" y="269343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ocial, youtube icon">
            <a:extLst>
              <a:ext uri="{FF2B5EF4-FFF2-40B4-BE49-F238E27FC236}">
                <a16:creationId xmlns:a16="http://schemas.microsoft.com/office/drawing/2014/main" id="{12AA9078-C096-4E3A-A4E5-C7AF06734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410" y="513262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ocial, twitter icon">
            <a:extLst>
              <a:ext uri="{FF2B5EF4-FFF2-40B4-BE49-F238E27FC236}">
                <a16:creationId xmlns:a16="http://schemas.microsoft.com/office/drawing/2014/main" id="{74E935D1-F935-4E6B-B0CD-2D1760D4A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3" y="513262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github, social icon">
            <a:extLst>
              <a:ext uri="{FF2B5EF4-FFF2-40B4-BE49-F238E27FC236}">
                <a16:creationId xmlns:a16="http://schemas.microsoft.com/office/drawing/2014/main" id="{C91DE01B-00F0-4E1D-B3E3-A5DE7D9DA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3" y="391263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nstagram, social icon">
            <a:extLst>
              <a:ext uri="{FF2B5EF4-FFF2-40B4-BE49-F238E27FC236}">
                <a16:creationId xmlns:a16="http://schemas.microsoft.com/office/drawing/2014/main" id="{38203E2D-D9A2-4915-9CCF-03EE9E2A2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410" y="391342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ml5, internet, web icon">
            <a:extLst>
              <a:ext uri="{FF2B5EF4-FFF2-40B4-BE49-F238E27FC236}">
                <a16:creationId xmlns:a16="http://schemas.microsoft.com/office/drawing/2014/main" id="{84604306-78DA-42F6-8F7F-804FB8F31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3" y="31140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408D1D5-5179-43F4-9E46-1EFB5782457B}"/>
              </a:ext>
            </a:extLst>
          </p:cNvPr>
          <p:cNvSpPr txBox="1"/>
          <p:nvPr/>
        </p:nvSpPr>
        <p:spPr>
          <a:xfrm>
            <a:off x="1871377" y="597842"/>
            <a:ext cx="2502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accent6"/>
                </a:solidFill>
                <a:hlinkClick r:id="rId9"/>
              </a:rPr>
              <a:t>http://blog.ezoqc.com/</a:t>
            </a:r>
            <a:endParaRPr lang="fr-CA" dirty="0">
              <a:solidFill>
                <a:schemeClr val="accent6"/>
              </a:solidFill>
            </a:endParaRPr>
          </a:p>
          <a:p>
            <a:r>
              <a:rPr lang="fr-CA" dirty="0">
                <a:solidFill>
                  <a:schemeClr val="accent6"/>
                </a:solidFill>
                <a:hlinkClick r:id="rId10"/>
              </a:rPr>
              <a:t>http://www.ezoqc.com/</a:t>
            </a:r>
            <a:r>
              <a:rPr lang="fr-CA" dirty="0">
                <a:solidFill>
                  <a:schemeClr val="accent6"/>
                </a:solidFill>
              </a:rPr>
              <a:t>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DC2E840-DD8B-41DE-A8F1-7CA7B93FAA6A}"/>
              </a:ext>
            </a:extLst>
          </p:cNvPr>
          <p:cNvSpPr txBox="1"/>
          <p:nvPr/>
        </p:nvSpPr>
        <p:spPr>
          <a:xfrm>
            <a:off x="5322533" y="818541"/>
            <a:ext cx="48985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6600" dirty="0"/>
              <a:t>Suivez-nous…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AB56927-27C9-46D4-A8F5-60F6307D7261}"/>
              </a:ext>
            </a:extLst>
          </p:cNvPr>
          <p:cNvSpPr txBox="1"/>
          <p:nvPr/>
        </p:nvSpPr>
        <p:spPr>
          <a:xfrm>
            <a:off x="1871377" y="1901502"/>
            <a:ext cx="2703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1"/>
              </a:rPr>
              <a:t>http://linkedin.ezoqc.com/</a:t>
            </a:r>
            <a:endParaRPr lang="fr-CA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FF25C3B-60A6-46B6-9E15-B8F9F484D96C}"/>
              </a:ext>
            </a:extLst>
          </p:cNvPr>
          <p:cNvSpPr txBox="1"/>
          <p:nvPr/>
        </p:nvSpPr>
        <p:spPr>
          <a:xfrm>
            <a:off x="7312879" y="4338358"/>
            <a:ext cx="2945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2"/>
              </a:rPr>
              <a:t>http://instagram.ezoqc.com/</a:t>
            </a:r>
            <a:r>
              <a:rPr lang="fr-CA" dirty="0"/>
              <a:t>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C7C6AF8-C92A-47B0-AF9D-E01A3DDC7406}"/>
              </a:ext>
            </a:extLst>
          </p:cNvPr>
          <p:cNvSpPr txBox="1"/>
          <p:nvPr/>
        </p:nvSpPr>
        <p:spPr>
          <a:xfrm>
            <a:off x="7312879" y="5557558"/>
            <a:ext cx="274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3"/>
              </a:rPr>
              <a:t>http://youtube.ezoqc.com/</a:t>
            </a:r>
            <a:endParaRPr lang="fr-CA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76C13B7-BE76-450D-8510-86A002B79D2F}"/>
              </a:ext>
            </a:extLst>
          </p:cNvPr>
          <p:cNvSpPr txBox="1"/>
          <p:nvPr/>
        </p:nvSpPr>
        <p:spPr>
          <a:xfrm>
            <a:off x="1871377" y="3118370"/>
            <a:ext cx="2879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4"/>
              </a:rPr>
              <a:t>http://facebook.ezoqc.com/</a:t>
            </a:r>
            <a:r>
              <a:rPr lang="fr-CA" dirty="0"/>
              <a:t>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399FF74-7FDB-4B77-B6BD-C53759200C9D}"/>
              </a:ext>
            </a:extLst>
          </p:cNvPr>
          <p:cNvSpPr txBox="1"/>
          <p:nvPr/>
        </p:nvSpPr>
        <p:spPr>
          <a:xfrm>
            <a:off x="1871377" y="4337570"/>
            <a:ext cx="256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5"/>
              </a:rPr>
              <a:t>http://github.ezoqc.com/</a:t>
            </a:r>
            <a:endParaRPr lang="fr-CA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05B7974-D352-4DF1-A294-75AC456B524B}"/>
              </a:ext>
            </a:extLst>
          </p:cNvPr>
          <p:cNvSpPr txBox="1"/>
          <p:nvPr/>
        </p:nvSpPr>
        <p:spPr>
          <a:xfrm>
            <a:off x="1871377" y="5556770"/>
            <a:ext cx="2635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6"/>
              </a:rPr>
              <a:t>http://twitter.ezoqc.com/</a:t>
            </a:r>
            <a:r>
              <a:rPr lang="fr-CA" dirty="0"/>
              <a:t> </a:t>
            </a:r>
          </a:p>
        </p:txBody>
      </p:sp>
      <p:pic>
        <p:nvPicPr>
          <p:cNvPr id="2066" name="Picture 18" descr="Image result for npm">
            <a:extLst>
              <a:ext uri="{FF2B5EF4-FFF2-40B4-BE49-F238E27FC236}">
                <a16:creationId xmlns:a16="http://schemas.microsoft.com/office/drawing/2014/main" id="{1B6E0C22-6535-48B6-98C0-F1092ABAA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410" y="3066369"/>
            <a:ext cx="1216599" cy="47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E6BB9346-FE25-46D0-99E6-AF08FFFE6E0B}"/>
              </a:ext>
            </a:extLst>
          </p:cNvPr>
          <p:cNvSpPr txBox="1"/>
          <p:nvPr/>
        </p:nvSpPr>
        <p:spPr>
          <a:xfrm>
            <a:off x="7312879" y="3057307"/>
            <a:ext cx="253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8"/>
              </a:rPr>
              <a:t>http://npmjs.ezoqc.com/</a:t>
            </a:r>
            <a:endParaRPr lang="fr-CA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A0F7E6D-A8F6-48E2-8957-7D4031CE76C5}"/>
              </a:ext>
            </a:extLst>
          </p:cNvPr>
          <p:cNvSpPr txBox="1"/>
          <p:nvPr/>
        </p:nvSpPr>
        <p:spPr>
          <a:xfrm>
            <a:off x="5857179" y="1583587"/>
            <a:ext cx="1578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200" dirty="0"/>
              <a:t>partout!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27DA3E9-4EA5-46C5-93C3-FC61696BF9D3}"/>
              </a:ext>
            </a:extLst>
          </p:cNvPr>
          <p:cNvSpPr txBox="1"/>
          <p:nvPr/>
        </p:nvSpPr>
        <p:spPr>
          <a:xfrm>
            <a:off x="5563048" y="2156335"/>
            <a:ext cx="4658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u="sng" dirty="0"/>
              <a:t>LA</a:t>
            </a:r>
            <a:r>
              <a:rPr lang="fr-CA" dirty="0"/>
              <a:t> référence pour les développeurs du Québec.</a:t>
            </a:r>
          </a:p>
        </p:txBody>
      </p:sp>
    </p:spTree>
    <p:extLst>
      <p:ext uri="{BB962C8B-B14F-4D97-AF65-F5344CB8AC3E}">
        <p14:creationId xmlns:p14="http://schemas.microsoft.com/office/powerpoint/2010/main" val="3598002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Exercice #1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4E8AAF7-3291-42EF-8749-155B01266A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>
                <a:latin typeface="Consolas" panose="020B0609020204030204" pitchFamily="49" charset="0"/>
                <a:cs typeface="Consolas" panose="020B0609020204030204" pitchFamily="49" charset="0"/>
              </a:rPr>
              <a:t>git clone https://github.com/EzoQC/SAAQ.git</a:t>
            </a:r>
            <a:br>
              <a:rPr lang="fr-CA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fr-CA" dirty="0">
                <a:latin typeface="Consolas" panose="020B0609020204030204" pitchFamily="49" charset="0"/>
                <a:cs typeface="Consolas" panose="020B0609020204030204" pitchFamily="49" charset="0"/>
              </a:rPr>
              <a:t>ou</a:t>
            </a:r>
            <a:br>
              <a:rPr lang="fr-CA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fr-CA" dirty="0">
                <a:latin typeface="Consolas" panose="020B0609020204030204" pitchFamily="49" charset="0"/>
                <a:cs typeface="Consolas" panose="020B0609020204030204" pitchFamily="49" charset="0"/>
              </a:rPr>
              <a:t>git pull</a:t>
            </a:r>
          </a:p>
        </p:txBody>
      </p:sp>
    </p:spTree>
    <p:extLst>
      <p:ext uri="{BB962C8B-B14F-4D97-AF65-F5344CB8AC3E}">
        <p14:creationId xmlns:p14="http://schemas.microsoft.com/office/powerpoint/2010/main" val="1086577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3AE3C92-7E04-4978-9145-F75BD4C57A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750E988-E414-440A-963B-4EAF7B06DB3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re 4">
            <a:extLst>
              <a:ext uri="{FF2B5EF4-FFF2-40B4-BE49-F238E27FC236}">
                <a16:creationId xmlns:a16="http://schemas.microsoft.com/office/drawing/2014/main" id="{6AABD4D2-34EE-4CA4-B6DC-999852117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fr-CA">
                <a:solidFill>
                  <a:srgbClr val="FFFFFF"/>
                </a:solidFill>
              </a:rPr>
              <a:t>À quoi ça sert?</a:t>
            </a:r>
          </a:p>
        </p:txBody>
      </p:sp>
      <p:graphicFrame>
        <p:nvGraphicFramePr>
          <p:cNvPr id="19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2898702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954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D812D85-1A73-4B3F-9942-EA3421A2895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35ADA5-5364-456A-A990-E53F604378F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30880" y="4424906"/>
            <a:ext cx="365760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CA36376-A222-465D-BC66-44777DE120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8215" y="1269255"/>
            <a:ext cx="5956353" cy="3038947"/>
          </a:xfrm>
        </p:spPr>
        <p:txBody>
          <a:bodyPr>
            <a:normAutofit/>
          </a:bodyPr>
          <a:lstStyle/>
          <a:p>
            <a:pPr algn="r"/>
            <a:r>
              <a:rPr lang="fr-CA" sz="5400" dirty="0">
                <a:solidFill>
                  <a:srgbClr val="FFFFFF"/>
                </a:solidFill>
              </a:rPr>
              <a:t>Bonnes pratiques</a:t>
            </a:r>
            <a:br>
              <a:rPr lang="fr-CA" sz="5400" dirty="0">
                <a:solidFill>
                  <a:srgbClr val="FFFFFF"/>
                </a:solidFill>
              </a:rPr>
            </a:br>
            <a:r>
              <a:rPr lang="fr-CA" sz="5400" dirty="0">
                <a:solidFill>
                  <a:srgbClr val="FFFFFF"/>
                </a:solidFill>
              </a:rPr>
              <a:t>Propreté du code</a:t>
            </a:r>
            <a:br>
              <a:rPr lang="fr-CA" sz="5400" dirty="0">
                <a:solidFill>
                  <a:srgbClr val="FFFFFF"/>
                </a:solidFill>
              </a:rPr>
            </a:br>
            <a:r>
              <a:rPr lang="fr-CA" sz="5400" dirty="0">
                <a:solidFill>
                  <a:srgbClr val="FFFFFF"/>
                </a:solidFill>
              </a:rPr>
              <a:t>Sémantique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4E8AAF7-3291-42EF-8749-155B01266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8215" y="4578114"/>
            <a:ext cx="5956353" cy="1247274"/>
          </a:xfrm>
        </p:spPr>
        <p:txBody>
          <a:bodyPr>
            <a:normAutofit/>
          </a:bodyPr>
          <a:lstStyle/>
          <a:p>
            <a:pPr algn="r"/>
            <a:r>
              <a:rPr lang="fr-CA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Savoir coder et savoir bien coder</a:t>
            </a:r>
          </a:p>
        </p:txBody>
      </p:sp>
    </p:spTree>
    <p:extLst>
      <p:ext uri="{BB962C8B-B14F-4D97-AF65-F5344CB8AC3E}">
        <p14:creationId xmlns:p14="http://schemas.microsoft.com/office/powerpoint/2010/main" val="112262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07E2C9-70AC-4F6C-B4DD-30D294D55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fr-CA" dirty="0"/>
              <a:t>Bonnes pratiques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E0A603-5B7F-4E0E-9CB6-936FB4236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fontScale="925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fr-CA" dirty="0"/>
              <a:t>Valider : </a:t>
            </a:r>
            <a:r>
              <a:rPr lang="fr-CA" dirty="0">
                <a:hlinkClick r:id="rId2"/>
              </a:rPr>
              <a:t>https://validator.w3.org/</a:t>
            </a:r>
            <a:r>
              <a:rPr lang="fr-CA" dirty="0"/>
              <a:t> </a:t>
            </a:r>
          </a:p>
          <a:p>
            <a:pPr marL="457200" indent="-457200" algn="l">
              <a:buFont typeface="+mj-lt"/>
              <a:buAutoNum type="arabicPeriod"/>
            </a:pPr>
            <a:r>
              <a:rPr lang="fr-CA" dirty="0"/>
              <a:t>Références des balises : </a:t>
            </a:r>
            <a:r>
              <a:rPr lang="fr-CA" dirty="0">
                <a:hlinkClick r:id="rId3"/>
              </a:rPr>
              <a:t>https://www.w3schools.com/tags/default.asp</a:t>
            </a:r>
            <a:endParaRPr lang="fr-CA" dirty="0"/>
          </a:p>
          <a:p>
            <a:pPr marL="457200" indent="-457200" algn="l">
              <a:buFont typeface="+mj-lt"/>
              <a:buAutoNum type="arabicPeriod"/>
            </a:pPr>
            <a:r>
              <a:rPr lang="fr-CA" dirty="0"/>
              <a:t>Documentation : </a:t>
            </a:r>
            <a:r>
              <a:rPr lang="fr-CA" dirty="0">
                <a:hlinkClick r:id="rId4"/>
              </a:rPr>
              <a:t>https://developer.mozilla.org/en-US/docs/Web/HTML</a:t>
            </a:r>
            <a:r>
              <a:rPr lang="fr-CA" dirty="0"/>
              <a:t>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19F33AF-C187-4CE4-90A4-5765A078AF05}"/>
              </a:ext>
            </a:extLst>
          </p:cNvPr>
          <p:cNvSpPr txBox="1"/>
          <p:nvPr/>
        </p:nvSpPr>
        <p:spPr>
          <a:xfrm>
            <a:off x="4471581" y="5592865"/>
            <a:ext cx="3248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Toujours valider la compatibilité!</a:t>
            </a:r>
          </a:p>
        </p:txBody>
      </p:sp>
    </p:spTree>
    <p:extLst>
      <p:ext uri="{BB962C8B-B14F-4D97-AF65-F5344CB8AC3E}">
        <p14:creationId xmlns:p14="http://schemas.microsoft.com/office/powerpoint/2010/main" val="4036208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07E2C9-70AC-4F6C-B4DD-30D294D55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359928"/>
            <a:ext cx="9144000" cy="2387600"/>
          </a:xfrm>
        </p:spPr>
        <p:txBody>
          <a:bodyPr/>
          <a:lstStyle/>
          <a:p>
            <a:r>
              <a:rPr lang="fr-CA" dirty="0"/>
              <a:t>Propreté du code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E0A603-5B7F-4E0E-9CB6-936FB4236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31444"/>
            <a:ext cx="9144000" cy="3580598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fr-CA" dirty="0"/>
              <a:t>Indentation…</a:t>
            </a:r>
          </a:p>
          <a:p>
            <a:pPr marL="457200" indent="-457200" algn="l">
              <a:buFont typeface="+mj-lt"/>
              <a:buAutoNum type="arabicPeriod"/>
            </a:pPr>
            <a:r>
              <a:rPr lang="fr-CA" dirty="0"/>
              <a:t>Séparation des préoccupations (</a:t>
            </a:r>
            <a:r>
              <a:rPr lang="fr-CA" dirty="0" err="1"/>
              <a:t>SoC</a:t>
            </a:r>
            <a:r>
              <a:rPr lang="fr-CA" dirty="0"/>
              <a:t>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fr-CA" dirty="0"/>
              <a:t>HTML : Organisation du contenu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fr-CA" dirty="0"/>
              <a:t>CSS : Définition de la présentation et des styles du contenu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fr-CA" dirty="0"/>
              <a:t>JS : Comportement et interaction entre l’utilisateur et le contenu</a:t>
            </a:r>
          </a:p>
          <a:p>
            <a:pPr marL="457200" indent="-457200" algn="l">
              <a:buFont typeface="+mj-lt"/>
              <a:buAutoNum type="arabicPeriod"/>
            </a:pPr>
            <a:r>
              <a:rPr lang="fr-CA" dirty="0"/>
              <a:t>Utilisation des conteneurs sémantique appropriés</a:t>
            </a:r>
          </a:p>
          <a:p>
            <a:pPr marL="457200" indent="-457200" algn="l">
              <a:buFont typeface="+mj-lt"/>
              <a:buAutoNum type="arabicPeriod"/>
            </a:pPr>
            <a:r>
              <a:rPr lang="fr-CA" dirty="0"/>
              <a:t>ID unique par page</a:t>
            </a:r>
          </a:p>
          <a:p>
            <a:pPr marL="457200" indent="-457200" algn="l">
              <a:buFont typeface="+mj-lt"/>
              <a:buAutoNum type="arabicPeriod"/>
            </a:pPr>
            <a:r>
              <a:rPr lang="fr-CA" dirty="0"/>
              <a:t>Valide!</a:t>
            </a:r>
          </a:p>
        </p:txBody>
      </p:sp>
    </p:spTree>
    <p:extLst>
      <p:ext uri="{BB962C8B-B14F-4D97-AF65-F5344CB8AC3E}">
        <p14:creationId xmlns:p14="http://schemas.microsoft.com/office/powerpoint/2010/main" val="562021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B2F1F93F-A78C-4FF9-8982-6EC6891A61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F6908DD-E2BC-4682-8832-3F39001C8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257" y="965198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/>
              <a:t>BONUS!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1520C5-50B5-4497-9EFA-BC72C7886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4570" y="965199"/>
            <a:ext cx="3093963" cy="49276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FFFFFF"/>
                </a:solidFill>
              </a:rPr>
              <a:t>Démo</a:t>
            </a:r>
            <a:r>
              <a:rPr lang="en-US" sz="2000" dirty="0">
                <a:solidFill>
                  <a:srgbClr val="FFFFFF"/>
                </a:solidFill>
              </a:rPr>
              <a:t> du </a:t>
            </a:r>
            <a:r>
              <a:rPr lang="en-US" sz="2000" dirty="0" err="1">
                <a:solidFill>
                  <a:srgbClr val="FFFFFF"/>
                </a:solidFill>
              </a:rPr>
              <a:t>débogueur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591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Projet synthèse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4E8AAF7-3291-42EF-8749-155B01266A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>
                <a:latin typeface="Consolas" panose="020B0609020204030204" pitchFamily="49" charset="0"/>
                <a:cs typeface="Consolas" panose="020B0609020204030204" pitchFamily="49" charset="0"/>
              </a:rPr>
              <a:t>Re7+</a:t>
            </a:r>
          </a:p>
        </p:txBody>
      </p:sp>
    </p:spTree>
    <p:extLst>
      <p:ext uri="{BB962C8B-B14F-4D97-AF65-F5344CB8AC3E}">
        <p14:creationId xmlns:p14="http://schemas.microsoft.com/office/powerpoint/2010/main" val="6241164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03B3BA0-E6D1-4B51-B0FC-AB26E30A464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C5C977-1B4A-4938-A7A6-A8EDE5399D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11575C1-D79C-46B7-B304-2F5B124A0C0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fr-CA" sz="5800"/>
              <a:t>Merci </a:t>
            </a:r>
          </a:p>
        </p:txBody>
      </p:sp>
    </p:spTree>
    <p:extLst>
      <p:ext uri="{BB962C8B-B14F-4D97-AF65-F5344CB8AC3E}">
        <p14:creationId xmlns:p14="http://schemas.microsoft.com/office/powerpoint/2010/main" val="3915525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68979B-42D7-4F7A-8480-B0D5AA66F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Qui suis-je?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74FFCB-81FE-4A5E-AFE8-D1ED56E4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992"/>
            <a:ext cx="7107315" cy="4351338"/>
          </a:xfrm>
        </p:spPr>
        <p:txBody>
          <a:bodyPr/>
          <a:lstStyle/>
          <a:p>
            <a:r>
              <a:rPr lang="fr-CA" dirty="0"/>
              <a:t>Coprésident et cofondateur (1 an)</a:t>
            </a:r>
          </a:p>
          <a:p>
            <a:r>
              <a:rPr lang="fr-CA" dirty="0"/>
              <a:t>Architecte organique (2+ ans)</a:t>
            </a:r>
          </a:p>
          <a:p>
            <a:r>
              <a:rPr lang="fr-CA" dirty="0"/>
              <a:t>Développeur Full-Stack (6+ ans)</a:t>
            </a:r>
          </a:p>
          <a:p>
            <a:r>
              <a:rPr lang="fr-CA" dirty="0"/>
              <a:t>Spécialisation en Web</a:t>
            </a:r>
          </a:p>
          <a:p>
            <a:pPr lvl="1"/>
            <a:r>
              <a:rPr lang="fr-CA" dirty="0"/>
              <a:t>Java, C#, PHP, JavaScript, </a:t>
            </a:r>
            <a:r>
              <a:rPr lang="fr-CA" dirty="0" err="1"/>
              <a:t>TypeScript</a:t>
            </a:r>
            <a:r>
              <a:rPr lang="fr-CA" dirty="0"/>
              <a:t>, Ruby on Rails, CSS3, HTML5</a:t>
            </a:r>
          </a:p>
          <a:p>
            <a:r>
              <a:rPr lang="fr-CA" i="1" dirty="0"/>
              <a:t>Coach</a:t>
            </a:r>
            <a:r>
              <a:rPr lang="fr-CA" dirty="0"/>
              <a:t> technique et formateur</a:t>
            </a:r>
          </a:p>
          <a:p>
            <a:pPr lvl="1"/>
            <a:r>
              <a:rPr lang="fr-CA" dirty="0"/>
              <a:t>Bonnes pratiques, code propre, architecture propre, principes OO avancés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DF294AB-DB58-426F-8F23-E8D5F3CEA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515" y="1267603"/>
            <a:ext cx="3175130" cy="423350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154FAF-CACE-42BB-9846-549EAB3A534E}"/>
              </a:ext>
            </a:extLst>
          </p:cNvPr>
          <p:cNvSpPr txBox="1"/>
          <p:nvPr/>
        </p:nvSpPr>
        <p:spPr>
          <a:xfrm>
            <a:off x="8256159" y="5501110"/>
            <a:ext cx="2553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Sylvain Cloutier – Ezo </a:t>
            </a:r>
            <a:r>
              <a:rPr lang="fr-CA" dirty="0" err="1"/>
              <a:t>inc.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69844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75487D-6F4C-41E3-A7D6-959DD1D04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fr-CA"/>
              <a:t>Plan de cours</a:t>
            </a:r>
            <a:endParaRPr lang="fr-CA" dirty="0"/>
          </a:p>
        </p:txBody>
      </p:sp>
      <p:graphicFrame>
        <p:nvGraphicFramePr>
          <p:cNvPr id="5" name="Espace réservé du contenu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6155577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3367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CEB41C5C-0F34-4DDA-9D7C-5E717F35F6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134677" y="303591"/>
            <a:ext cx="573559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Image result for css3">
            <a:extLst>
              <a:ext uri="{FF2B5EF4-FFF2-40B4-BE49-F238E27FC236}">
                <a16:creationId xmlns:a16="http://schemas.microsoft.com/office/drawing/2014/main" id="{CA073DF5-AD0A-4BB1-A97B-1AE52FE62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83" y="484632"/>
            <a:ext cx="4070634" cy="573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00C8506-5D9D-4F33-802B-DDDFCAF51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>
            <a:normAutofit/>
          </a:bodyPr>
          <a:lstStyle/>
          <a:p>
            <a:pPr algn="ctr"/>
            <a:r>
              <a:rPr lang="fr-CA" sz="4000" dirty="0" err="1"/>
              <a:t>Cascading</a:t>
            </a:r>
            <a:r>
              <a:rPr lang="fr-CA" sz="4000" dirty="0"/>
              <a:t> Style Sheets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B5F310-4421-4A90-BE49-9B7303992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903" y="2121763"/>
            <a:ext cx="5235490" cy="3773010"/>
          </a:xfrm>
        </p:spPr>
        <p:txBody>
          <a:bodyPr>
            <a:normAutofit/>
          </a:bodyPr>
          <a:lstStyle/>
          <a:p>
            <a:r>
              <a:rPr lang="fr-CA" sz="2000" dirty="0"/>
              <a:t>Créé en 1996 (21 ans </a:t>
            </a:r>
            <a:r>
              <a:rPr lang="fr-CA" sz="2000" dirty="0">
                <a:sym typeface="Wingdings" panose="05000000000000000000" pitchFamily="2" charset="2"/>
              </a:rPr>
              <a:t>)</a:t>
            </a:r>
          </a:p>
          <a:p>
            <a:r>
              <a:rPr lang="fr-CA" sz="2000" dirty="0">
                <a:sym typeface="Wingdings" panose="05000000000000000000" pitchFamily="2" charset="2"/>
              </a:rPr>
              <a:t>Niveau 3 (en cours)</a:t>
            </a:r>
          </a:p>
          <a:p>
            <a:r>
              <a:rPr lang="fr-CA" sz="2000" dirty="0"/>
              <a:t>A des préprocesseurs (SASS, LESS, etc.)</a:t>
            </a:r>
          </a:p>
          <a:p>
            <a:r>
              <a:rPr lang="fr-CA" sz="2000" dirty="0"/>
              <a:t>Séparer la présentation du contenu</a:t>
            </a:r>
          </a:p>
          <a:p>
            <a:r>
              <a:rPr lang="fr-CA" sz="2000" dirty="0"/>
              <a:t>Styles en cascade</a:t>
            </a:r>
          </a:p>
          <a:p>
            <a:endParaRPr lang="fr-CA" sz="2000" dirty="0"/>
          </a:p>
        </p:txBody>
      </p:sp>
    </p:spTree>
    <p:extLst>
      <p:ext uri="{BB962C8B-B14F-4D97-AF65-F5344CB8AC3E}">
        <p14:creationId xmlns:p14="http://schemas.microsoft.com/office/powerpoint/2010/main" val="3245321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troll">
            <a:extLst>
              <a:ext uri="{FF2B5EF4-FFF2-40B4-BE49-F238E27FC236}">
                <a16:creationId xmlns:a16="http://schemas.microsoft.com/office/drawing/2014/main" id="{7F0DDEEA-0441-4352-8A65-85E5DA3BF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303" y="643466"/>
            <a:ext cx="6102726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6" name="Down Arrow 7">
            <a:extLst>
              <a:ext uri="{FF2B5EF4-FFF2-40B4-BE49-F238E27FC236}">
                <a16:creationId xmlns:a16="http://schemas.microsoft.com/office/drawing/2014/main" id="{DAC21DB6-23A3-4144-9DA9-D89E7F4A3A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60CDB58-4EA7-4714-95DA-09C759035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Ce n’est pas un langage de programmation!</a:t>
            </a:r>
          </a:p>
        </p:txBody>
      </p:sp>
    </p:spTree>
    <p:extLst>
      <p:ext uri="{BB962C8B-B14F-4D97-AF65-F5344CB8AC3E}">
        <p14:creationId xmlns:p14="http://schemas.microsoft.com/office/powerpoint/2010/main" val="627839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D812D85-1A73-4B3F-9942-EA3421A2895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35ADA5-5364-456A-A990-E53F604378F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30880" y="4424906"/>
            <a:ext cx="365760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CA36376-A222-465D-BC66-44777DE120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8215" y="1269255"/>
            <a:ext cx="5956353" cy="3038947"/>
          </a:xfrm>
        </p:spPr>
        <p:txBody>
          <a:bodyPr>
            <a:normAutofit/>
          </a:bodyPr>
          <a:lstStyle/>
          <a:p>
            <a:pPr algn="r"/>
            <a:r>
              <a:rPr lang="fr-CA" sz="5400" dirty="0">
                <a:solidFill>
                  <a:srgbClr val="FFFFFF"/>
                </a:solidFill>
              </a:rPr>
              <a:t>Les bases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4E8AAF7-3291-42EF-8749-155B01266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8215" y="4578114"/>
            <a:ext cx="5956353" cy="1247274"/>
          </a:xfrm>
        </p:spPr>
        <p:txBody>
          <a:bodyPr>
            <a:normAutofit/>
          </a:bodyPr>
          <a:lstStyle/>
          <a:p>
            <a:pPr algn="r"/>
            <a:r>
              <a:rPr lang="fr-CA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Règles, sélecteur et déclaration</a:t>
            </a:r>
          </a:p>
        </p:txBody>
      </p:sp>
    </p:spTree>
    <p:extLst>
      <p:ext uri="{BB962C8B-B14F-4D97-AF65-F5344CB8AC3E}">
        <p14:creationId xmlns:p14="http://schemas.microsoft.com/office/powerpoint/2010/main" val="2617092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77DCA5E4-EDCE-4875-9B35-81889C40F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fr-CA">
                <a:solidFill>
                  <a:schemeClr val="accent1"/>
                </a:solidFill>
              </a:rPr>
              <a:t>Où va le CSS?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437FCB-99DB-4130-85F3-2CA922114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fr-CA" sz="2400"/>
              <a:t>Dans le </a:t>
            </a:r>
            <a:r>
              <a:rPr lang="fr-CA" sz="2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CA" sz="2400"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fr-CA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2400"/>
              <a:t>, dans une balise </a:t>
            </a:r>
            <a:r>
              <a:rPr lang="fr-CA" sz="2400">
                <a:latin typeface="Consolas" panose="020B0609020204030204" pitchFamily="49" charset="0"/>
                <a:cs typeface="Consolas" panose="020B0609020204030204" pitchFamily="49" charset="0"/>
              </a:rPr>
              <a:t>&lt;style&gt;</a:t>
            </a:r>
          </a:p>
          <a:p>
            <a:r>
              <a:rPr lang="fr-CA" sz="2400"/>
              <a:t>Dans un attribut </a:t>
            </a:r>
            <a:r>
              <a:rPr lang="fr-CA" sz="2400" dirty="0"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lang="fr-CA" sz="2400"/>
              <a:t> d’un élément HTML</a:t>
            </a:r>
          </a:p>
          <a:p>
            <a:r>
              <a:rPr lang="fr-CA" sz="2400"/>
              <a:t>Dans un fichier séparé portant l’extension « .css »</a:t>
            </a:r>
          </a:p>
        </p:txBody>
      </p:sp>
    </p:spTree>
    <p:extLst>
      <p:ext uri="{BB962C8B-B14F-4D97-AF65-F5344CB8AC3E}">
        <p14:creationId xmlns:p14="http://schemas.microsoft.com/office/powerpoint/2010/main" val="3370896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15F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61DC547-6DB4-4252-A623-E6EA2719D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568675"/>
            <a:ext cx="4595261" cy="237636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5575D3A-1DB4-4D81-A380-1C42212FD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Exemple de base</a:t>
            </a:r>
          </a:p>
        </p:txBody>
      </p:sp>
    </p:spTree>
    <p:extLst>
      <p:ext uri="{BB962C8B-B14F-4D97-AF65-F5344CB8AC3E}">
        <p14:creationId xmlns:p14="http://schemas.microsoft.com/office/powerpoint/2010/main" val="70547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5809</TotalTime>
  <Words>481</Words>
  <Application>Microsoft Office PowerPoint</Application>
  <PresentationFormat>Grand écran</PresentationFormat>
  <Paragraphs>97</Paragraphs>
  <Slides>27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Wingdings</vt:lpstr>
      <vt:lpstr>Office Theme</vt:lpstr>
      <vt:lpstr>Formation CSS</vt:lpstr>
      <vt:lpstr>Présentation PowerPoint</vt:lpstr>
      <vt:lpstr>Qui suis-je?</vt:lpstr>
      <vt:lpstr>Plan de cours</vt:lpstr>
      <vt:lpstr>Cascading Style Sheets</vt:lpstr>
      <vt:lpstr>Ce n’est pas un langage de programmation!</vt:lpstr>
      <vt:lpstr>Les bases</vt:lpstr>
      <vt:lpstr>Où va le CSS?</vt:lpstr>
      <vt:lpstr>Exemple de base</vt:lpstr>
      <vt:lpstr>Les sélecteurs</vt:lpstr>
      <vt:lpstr>Sélecteur par nom de balise</vt:lpstr>
      <vt:lpstr>Sélecteur par nom de balise</vt:lpstr>
      <vt:lpstr>Sélecteur par ID d’élément</vt:lpstr>
      <vt:lpstr>Parent/Enfant général</vt:lpstr>
      <vt:lpstr>Parent/Enfant direct</vt:lpstr>
      <vt:lpstr>“Et”</vt:lpstr>
      <vt:lpstr>“Précédé par”</vt:lpstr>
      <vt:lpstr>“Immédiatement suivi par”</vt:lpstr>
      <vt:lpstr>Sélecteur d’attribut</vt:lpstr>
      <vt:lpstr>Exercice #1</vt:lpstr>
      <vt:lpstr>À quoi ça sert?</vt:lpstr>
      <vt:lpstr>Bonnes pratiques Propreté du code Sémantique</vt:lpstr>
      <vt:lpstr>Bonnes pratiques</vt:lpstr>
      <vt:lpstr>Propreté du code</vt:lpstr>
      <vt:lpstr>BONUS!</vt:lpstr>
      <vt:lpstr>Projet synthèse</vt:lpstr>
      <vt:lpstr>Merci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HTML</dc:title>
  <dc:creator>Cloutier, Sylvain (Ext)</dc:creator>
  <cp:lastModifiedBy>Cloutier, Sylvain (Ext)</cp:lastModifiedBy>
  <cp:revision>120</cp:revision>
  <dcterms:created xsi:type="dcterms:W3CDTF">2018-01-29T18:53:15Z</dcterms:created>
  <dcterms:modified xsi:type="dcterms:W3CDTF">2018-04-19T21:35:37Z</dcterms:modified>
</cp:coreProperties>
</file>