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49" r:id="rId20"/>
    <p:sldId id="274" r:id="rId21"/>
    <p:sldId id="301" r:id="rId22"/>
    <p:sldId id="321" r:id="rId23"/>
    <p:sldId id="322" r:id="rId24"/>
    <p:sldId id="335" r:id="rId25"/>
    <p:sldId id="323" r:id="rId26"/>
    <p:sldId id="33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Les propriétés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animations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sélecteurs</a:t>
          </a:r>
          <a:endParaRPr lang="en-US" dirty="0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 err="1"/>
            <a:t>Unités</a:t>
          </a:r>
          <a:r>
            <a:rPr lang="en-US" baseline="0" dirty="0"/>
            <a:t> de </a:t>
          </a:r>
          <a:r>
            <a:rPr lang="en-US" baseline="0" dirty="0" err="1"/>
            <a:t>mesure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 dirty="0"/>
            <a:t>Media </a:t>
          </a:r>
          <a:r>
            <a:rPr lang="fr-CA" dirty="0" err="1"/>
            <a:t>Queries</a:t>
          </a:r>
          <a:endParaRPr lang="en-US" dirty="0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Frameworks </a:t>
          </a:r>
          <a:r>
            <a:rPr lang="en-US" dirty="0" err="1"/>
            <a:t>populaires</a:t>
          </a:r>
          <a:endParaRPr lang="en-US" dirty="0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Présentation et historique</a:t>
          </a:r>
          <a:endParaRPr lang="en-US" sz="17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Les propriétés</a:t>
          </a:r>
          <a:endParaRPr lang="en-US" sz="1700" kern="1200" dirty="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Les animations</a:t>
          </a:r>
          <a:endParaRPr lang="en-US" sz="17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 </a:t>
          </a:r>
          <a:r>
            <a:rPr lang="en-US" sz="1700" kern="1200" dirty="0" err="1"/>
            <a:t>sélecteurs</a:t>
          </a:r>
          <a:endParaRPr lang="en-US" sz="1700" kern="1200" dirty="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Unités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mesure</a:t>
          </a:r>
          <a:endParaRPr lang="en-US" sz="1700" kern="1200" baseline="0" dirty="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Media </a:t>
          </a:r>
          <a:r>
            <a:rPr lang="fr-CA" sz="1700" kern="1200" dirty="0" err="1"/>
            <a:t>Queries</a:t>
          </a:r>
          <a:endParaRPr lang="en-US" sz="1700" kern="1200" dirty="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Frameworks </a:t>
          </a:r>
          <a:r>
            <a:rPr lang="en-US" sz="1700" kern="1200" dirty="0" err="1"/>
            <a:t>populaires</a:t>
          </a:r>
          <a:endParaRPr lang="en-US" sz="1700" kern="1200" dirty="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Les sélecteurs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Permet d’identifier un ou plusieurs éléments</a:t>
            </a:r>
          </a:p>
          <a:p>
            <a:r>
              <a:rPr lang="fr-CA" sz="2400"/>
              <a:t>Permet de spécifier la hiérarchie du DOM</a:t>
            </a:r>
          </a:p>
          <a:p>
            <a:r>
              <a:rPr lang="fr-CA" sz="2400"/>
              <a:t>Permet de spécifier les « frères et sœurs » (siblings)</a:t>
            </a:r>
          </a:p>
          <a:p>
            <a:r>
              <a:rPr lang="fr-CA" sz="240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566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ED631B5-D9F9-491B-AB87-8107D53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4981"/>
            <a:ext cx="5455917" cy="354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4B771-B53B-4E7B-87DF-8C4F2BAE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88E2874-E33F-4590-937E-F57E87A1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82" y="307729"/>
            <a:ext cx="4571605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B63D4-A66B-4F61-8FF3-7BAB2697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769577"/>
            <a:ext cx="5455917" cy="3073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8253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6ECDBA-C6B6-4920-9859-C37799E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632799"/>
            <a:ext cx="5455917" cy="32100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06410-A324-4719-B6D7-106A1A9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0" y="674228"/>
            <a:ext cx="5455917" cy="3127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par ID </a:t>
            </a:r>
            <a:r>
              <a:rPr lang="en-US" sz="5400">
                <a:solidFill>
                  <a:srgbClr val="FFFFFF"/>
                </a:solidFill>
              </a:rPr>
              <a:t>d’élément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49349-7ED1-4A48-BA80-506FEFC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" y="797909"/>
            <a:ext cx="5455917" cy="30147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</a:t>
            </a:r>
            <a:r>
              <a:rPr lang="en-US" sz="5400" dirty="0" err="1">
                <a:solidFill>
                  <a:srgbClr val="FFFFFF"/>
                </a:solidFill>
              </a:rPr>
              <a:t>général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A765E-850D-4E5D-BA1C-A682AEC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11" y="428864"/>
            <a:ext cx="5429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B120025-1D35-494B-9C09-90EAD04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79" y="307730"/>
            <a:ext cx="4169481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AE9DFC-8A87-4917-8769-555DC1AF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822805"/>
            <a:ext cx="5455917" cy="29674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direct</a:t>
            </a:r>
          </a:p>
        </p:txBody>
      </p:sp>
    </p:spTree>
    <p:extLst>
      <p:ext uri="{BB962C8B-B14F-4D97-AF65-F5344CB8AC3E}">
        <p14:creationId xmlns:p14="http://schemas.microsoft.com/office/powerpoint/2010/main" val="406875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DBA3D20-BF58-4384-B7F9-4DE6417B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2161"/>
            <a:ext cx="5455917" cy="3008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“Et”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B5726-7BCB-41A9-9FE0-CDC0340C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81" y="239624"/>
            <a:ext cx="3543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F95531C-7316-43F6-BE75-B11AEB07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82885"/>
            <a:ext cx="5455917" cy="3047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 dirty="0" err="1">
                <a:solidFill>
                  <a:srgbClr val="FFFFFF"/>
                </a:solidFill>
              </a:rPr>
              <a:t>Précédé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D4475-9291-43DD-A599-C418080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39" y="372277"/>
            <a:ext cx="4940722" cy="3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62D2D9A-7471-4DD8-9545-1003DA68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818299"/>
            <a:ext cx="5455917" cy="3273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>
                <a:solidFill>
                  <a:srgbClr val="FFFFFF"/>
                </a:solidFill>
              </a:rPr>
              <a:t>Immédiatement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suivi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2E5B5-4F1D-42B9-A548-D1FB586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43" y="682987"/>
            <a:ext cx="3352500" cy="34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557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ss3">
            <a:extLst>
              <a:ext uri="{FF2B5EF4-FFF2-40B4-BE49-F238E27FC236}">
                <a16:creationId xmlns:a16="http://schemas.microsoft.com/office/drawing/2014/main" id="{CA073DF5-AD0A-4BB1-A97B-1AE52FE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" y="484632"/>
            <a:ext cx="407063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 err="1"/>
              <a:t>Cascading</a:t>
            </a:r>
            <a:r>
              <a:rPr lang="fr-CA" sz="4000" dirty="0"/>
              <a:t> Style Sheets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1996 (21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Niveau 3 (en cours)</a:t>
            </a:r>
          </a:p>
          <a:p>
            <a:r>
              <a:rPr lang="fr-CA" sz="2000" dirty="0"/>
              <a:t>A des préprocesseurs (SASS, LESS, etc.)</a:t>
            </a:r>
          </a:p>
          <a:p>
            <a:r>
              <a:rPr lang="fr-CA" sz="2000" dirty="0"/>
              <a:t>Séparer la présentation du contenu</a:t>
            </a:r>
          </a:p>
          <a:p>
            <a:r>
              <a:rPr lang="fr-CA" sz="2000" dirty="0"/>
              <a:t>Styles en cascade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Règles, sélecteur et déclaration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Où va le CSS?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/>
              <a:t>, dans une balise 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fr-CA" sz="2400"/>
              <a:t>Dans un attribut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fr-CA" sz="2400"/>
              <a:t> d’un élément HTML</a:t>
            </a:r>
          </a:p>
          <a:p>
            <a:r>
              <a:rPr lang="fr-CA" sz="2400"/>
              <a:t>Dans un fichier séparé portant l’extension « .css »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1DC547-6DB4-4252-A623-E6EA2719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68675"/>
            <a:ext cx="4595261" cy="2376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5808</TotalTime>
  <Words>479</Words>
  <Application>Microsoft Office PowerPoint</Application>
  <PresentationFormat>Grand écran</PresentationFormat>
  <Paragraphs>96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Cascading Style Sheets</vt:lpstr>
      <vt:lpstr>Ce n’est pas un langage de programmation!</vt:lpstr>
      <vt:lpstr>Les bases</vt:lpstr>
      <vt:lpstr>Où va le CSS?</vt:lpstr>
      <vt:lpstr>Exemple de base</vt:lpstr>
      <vt:lpstr>Les sélecteurs</vt:lpstr>
      <vt:lpstr>Sélecteur par nom de balise</vt:lpstr>
      <vt:lpstr>Sélecteur par nom de balise</vt:lpstr>
      <vt:lpstr>Sélecteur par ID d’élément</vt:lpstr>
      <vt:lpstr>Parent/Enfant général</vt:lpstr>
      <vt:lpstr>Parent/Enfant direct</vt:lpstr>
      <vt:lpstr>“Et”</vt:lpstr>
      <vt:lpstr>“Précédé par”</vt:lpstr>
      <vt:lpstr>“Immédiatement suivi par”</vt:lpstr>
      <vt:lpstr>Exercice #1</vt:lpstr>
      <vt:lpstr>À quoi ça sert?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119</cp:revision>
  <dcterms:created xsi:type="dcterms:W3CDTF">2018-01-29T18:53:15Z</dcterms:created>
  <dcterms:modified xsi:type="dcterms:W3CDTF">2018-04-19T21:25:09Z</dcterms:modified>
</cp:coreProperties>
</file>