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2"/>
  </p:notes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4" r:id="rId26"/>
    <p:sldId id="281" r:id="rId27"/>
    <p:sldId id="282" r:id="rId28"/>
    <p:sldId id="283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6" r:id="rId45"/>
    <p:sldId id="305" r:id="rId46"/>
    <p:sldId id="303" r:id="rId47"/>
    <p:sldId id="304" r:id="rId48"/>
    <p:sldId id="300" r:id="rId49"/>
    <p:sldId id="301" r:id="rId50"/>
    <p:sldId id="302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outier, Sylvain (Ext)" initials="CS(" lastIdx="1" clrIdx="0">
    <p:extLst>
      <p:ext uri="{19B8F6BF-5375-455C-9EA6-DF929625EA0E}">
        <p15:presenceInfo xmlns:p15="http://schemas.microsoft.com/office/powerpoint/2012/main" userId="S-1-5-21-3033687561-270600948-3808471564-852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80B436-22B5-484B-8716-3D8C2D5BBB9D}" type="doc">
      <dgm:prSet loTypeId="urn:microsoft.com/office/officeart/2016/7/layout/LinearBlockProcessNumbered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84D8D9D-8B0B-4583-A3AC-B90869F7566A}">
      <dgm:prSet/>
      <dgm:spPr/>
      <dgm:t>
        <a:bodyPr/>
        <a:lstStyle/>
        <a:p>
          <a:r>
            <a:rPr lang="fr-CA"/>
            <a:t>Présentation et historique</a:t>
          </a:r>
          <a:endParaRPr lang="en-US"/>
        </a:p>
      </dgm:t>
    </dgm:pt>
    <dgm:pt modelId="{6F5FFD4C-CE7B-4B2E-9D88-27A663093BE1}" type="parTrans" cxnId="{4DD29780-BBBA-4727-8214-912CCFFB7531}">
      <dgm:prSet/>
      <dgm:spPr/>
      <dgm:t>
        <a:bodyPr/>
        <a:lstStyle/>
        <a:p>
          <a:endParaRPr lang="en-US"/>
        </a:p>
      </dgm:t>
    </dgm:pt>
    <dgm:pt modelId="{E780E9FF-CF27-48FB-A566-739A5FC08D7A}" type="sibTrans" cxnId="{4DD29780-BBBA-4727-8214-912CCFFB753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4CAA67BA-1842-44AE-8909-7DA9906EAF02}">
      <dgm:prSet/>
      <dgm:spPr/>
      <dgm:t>
        <a:bodyPr/>
        <a:lstStyle/>
        <a:p>
          <a:r>
            <a:rPr lang="fr-CA"/>
            <a:t>Fonctionnement d’un site web</a:t>
          </a:r>
          <a:endParaRPr lang="en-US"/>
        </a:p>
      </dgm:t>
    </dgm:pt>
    <dgm:pt modelId="{4BF3F775-9489-4FCA-AD8B-9AF4C27B04AD}" type="parTrans" cxnId="{06420FA1-CB3E-4B4D-8842-70FD9757381A}">
      <dgm:prSet/>
      <dgm:spPr/>
      <dgm:t>
        <a:bodyPr/>
        <a:lstStyle/>
        <a:p>
          <a:endParaRPr lang="en-US"/>
        </a:p>
      </dgm:t>
    </dgm:pt>
    <dgm:pt modelId="{3F4A44E5-93AB-4090-BFC9-9CDCC305A51E}" type="sibTrans" cxnId="{06420FA1-CB3E-4B4D-8842-70FD9757381A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66F9C7B-ED81-4891-A2FA-44D652270270}">
      <dgm:prSet/>
      <dgm:spPr/>
      <dgm:t>
        <a:bodyPr/>
        <a:lstStyle/>
        <a:p>
          <a:r>
            <a:rPr lang="fr-CA" dirty="0"/>
            <a:t>Les bases : éléments et attributs</a:t>
          </a:r>
          <a:endParaRPr lang="en-US" dirty="0"/>
        </a:p>
      </dgm:t>
    </dgm:pt>
    <dgm:pt modelId="{1A4DA3CC-494B-401E-9E0F-20254CC70955}" type="parTrans" cxnId="{04C088D9-5918-4A1C-AE65-677521BE5D30}">
      <dgm:prSet/>
      <dgm:spPr/>
      <dgm:t>
        <a:bodyPr/>
        <a:lstStyle/>
        <a:p>
          <a:endParaRPr lang="en-US"/>
        </a:p>
      </dgm:t>
    </dgm:pt>
    <dgm:pt modelId="{5E848E2A-BC23-4C4B-B598-06D3638E9292}" type="sibTrans" cxnId="{04C088D9-5918-4A1C-AE65-677521BE5D3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C74E4BD6-EB9D-4F91-BB01-872882CF7A7A}">
      <dgm:prSet/>
      <dgm:spPr/>
      <dgm:t>
        <a:bodyPr/>
        <a:lstStyle/>
        <a:p>
          <a:r>
            <a:rPr lang="fr-CA"/>
            <a:t>Le squelette HTML5</a:t>
          </a:r>
          <a:endParaRPr lang="en-US"/>
        </a:p>
      </dgm:t>
    </dgm:pt>
    <dgm:pt modelId="{048672E3-9174-48F1-8E33-7D1BE351BA72}" type="parTrans" cxnId="{66278FC1-E49F-4C34-A59E-59EEC58995C2}">
      <dgm:prSet/>
      <dgm:spPr/>
      <dgm:t>
        <a:bodyPr/>
        <a:lstStyle/>
        <a:p>
          <a:endParaRPr lang="en-US"/>
        </a:p>
      </dgm:t>
    </dgm:pt>
    <dgm:pt modelId="{FD43A277-0ABF-46C7-9239-7BAC00FED75B}" type="sibTrans" cxnId="{66278FC1-E49F-4C34-A59E-59EEC58995C2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6FDB3249-AFDE-470D-81EC-93A2999A7150}">
      <dgm:prSet/>
      <dgm:spPr/>
      <dgm:t>
        <a:bodyPr/>
        <a:lstStyle/>
        <a:p>
          <a:r>
            <a:rPr lang="fr-CA"/>
            <a:t>Texte et mise en page</a:t>
          </a:r>
          <a:endParaRPr lang="en-US"/>
        </a:p>
      </dgm:t>
    </dgm:pt>
    <dgm:pt modelId="{E53EA685-49AF-4451-877A-8FEEAA29D962}" type="parTrans" cxnId="{35447368-6539-4344-AF7F-F2BE87E12F33}">
      <dgm:prSet/>
      <dgm:spPr/>
      <dgm:t>
        <a:bodyPr/>
        <a:lstStyle/>
        <a:p>
          <a:endParaRPr lang="en-US"/>
        </a:p>
      </dgm:t>
    </dgm:pt>
    <dgm:pt modelId="{076BC9AC-4E35-4874-94E8-3B83F44F8E22}" type="sibTrans" cxnId="{35447368-6539-4344-AF7F-F2BE87E12F33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C74DD454-A15D-4957-859B-41B20A741986}">
      <dgm:prSet/>
      <dgm:spPr/>
      <dgm:t>
        <a:bodyPr/>
        <a:lstStyle/>
        <a:p>
          <a:r>
            <a:rPr lang="fr-CA"/>
            <a:t>Contrôles utilisateurs et formulaires</a:t>
          </a:r>
          <a:endParaRPr lang="en-US"/>
        </a:p>
      </dgm:t>
    </dgm:pt>
    <dgm:pt modelId="{50411692-5DAF-4886-8E72-DF966E3B5F3A}" type="parTrans" cxnId="{50CDF98E-8111-41F9-82B1-1065E7B20C65}">
      <dgm:prSet/>
      <dgm:spPr/>
      <dgm:t>
        <a:bodyPr/>
        <a:lstStyle/>
        <a:p>
          <a:endParaRPr lang="en-US"/>
        </a:p>
      </dgm:t>
    </dgm:pt>
    <dgm:pt modelId="{3C972B14-4C7B-4936-A7ED-C9DC11EE6234}" type="sibTrans" cxnId="{50CDF98E-8111-41F9-82B1-1065E7B20C65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4029C207-DD13-409C-B74F-69BAE8D5B1C3}">
      <dgm:prSet/>
      <dgm:spPr/>
      <dgm:t>
        <a:bodyPr/>
        <a:lstStyle/>
        <a:p>
          <a:r>
            <a:rPr lang="fr-CA"/>
            <a:t>Les ressources externes</a:t>
          </a:r>
          <a:endParaRPr lang="en-US"/>
        </a:p>
      </dgm:t>
    </dgm:pt>
    <dgm:pt modelId="{6F1D8F6C-2D11-45F4-9F8F-1C85F803BF0F}" type="parTrans" cxnId="{85A751C9-3068-4D44-A613-7DB09ED63488}">
      <dgm:prSet/>
      <dgm:spPr/>
      <dgm:t>
        <a:bodyPr/>
        <a:lstStyle/>
        <a:p>
          <a:endParaRPr lang="en-US"/>
        </a:p>
      </dgm:t>
    </dgm:pt>
    <dgm:pt modelId="{44F03A0C-3C4B-4E90-A793-DBDCF53FCE65}" type="sibTrans" cxnId="{85A751C9-3068-4D44-A613-7DB09ED63488}">
      <dgm:prSet phldrT="07" phldr="0"/>
      <dgm:spPr/>
      <dgm:t>
        <a:bodyPr/>
        <a:lstStyle/>
        <a:p>
          <a:r>
            <a:rPr lang="en-US"/>
            <a:t>07</a:t>
          </a:r>
        </a:p>
      </dgm:t>
    </dgm:pt>
    <dgm:pt modelId="{91EE3E17-354D-436D-8B1F-2AB640647836}" type="pres">
      <dgm:prSet presAssocID="{3780B436-22B5-484B-8716-3D8C2D5BBB9D}" presName="Name0" presStyleCnt="0">
        <dgm:presLayoutVars>
          <dgm:animLvl val="lvl"/>
          <dgm:resizeHandles val="exact"/>
        </dgm:presLayoutVars>
      </dgm:prSet>
      <dgm:spPr/>
    </dgm:pt>
    <dgm:pt modelId="{C4F5318F-7BAF-4E73-ADC3-E06A0CEFA3D3}" type="pres">
      <dgm:prSet presAssocID="{184D8D9D-8B0B-4583-A3AC-B90869F7566A}" presName="compositeNode" presStyleCnt="0">
        <dgm:presLayoutVars>
          <dgm:bulletEnabled val="1"/>
        </dgm:presLayoutVars>
      </dgm:prSet>
      <dgm:spPr/>
    </dgm:pt>
    <dgm:pt modelId="{6E5C421E-07EC-4631-8472-B43D4B9E0ABD}" type="pres">
      <dgm:prSet presAssocID="{184D8D9D-8B0B-4583-A3AC-B90869F7566A}" presName="bgRect" presStyleLbl="alignNode1" presStyleIdx="0" presStyleCnt="7"/>
      <dgm:spPr/>
    </dgm:pt>
    <dgm:pt modelId="{2BDA68BE-D35E-42AC-AD6E-163D1E23BC54}" type="pres">
      <dgm:prSet presAssocID="{E780E9FF-CF27-48FB-A566-739A5FC08D7A}" presName="sibTransNodeRect" presStyleLbl="alignNode1" presStyleIdx="0" presStyleCnt="7">
        <dgm:presLayoutVars>
          <dgm:chMax val="0"/>
          <dgm:bulletEnabled val="1"/>
        </dgm:presLayoutVars>
      </dgm:prSet>
      <dgm:spPr/>
    </dgm:pt>
    <dgm:pt modelId="{9680E1C8-4667-40B2-ABE8-78E1552AA566}" type="pres">
      <dgm:prSet presAssocID="{184D8D9D-8B0B-4583-A3AC-B90869F7566A}" presName="nodeRect" presStyleLbl="alignNode1" presStyleIdx="0" presStyleCnt="7">
        <dgm:presLayoutVars>
          <dgm:bulletEnabled val="1"/>
        </dgm:presLayoutVars>
      </dgm:prSet>
      <dgm:spPr/>
    </dgm:pt>
    <dgm:pt modelId="{4FB68DC3-0854-4057-9004-13C7B3355F6C}" type="pres">
      <dgm:prSet presAssocID="{E780E9FF-CF27-48FB-A566-739A5FC08D7A}" presName="sibTrans" presStyleCnt="0"/>
      <dgm:spPr/>
    </dgm:pt>
    <dgm:pt modelId="{EFE3BD13-AC8A-4FD1-B9C0-0BCE181105A9}" type="pres">
      <dgm:prSet presAssocID="{4CAA67BA-1842-44AE-8909-7DA9906EAF02}" presName="compositeNode" presStyleCnt="0">
        <dgm:presLayoutVars>
          <dgm:bulletEnabled val="1"/>
        </dgm:presLayoutVars>
      </dgm:prSet>
      <dgm:spPr/>
    </dgm:pt>
    <dgm:pt modelId="{4BF1B55C-59A9-4BDA-8A14-BF9AE2810641}" type="pres">
      <dgm:prSet presAssocID="{4CAA67BA-1842-44AE-8909-7DA9906EAF02}" presName="bgRect" presStyleLbl="alignNode1" presStyleIdx="1" presStyleCnt="7"/>
      <dgm:spPr/>
    </dgm:pt>
    <dgm:pt modelId="{FC25EDB3-D9F1-49F3-9BE4-50ACC997575C}" type="pres">
      <dgm:prSet presAssocID="{3F4A44E5-93AB-4090-BFC9-9CDCC305A51E}" presName="sibTransNodeRect" presStyleLbl="alignNode1" presStyleIdx="1" presStyleCnt="7">
        <dgm:presLayoutVars>
          <dgm:chMax val="0"/>
          <dgm:bulletEnabled val="1"/>
        </dgm:presLayoutVars>
      </dgm:prSet>
      <dgm:spPr/>
    </dgm:pt>
    <dgm:pt modelId="{108D3B44-8130-4822-B810-D078A1766AF7}" type="pres">
      <dgm:prSet presAssocID="{4CAA67BA-1842-44AE-8909-7DA9906EAF02}" presName="nodeRect" presStyleLbl="alignNode1" presStyleIdx="1" presStyleCnt="7">
        <dgm:presLayoutVars>
          <dgm:bulletEnabled val="1"/>
        </dgm:presLayoutVars>
      </dgm:prSet>
      <dgm:spPr/>
    </dgm:pt>
    <dgm:pt modelId="{5F48E0F0-ECCB-46DD-A3AB-59E32C46426E}" type="pres">
      <dgm:prSet presAssocID="{3F4A44E5-93AB-4090-BFC9-9CDCC305A51E}" presName="sibTrans" presStyleCnt="0"/>
      <dgm:spPr/>
    </dgm:pt>
    <dgm:pt modelId="{E931C5F6-CBAF-4E24-9163-09B19A845AA4}" type="pres">
      <dgm:prSet presAssocID="{466F9C7B-ED81-4891-A2FA-44D652270270}" presName="compositeNode" presStyleCnt="0">
        <dgm:presLayoutVars>
          <dgm:bulletEnabled val="1"/>
        </dgm:presLayoutVars>
      </dgm:prSet>
      <dgm:spPr/>
    </dgm:pt>
    <dgm:pt modelId="{EA525C08-8D94-46EF-9096-EC9BCE951F5F}" type="pres">
      <dgm:prSet presAssocID="{466F9C7B-ED81-4891-A2FA-44D652270270}" presName="bgRect" presStyleLbl="alignNode1" presStyleIdx="2" presStyleCnt="7"/>
      <dgm:spPr/>
    </dgm:pt>
    <dgm:pt modelId="{41C1CB81-365C-4EE4-A20B-3F8659459FE1}" type="pres">
      <dgm:prSet presAssocID="{5E848E2A-BC23-4C4B-B598-06D3638E9292}" presName="sibTransNodeRect" presStyleLbl="alignNode1" presStyleIdx="2" presStyleCnt="7">
        <dgm:presLayoutVars>
          <dgm:chMax val="0"/>
          <dgm:bulletEnabled val="1"/>
        </dgm:presLayoutVars>
      </dgm:prSet>
      <dgm:spPr/>
    </dgm:pt>
    <dgm:pt modelId="{5FC38F6F-8D27-4F26-8A7C-72ED6E990401}" type="pres">
      <dgm:prSet presAssocID="{466F9C7B-ED81-4891-A2FA-44D652270270}" presName="nodeRect" presStyleLbl="alignNode1" presStyleIdx="2" presStyleCnt="7">
        <dgm:presLayoutVars>
          <dgm:bulletEnabled val="1"/>
        </dgm:presLayoutVars>
      </dgm:prSet>
      <dgm:spPr/>
    </dgm:pt>
    <dgm:pt modelId="{72CE65BB-221C-4E8C-A611-311F6EB92356}" type="pres">
      <dgm:prSet presAssocID="{5E848E2A-BC23-4C4B-B598-06D3638E9292}" presName="sibTrans" presStyleCnt="0"/>
      <dgm:spPr/>
    </dgm:pt>
    <dgm:pt modelId="{99CC034B-EBAA-41CE-965B-9EC7537C4863}" type="pres">
      <dgm:prSet presAssocID="{C74E4BD6-EB9D-4F91-BB01-872882CF7A7A}" presName="compositeNode" presStyleCnt="0">
        <dgm:presLayoutVars>
          <dgm:bulletEnabled val="1"/>
        </dgm:presLayoutVars>
      </dgm:prSet>
      <dgm:spPr/>
    </dgm:pt>
    <dgm:pt modelId="{7AC9307C-5B31-44E6-9A3F-BBAC43B0A7A8}" type="pres">
      <dgm:prSet presAssocID="{C74E4BD6-EB9D-4F91-BB01-872882CF7A7A}" presName="bgRect" presStyleLbl="alignNode1" presStyleIdx="3" presStyleCnt="7"/>
      <dgm:spPr/>
    </dgm:pt>
    <dgm:pt modelId="{11432C2F-B32D-4149-A0DD-11211B88AC37}" type="pres">
      <dgm:prSet presAssocID="{FD43A277-0ABF-46C7-9239-7BAC00FED75B}" presName="sibTransNodeRect" presStyleLbl="alignNode1" presStyleIdx="3" presStyleCnt="7">
        <dgm:presLayoutVars>
          <dgm:chMax val="0"/>
          <dgm:bulletEnabled val="1"/>
        </dgm:presLayoutVars>
      </dgm:prSet>
      <dgm:spPr/>
    </dgm:pt>
    <dgm:pt modelId="{89CA60BF-CE08-4F23-9F67-2645ED35A42D}" type="pres">
      <dgm:prSet presAssocID="{C74E4BD6-EB9D-4F91-BB01-872882CF7A7A}" presName="nodeRect" presStyleLbl="alignNode1" presStyleIdx="3" presStyleCnt="7">
        <dgm:presLayoutVars>
          <dgm:bulletEnabled val="1"/>
        </dgm:presLayoutVars>
      </dgm:prSet>
      <dgm:spPr/>
    </dgm:pt>
    <dgm:pt modelId="{8D4F858C-37E0-4F81-A5C9-1B6E7975D22D}" type="pres">
      <dgm:prSet presAssocID="{FD43A277-0ABF-46C7-9239-7BAC00FED75B}" presName="sibTrans" presStyleCnt="0"/>
      <dgm:spPr/>
    </dgm:pt>
    <dgm:pt modelId="{DB7D4165-D402-4CE0-8632-C361DCB2795C}" type="pres">
      <dgm:prSet presAssocID="{6FDB3249-AFDE-470D-81EC-93A2999A7150}" presName="compositeNode" presStyleCnt="0">
        <dgm:presLayoutVars>
          <dgm:bulletEnabled val="1"/>
        </dgm:presLayoutVars>
      </dgm:prSet>
      <dgm:spPr/>
    </dgm:pt>
    <dgm:pt modelId="{FBA11231-CD38-4C6A-A2C0-8D6EF2FCB349}" type="pres">
      <dgm:prSet presAssocID="{6FDB3249-AFDE-470D-81EC-93A2999A7150}" presName="bgRect" presStyleLbl="alignNode1" presStyleIdx="4" presStyleCnt="7"/>
      <dgm:spPr/>
    </dgm:pt>
    <dgm:pt modelId="{6AC3B85A-8012-443B-90CE-B64A7DBEF91C}" type="pres">
      <dgm:prSet presAssocID="{076BC9AC-4E35-4874-94E8-3B83F44F8E22}" presName="sibTransNodeRect" presStyleLbl="alignNode1" presStyleIdx="4" presStyleCnt="7">
        <dgm:presLayoutVars>
          <dgm:chMax val="0"/>
          <dgm:bulletEnabled val="1"/>
        </dgm:presLayoutVars>
      </dgm:prSet>
      <dgm:spPr/>
    </dgm:pt>
    <dgm:pt modelId="{3D2E9549-C69A-4FE7-B421-C5D6EBCBA015}" type="pres">
      <dgm:prSet presAssocID="{6FDB3249-AFDE-470D-81EC-93A2999A7150}" presName="nodeRect" presStyleLbl="alignNode1" presStyleIdx="4" presStyleCnt="7">
        <dgm:presLayoutVars>
          <dgm:bulletEnabled val="1"/>
        </dgm:presLayoutVars>
      </dgm:prSet>
      <dgm:spPr/>
    </dgm:pt>
    <dgm:pt modelId="{7BAF50C2-BC8C-45C1-AD17-3B0005639170}" type="pres">
      <dgm:prSet presAssocID="{076BC9AC-4E35-4874-94E8-3B83F44F8E22}" presName="sibTrans" presStyleCnt="0"/>
      <dgm:spPr/>
    </dgm:pt>
    <dgm:pt modelId="{8C0527EA-EC06-4108-9A7C-C6AA60008EF0}" type="pres">
      <dgm:prSet presAssocID="{C74DD454-A15D-4957-859B-41B20A741986}" presName="compositeNode" presStyleCnt="0">
        <dgm:presLayoutVars>
          <dgm:bulletEnabled val="1"/>
        </dgm:presLayoutVars>
      </dgm:prSet>
      <dgm:spPr/>
    </dgm:pt>
    <dgm:pt modelId="{A8F799E2-5C5F-450B-B006-01E84A241995}" type="pres">
      <dgm:prSet presAssocID="{C74DD454-A15D-4957-859B-41B20A741986}" presName="bgRect" presStyleLbl="alignNode1" presStyleIdx="5" presStyleCnt="7"/>
      <dgm:spPr/>
    </dgm:pt>
    <dgm:pt modelId="{0BCDFAC6-0380-4F90-9501-3A27451846DC}" type="pres">
      <dgm:prSet presAssocID="{3C972B14-4C7B-4936-A7ED-C9DC11EE6234}" presName="sibTransNodeRect" presStyleLbl="alignNode1" presStyleIdx="5" presStyleCnt="7">
        <dgm:presLayoutVars>
          <dgm:chMax val="0"/>
          <dgm:bulletEnabled val="1"/>
        </dgm:presLayoutVars>
      </dgm:prSet>
      <dgm:spPr/>
    </dgm:pt>
    <dgm:pt modelId="{BC91CA29-9AD6-4612-8A0F-D7BFF513C85A}" type="pres">
      <dgm:prSet presAssocID="{C74DD454-A15D-4957-859B-41B20A741986}" presName="nodeRect" presStyleLbl="alignNode1" presStyleIdx="5" presStyleCnt="7">
        <dgm:presLayoutVars>
          <dgm:bulletEnabled val="1"/>
        </dgm:presLayoutVars>
      </dgm:prSet>
      <dgm:spPr/>
    </dgm:pt>
    <dgm:pt modelId="{C7179FD7-05EB-4ECB-8DAB-04E7BDCCB1ED}" type="pres">
      <dgm:prSet presAssocID="{3C972B14-4C7B-4936-A7ED-C9DC11EE6234}" presName="sibTrans" presStyleCnt="0"/>
      <dgm:spPr/>
    </dgm:pt>
    <dgm:pt modelId="{65D2CCCE-1F48-4EBE-8A64-30A1B823EA1B}" type="pres">
      <dgm:prSet presAssocID="{4029C207-DD13-409C-B74F-69BAE8D5B1C3}" presName="compositeNode" presStyleCnt="0">
        <dgm:presLayoutVars>
          <dgm:bulletEnabled val="1"/>
        </dgm:presLayoutVars>
      </dgm:prSet>
      <dgm:spPr/>
    </dgm:pt>
    <dgm:pt modelId="{580B4C72-457D-4688-B975-1667CA2CA524}" type="pres">
      <dgm:prSet presAssocID="{4029C207-DD13-409C-B74F-69BAE8D5B1C3}" presName="bgRect" presStyleLbl="alignNode1" presStyleIdx="6" presStyleCnt="7"/>
      <dgm:spPr/>
    </dgm:pt>
    <dgm:pt modelId="{17661AF8-79D7-45AC-AC82-DF956C1B6996}" type="pres">
      <dgm:prSet presAssocID="{44F03A0C-3C4B-4E90-A793-DBDCF53FCE65}" presName="sibTransNodeRect" presStyleLbl="alignNode1" presStyleIdx="6" presStyleCnt="7">
        <dgm:presLayoutVars>
          <dgm:chMax val="0"/>
          <dgm:bulletEnabled val="1"/>
        </dgm:presLayoutVars>
      </dgm:prSet>
      <dgm:spPr/>
    </dgm:pt>
    <dgm:pt modelId="{1BDDFFAB-0C53-4C75-9189-E641D00FFC50}" type="pres">
      <dgm:prSet presAssocID="{4029C207-DD13-409C-B74F-69BAE8D5B1C3}" presName="nodeRect" presStyleLbl="alignNode1" presStyleIdx="6" presStyleCnt="7">
        <dgm:presLayoutVars>
          <dgm:bulletEnabled val="1"/>
        </dgm:presLayoutVars>
      </dgm:prSet>
      <dgm:spPr/>
    </dgm:pt>
  </dgm:ptLst>
  <dgm:cxnLst>
    <dgm:cxn modelId="{24FBAA0F-C90E-444F-BC7D-505075B1AD39}" type="presOf" srcId="{076BC9AC-4E35-4874-94E8-3B83F44F8E22}" destId="{6AC3B85A-8012-443B-90CE-B64A7DBEF91C}" srcOrd="0" destOrd="0" presId="urn:microsoft.com/office/officeart/2016/7/layout/LinearBlockProcessNumbered"/>
    <dgm:cxn modelId="{9BF43015-B687-446B-B563-1A4DAEFA9CFF}" type="presOf" srcId="{C74E4BD6-EB9D-4F91-BB01-872882CF7A7A}" destId="{7AC9307C-5B31-44E6-9A3F-BBAC43B0A7A8}" srcOrd="0" destOrd="0" presId="urn:microsoft.com/office/officeart/2016/7/layout/LinearBlockProcessNumbered"/>
    <dgm:cxn modelId="{7A030916-FE4A-4BA9-99AA-6D8025BDCAC0}" type="presOf" srcId="{5E848E2A-BC23-4C4B-B598-06D3638E9292}" destId="{41C1CB81-365C-4EE4-A20B-3F8659459FE1}" srcOrd="0" destOrd="0" presId="urn:microsoft.com/office/officeart/2016/7/layout/LinearBlockProcessNumbered"/>
    <dgm:cxn modelId="{7DC1BD2E-564D-4A0D-9F99-2031C5681595}" type="presOf" srcId="{E780E9FF-CF27-48FB-A566-739A5FC08D7A}" destId="{2BDA68BE-D35E-42AC-AD6E-163D1E23BC54}" srcOrd="0" destOrd="0" presId="urn:microsoft.com/office/officeart/2016/7/layout/LinearBlockProcessNumbered"/>
    <dgm:cxn modelId="{44615F30-8A6C-48E3-B66E-21BE58904CBD}" type="presOf" srcId="{C74E4BD6-EB9D-4F91-BB01-872882CF7A7A}" destId="{89CA60BF-CE08-4F23-9F67-2645ED35A42D}" srcOrd="1" destOrd="0" presId="urn:microsoft.com/office/officeart/2016/7/layout/LinearBlockProcessNumbered"/>
    <dgm:cxn modelId="{A4FDE735-3F1B-4089-B564-8F65AAE1F9B1}" type="presOf" srcId="{6FDB3249-AFDE-470D-81EC-93A2999A7150}" destId="{FBA11231-CD38-4C6A-A2C0-8D6EF2FCB349}" srcOrd="0" destOrd="0" presId="urn:microsoft.com/office/officeart/2016/7/layout/LinearBlockProcessNumbered"/>
    <dgm:cxn modelId="{A2551D39-BFB1-417A-8A53-20F043E5FB94}" type="presOf" srcId="{3F4A44E5-93AB-4090-BFC9-9CDCC305A51E}" destId="{FC25EDB3-D9F1-49F3-9BE4-50ACC997575C}" srcOrd="0" destOrd="0" presId="urn:microsoft.com/office/officeart/2016/7/layout/LinearBlockProcessNumbered"/>
    <dgm:cxn modelId="{7E531764-69CC-4EAF-A8C0-49651A2E6006}" type="presOf" srcId="{44F03A0C-3C4B-4E90-A793-DBDCF53FCE65}" destId="{17661AF8-79D7-45AC-AC82-DF956C1B6996}" srcOrd="0" destOrd="0" presId="urn:microsoft.com/office/officeart/2016/7/layout/LinearBlockProcessNumbered"/>
    <dgm:cxn modelId="{35447368-6539-4344-AF7F-F2BE87E12F33}" srcId="{3780B436-22B5-484B-8716-3D8C2D5BBB9D}" destId="{6FDB3249-AFDE-470D-81EC-93A2999A7150}" srcOrd="4" destOrd="0" parTransId="{E53EA685-49AF-4451-877A-8FEEAA29D962}" sibTransId="{076BC9AC-4E35-4874-94E8-3B83F44F8E22}"/>
    <dgm:cxn modelId="{E7EE896A-6F54-47E8-8FDD-729F2DC6F59E}" type="presOf" srcId="{FD43A277-0ABF-46C7-9239-7BAC00FED75B}" destId="{11432C2F-B32D-4149-A0DD-11211B88AC37}" srcOrd="0" destOrd="0" presId="urn:microsoft.com/office/officeart/2016/7/layout/LinearBlockProcessNumbered"/>
    <dgm:cxn modelId="{775AE74C-7DA6-40C1-91F1-86AC116FF800}" type="presOf" srcId="{3C972B14-4C7B-4936-A7ED-C9DC11EE6234}" destId="{0BCDFAC6-0380-4F90-9501-3A27451846DC}" srcOrd="0" destOrd="0" presId="urn:microsoft.com/office/officeart/2016/7/layout/LinearBlockProcessNumbered"/>
    <dgm:cxn modelId="{266C9E4D-48F2-4FAB-9118-82D4F64B09B5}" type="presOf" srcId="{466F9C7B-ED81-4891-A2FA-44D652270270}" destId="{5FC38F6F-8D27-4F26-8A7C-72ED6E990401}" srcOrd="1" destOrd="0" presId="urn:microsoft.com/office/officeart/2016/7/layout/LinearBlockProcessNumbered"/>
    <dgm:cxn modelId="{3A8B0856-CAC1-4C77-A887-6C91F111447A}" type="presOf" srcId="{184D8D9D-8B0B-4583-A3AC-B90869F7566A}" destId="{9680E1C8-4667-40B2-ABE8-78E1552AA566}" srcOrd="1" destOrd="0" presId="urn:microsoft.com/office/officeart/2016/7/layout/LinearBlockProcessNumbered"/>
    <dgm:cxn modelId="{23567B57-88D8-4817-BBF8-FA24C4B51FB9}" type="presOf" srcId="{3780B436-22B5-484B-8716-3D8C2D5BBB9D}" destId="{91EE3E17-354D-436D-8B1F-2AB640647836}" srcOrd="0" destOrd="0" presId="urn:microsoft.com/office/officeart/2016/7/layout/LinearBlockProcessNumbered"/>
    <dgm:cxn modelId="{DD97127C-4C05-417A-835F-8B5BEC7406EB}" type="presOf" srcId="{466F9C7B-ED81-4891-A2FA-44D652270270}" destId="{EA525C08-8D94-46EF-9096-EC9BCE951F5F}" srcOrd="0" destOrd="0" presId="urn:microsoft.com/office/officeart/2016/7/layout/LinearBlockProcessNumbered"/>
    <dgm:cxn modelId="{4DD29780-BBBA-4727-8214-912CCFFB7531}" srcId="{3780B436-22B5-484B-8716-3D8C2D5BBB9D}" destId="{184D8D9D-8B0B-4583-A3AC-B90869F7566A}" srcOrd="0" destOrd="0" parTransId="{6F5FFD4C-CE7B-4B2E-9D88-27A663093BE1}" sibTransId="{E780E9FF-CF27-48FB-A566-739A5FC08D7A}"/>
    <dgm:cxn modelId="{50CDF98E-8111-41F9-82B1-1065E7B20C65}" srcId="{3780B436-22B5-484B-8716-3D8C2D5BBB9D}" destId="{C74DD454-A15D-4957-859B-41B20A741986}" srcOrd="5" destOrd="0" parTransId="{50411692-5DAF-4886-8E72-DF966E3B5F3A}" sibTransId="{3C972B14-4C7B-4936-A7ED-C9DC11EE6234}"/>
    <dgm:cxn modelId="{4531E09D-2531-4EF9-BF5F-4542EB7712F2}" type="presOf" srcId="{6FDB3249-AFDE-470D-81EC-93A2999A7150}" destId="{3D2E9549-C69A-4FE7-B421-C5D6EBCBA015}" srcOrd="1" destOrd="0" presId="urn:microsoft.com/office/officeart/2016/7/layout/LinearBlockProcessNumbered"/>
    <dgm:cxn modelId="{06420FA1-CB3E-4B4D-8842-70FD9757381A}" srcId="{3780B436-22B5-484B-8716-3D8C2D5BBB9D}" destId="{4CAA67BA-1842-44AE-8909-7DA9906EAF02}" srcOrd="1" destOrd="0" parTransId="{4BF3F775-9489-4FCA-AD8B-9AF4C27B04AD}" sibTransId="{3F4A44E5-93AB-4090-BFC9-9CDCC305A51E}"/>
    <dgm:cxn modelId="{F11B8DB0-F354-4D8E-A4F9-FAFECB24ED73}" type="presOf" srcId="{184D8D9D-8B0B-4583-A3AC-B90869F7566A}" destId="{6E5C421E-07EC-4631-8472-B43D4B9E0ABD}" srcOrd="0" destOrd="0" presId="urn:microsoft.com/office/officeart/2016/7/layout/LinearBlockProcessNumbered"/>
    <dgm:cxn modelId="{8FE4E5B7-9951-4BF5-AE40-0B92DFA4A920}" type="presOf" srcId="{4029C207-DD13-409C-B74F-69BAE8D5B1C3}" destId="{580B4C72-457D-4688-B975-1667CA2CA524}" srcOrd="0" destOrd="0" presId="urn:microsoft.com/office/officeart/2016/7/layout/LinearBlockProcessNumbered"/>
    <dgm:cxn modelId="{37332EBD-84A2-4235-BD53-B6DE20A57724}" type="presOf" srcId="{4CAA67BA-1842-44AE-8909-7DA9906EAF02}" destId="{108D3B44-8130-4822-B810-D078A1766AF7}" srcOrd="1" destOrd="0" presId="urn:microsoft.com/office/officeart/2016/7/layout/LinearBlockProcessNumbered"/>
    <dgm:cxn modelId="{66278FC1-E49F-4C34-A59E-59EEC58995C2}" srcId="{3780B436-22B5-484B-8716-3D8C2D5BBB9D}" destId="{C74E4BD6-EB9D-4F91-BB01-872882CF7A7A}" srcOrd="3" destOrd="0" parTransId="{048672E3-9174-48F1-8E33-7D1BE351BA72}" sibTransId="{FD43A277-0ABF-46C7-9239-7BAC00FED75B}"/>
    <dgm:cxn modelId="{92DA8BC3-3E83-421E-AB52-BBCDF5CEDB5D}" type="presOf" srcId="{C74DD454-A15D-4957-859B-41B20A741986}" destId="{BC91CA29-9AD6-4612-8A0F-D7BFF513C85A}" srcOrd="1" destOrd="0" presId="urn:microsoft.com/office/officeart/2016/7/layout/LinearBlockProcessNumbered"/>
    <dgm:cxn modelId="{85A751C9-3068-4D44-A613-7DB09ED63488}" srcId="{3780B436-22B5-484B-8716-3D8C2D5BBB9D}" destId="{4029C207-DD13-409C-B74F-69BAE8D5B1C3}" srcOrd="6" destOrd="0" parTransId="{6F1D8F6C-2D11-45F4-9F8F-1C85F803BF0F}" sibTransId="{44F03A0C-3C4B-4E90-A793-DBDCF53FCE65}"/>
    <dgm:cxn modelId="{075449D7-382B-4E2F-8E59-F77B3009256F}" type="presOf" srcId="{4CAA67BA-1842-44AE-8909-7DA9906EAF02}" destId="{4BF1B55C-59A9-4BDA-8A14-BF9AE2810641}" srcOrd="0" destOrd="0" presId="urn:microsoft.com/office/officeart/2016/7/layout/LinearBlockProcessNumbered"/>
    <dgm:cxn modelId="{04C088D9-5918-4A1C-AE65-677521BE5D30}" srcId="{3780B436-22B5-484B-8716-3D8C2D5BBB9D}" destId="{466F9C7B-ED81-4891-A2FA-44D652270270}" srcOrd="2" destOrd="0" parTransId="{1A4DA3CC-494B-401E-9E0F-20254CC70955}" sibTransId="{5E848E2A-BC23-4C4B-B598-06D3638E9292}"/>
    <dgm:cxn modelId="{8CCEC9F4-F7DF-4AB3-9B1B-F13D0A7D50D7}" type="presOf" srcId="{4029C207-DD13-409C-B74F-69BAE8D5B1C3}" destId="{1BDDFFAB-0C53-4C75-9189-E641D00FFC50}" srcOrd="1" destOrd="0" presId="urn:microsoft.com/office/officeart/2016/7/layout/LinearBlockProcessNumbered"/>
    <dgm:cxn modelId="{3B19A9F9-C5B9-4B5E-826F-822E2DBD0E1D}" type="presOf" srcId="{C74DD454-A15D-4957-859B-41B20A741986}" destId="{A8F799E2-5C5F-450B-B006-01E84A241995}" srcOrd="0" destOrd="0" presId="urn:microsoft.com/office/officeart/2016/7/layout/LinearBlockProcessNumbered"/>
    <dgm:cxn modelId="{4828F79C-C749-4B00-B40E-506EE8A539C6}" type="presParOf" srcId="{91EE3E17-354D-436D-8B1F-2AB640647836}" destId="{C4F5318F-7BAF-4E73-ADC3-E06A0CEFA3D3}" srcOrd="0" destOrd="0" presId="urn:microsoft.com/office/officeart/2016/7/layout/LinearBlockProcessNumbered"/>
    <dgm:cxn modelId="{C6AE6819-8473-4890-8786-F4B53CCC073C}" type="presParOf" srcId="{C4F5318F-7BAF-4E73-ADC3-E06A0CEFA3D3}" destId="{6E5C421E-07EC-4631-8472-B43D4B9E0ABD}" srcOrd="0" destOrd="0" presId="urn:microsoft.com/office/officeart/2016/7/layout/LinearBlockProcessNumbered"/>
    <dgm:cxn modelId="{BB928A98-17F9-4176-B2DD-9DCA870ABFD3}" type="presParOf" srcId="{C4F5318F-7BAF-4E73-ADC3-E06A0CEFA3D3}" destId="{2BDA68BE-D35E-42AC-AD6E-163D1E23BC54}" srcOrd="1" destOrd="0" presId="urn:microsoft.com/office/officeart/2016/7/layout/LinearBlockProcessNumbered"/>
    <dgm:cxn modelId="{6AF205D8-7252-4791-A362-363B79BC917D}" type="presParOf" srcId="{C4F5318F-7BAF-4E73-ADC3-E06A0CEFA3D3}" destId="{9680E1C8-4667-40B2-ABE8-78E1552AA566}" srcOrd="2" destOrd="0" presId="urn:microsoft.com/office/officeart/2016/7/layout/LinearBlockProcessNumbered"/>
    <dgm:cxn modelId="{56C9A350-798B-415C-B379-080DC7EE42BB}" type="presParOf" srcId="{91EE3E17-354D-436D-8B1F-2AB640647836}" destId="{4FB68DC3-0854-4057-9004-13C7B3355F6C}" srcOrd="1" destOrd="0" presId="urn:microsoft.com/office/officeart/2016/7/layout/LinearBlockProcessNumbered"/>
    <dgm:cxn modelId="{B5551959-90B6-4EF8-9E9D-18465A89F470}" type="presParOf" srcId="{91EE3E17-354D-436D-8B1F-2AB640647836}" destId="{EFE3BD13-AC8A-4FD1-B9C0-0BCE181105A9}" srcOrd="2" destOrd="0" presId="urn:microsoft.com/office/officeart/2016/7/layout/LinearBlockProcessNumbered"/>
    <dgm:cxn modelId="{E397E0B5-ECCD-4822-80C5-6E9BD74F41F0}" type="presParOf" srcId="{EFE3BD13-AC8A-4FD1-B9C0-0BCE181105A9}" destId="{4BF1B55C-59A9-4BDA-8A14-BF9AE2810641}" srcOrd="0" destOrd="0" presId="urn:microsoft.com/office/officeart/2016/7/layout/LinearBlockProcessNumbered"/>
    <dgm:cxn modelId="{37A9EF8C-21E1-42D0-ABF4-1601162E3879}" type="presParOf" srcId="{EFE3BD13-AC8A-4FD1-B9C0-0BCE181105A9}" destId="{FC25EDB3-D9F1-49F3-9BE4-50ACC997575C}" srcOrd="1" destOrd="0" presId="urn:microsoft.com/office/officeart/2016/7/layout/LinearBlockProcessNumbered"/>
    <dgm:cxn modelId="{ADABD5D3-17C3-412E-93E3-69DCF0CA79EA}" type="presParOf" srcId="{EFE3BD13-AC8A-4FD1-B9C0-0BCE181105A9}" destId="{108D3B44-8130-4822-B810-D078A1766AF7}" srcOrd="2" destOrd="0" presId="urn:microsoft.com/office/officeart/2016/7/layout/LinearBlockProcessNumbered"/>
    <dgm:cxn modelId="{1E49B9DC-CC6F-480E-A89C-5E7DF05B5292}" type="presParOf" srcId="{91EE3E17-354D-436D-8B1F-2AB640647836}" destId="{5F48E0F0-ECCB-46DD-A3AB-59E32C46426E}" srcOrd="3" destOrd="0" presId="urn:microsoft.com/office/officeart/2016/7/layout/LinearBlockProcessNumbered"/>
    <dgm:cxn modelId="{2E724F5C-99D2-4852-B696-AC26CAF7BBC9}" type="presParOf" srcId="{91EE3E17-354D-436D-8B1F-2AB640647836}" destId="{E931C5F6-CBAF-4E24-9163-09B19A845AA4}" srcOrd="4" destOrd="0" presId="urn:microsoft.com/office/officeart/2016/7/layout/LinearBlockProcessNumbered"/>
    <dgm:cxn modelId="{304396DF-7AE4-4C2E-AFFA-0FAC01F39F96}" type="presParOf" srcId="{E931C5F6-CBAF-4E24-9163-09B19A845AA4}" destId="{EA525C08-8D94-46EF-9096-EC9BCE951F5F}" srcOrd="0" destOrd="0" presId="urn:microsoft.com/office/officeart/2016/7/layout/LinearBlockProcessNumbered"/>
    <dgm:cxn modelId="{BFCDF103-108A-4271-AE29-8AF05F8C8B0D}" type="presParOf" srcId="{E931C5F6-CBAF-4E24-9163-09B19A845AA4}" destId="{41C1CB81-365C-4EE4-A20B-3F8659459FE1}" srcOrd="1" destOrd="0" presId="urn:microsoft.com/office/officeart/2016/7/layout/LinearBlockProcessNumbered"/>
    <dgm:cxn modelId="{5A6F9659-CEFE-45C8-9A32-E7701D960140}" type="presParOf" srcId="{E931C5F6-CBAF-4E24-9163-09B19A845AA4}" destId="{5FC38F6F-8D27-4F26-8A7C-72ED6E990401}" srcOrd="2" destOrd="0" presId="urn:microsoft.com/office/officeart/2016/7/layout/LinearBlockProcessNumbered"/>
    <dgm:cxn modelId="{60CBFAAC-AA1D-4E8B-8DB4-69F8DEB88D9F}" type="presParOf" srcId="{91EE3E17-354D-436D-8B1F-2AB640647836}" destId="{72CE65BB-221C-4E8C-A611-311F6EB92356}" srcOrd="5" destOrd="0" presId="urn:microsoft.com/office/officeart/2016/7/layout/LinearBlockProcessNumbered"/>
    <dgm:cxn modelId="{6882609D-596E-4AC9-8A4B-721629727E4D}" type="presParOf" srcId="{91EE3E17-354D-436D-8B1F-2AB640647836}" destId="{99CC034B-EBAA-41CE-965B-9EC7537C4863}" srcOrd="6" destOrd="0" presId="urn:microsoft.com/office/officeart/2016/7/layout/LinearBlockProcessNumbered"/>
    <dgm:cxn modelId="{36F76843-A86E-4739-A4C9-693277DC2F8D}" type="presParOf" srcId="{99CC034B-EBAA-41CE-965B-9EC7537C4863}" destId="{7AC9307C-5B31-44E6-9A3F-BBAC43B0A7A8}" srcOrd="0" destOrd="0" presId="urn:microsoft.com/office/officeart/2016/7/layout/LinearBlockProcessNumbered"/>
    <dgm:cxn modelId="{BAFB3339-DE73-47F7-809A-82BD75F0D502}" type="presParOf" srcId="{99CC034B-EBAA-41CE-965B-9EC7537C4863}" destId="{11432C2F-B32D-4149-A0DD-11211B88AC37}" srcOrd="1" destOrd="0" presId="urn:microsoft.com/office/officeart/2016/7/layout/LinearBlockProcessNumbered"/>
    <dgm:cxn modelId="{033073A8-5DB6-4CAF-8B1F-7E284D0E3A90}" type="presParOf" srcId="{99CC034B-EBAA-41CE-965B-9EC7537C4863}" destId="{89CA60BF-CE08-4F23-9F67-2645ED35A42D}" srcOrd="2" destOrd="0" presId="urn:microsoft.com/office/officeart/2016/7/layout/LinearBlockProcessNumbered"/>
    <dgm:cxn modelId="{92823F95-2026-467F-87F9-3857C679F84C}" type="presParOf" srcId="{91EE3E17-354D-436D-8B1F-2AB640647836}" destId="{8D4F858C-37E0-4F81-A5C9-1B6E7975D22D}" srcOrd="7" destOrd="0" presId="urn:microsoft.com/office/officeart/2016/7/layout/LinearBlockProcessNumbered"/>
    <dgm:cxn modelId="{51B7B8CC-DA23-4D75-AB57-1491A22FEAA6}" type="presParOf" srcId="{91EE3E17-354D-436D-8B1F-2AB640647836}" destId="{DB7D4165-D402-4CE0-8632-C361DCB2795C}" srcOrd="8" destOrd="0" presId="urn:microsoft.com/office/officeart/2016/7/layout/LinearBlockProcessNumbered"/>
    <dgm:cxn modelId="{18DC4A3F-BCEA-44D9-BD5B-44F11CCD7E0F}" type="presParOf" srcId="{DB7D4165-D402-4CE0-8632-C361DCB2795C}" destId="{FBA11231-CD38-4C6A-A2C0-8D6EF2FCB349}" srcOrd="0" destOrd="0" presId="urn:microsoft.com/office/officeart/2016/7/layout/LinearBlockProcessNumbered"/>
    <dgm:cxn modelId="{2C675C0D-FC15-4C45-B94C-5AC08AEE2247}" type="presParOf" srcId="{DB7D4165-D402-4CE0-8632-C361DCB2795C}" destId="{6AC3B85A-8012-443B-90CE-B64A7DBEF91C}" srcOrd="1" destOrd="0" presId="urn:microsoft.com/office/officeart/2016/7/layout/LinearBlockProcessNumbered"/>
    <dgm:cxn modelId="{DE115A84-2D6E-4277-871F-25567976447F}" type="presParOf" srcId="{DB7D4165-D402-4CE0-8632-C361DCB2795C}" destId="{3D2E9549-C69A-4FE7-B421-C5D6EBCBA015}" srcOrd="2" destOrd="0" presId="urn:microsoft.com/office/officeart/2016/7/layout/LinearBlockProcessNumbered"/>
    <dgm:cxn modelId="{F6C5D669-E5DD-4AF6-AE26-A9DC7B14C344}" type="presParOf" srcId="{91EE3E17-354D-436D-8B1F-2AB640647836}" destId="{7BAF50C2-BC8C-45C1-AD17-3B0005639170}" srcOrd="9" destOrd="0" presId="urn:microsoft.com/office/officeart/2016/7/layout/LinearBlockProcessNumbered"/>
    <dgm:cxn modelId="{DE3282FA-E689-4F0A-843E-2924BAAA415F}" type="presParOf" srcId="{91EE3E17-354D-436D-8B1F-2AB640647836}" destId="{8C0527EA-EC06-4108-9A7C-C6AA60008EF0}" srcOrd="10" destOrd="0" presId="urn:microsoft.com/office/officeart/2016/7/layout/LinearBlockProcessNumbered"/>
    <dgm:cxn modelId="{3CAABDB4-98E8-4027-8E91-2C3E45CF7C8A}" type="presParOf" srcId="{8C0527EA-EC06-4108-9A7C-C6AA60008EF0}" destId="{A8F799E2-5C5F-450B-B006-01E84A241995}" srcOrd="0" destOrd="0" presId="urn:microsoft.com/office/officeart/2016/7/layout/LinearBlockProcessNumbered"/>
    <dgm:cxn modelId="{4CF7D425-5ACD-470D-9DED-B75F044738FB}" type="presParOf" srcId="{8C0527EA-EC06-4108-9A7C-C6AA60008EF0}" destId="{0BCDFAC6-0380-4F90-9501-3A27451846DC}" srcOrd="1" destOrd="0" presId="urn:microsoft.com/office/officeart/2016/7/layout/LinearBlockProcessNumbered"/>
    <dgm:cxn modelId="{B5F2BBEF-BB3D-4A12-8959-200F8DEC82A2}" type="presParOf" srcId="{8C0527EA-EC06-4108-9A7C-C6AA60008EF0}" destId="{BC91CA29-9AD6-4612-8A0F-D7BFF513C85A}" srcOrd="2" destOrd="0" presId="urn:microsoft.com/office/officeart/2016/7/layout/LinearBlockProcessNumbered"/>
    <dgm:cxn modelId="{CCF76F63-9D3F-414E-B5D8-A338F678FA28}" type="presParOf" srcId="{91EE3E17-354D-436D-8B1F-2AB640647836}" destId="{C7179FD7-05EB-4ECB-8DAB-04E7BDCCB1ED}" srcOrd="11" destOrd="0" presId="urn:microsoft.com/office/officeart/2016/7/layout/LinearBlockProcessNumbered"/>
    <dgm:cxn modelId="{F4893911-B87E-415C-A675-22CEB2FED233}" type="presParOf" srcId="{91EE3E17-354D-436D-8B1F-2AB640647836}" destId="{65D2CCCE-1F48-4EBE-8A64-30A1B823EA1B}" srcOrd="12" destOrd="0" presId="urn:microsoft.com/office/officeart/2016/7/layout/LinearBlockProcessNumbered"/>
    <dgm:cxn modelId="{B3C938CA-DD71-4994-B45B-AAE81BF28354}" type="presParOf" srcId="{65D2CCCE-1F48-4EBE-8A64-30A1B823EA1B}" destId="{580B4C72-457D-4688-B975-1667CA2CA524}" srcOrd="0" destOrd="0" presId="urn:microsoft.com/office/officeart/2016/7/layout/LinearBlockProcessNumbered"/>
    <dgm:cxn modelId="{4B88D634-7E37-417B-A79A-14FC52D6623D}" type="presParOf" srcId="{65D2CCCE-1F48-4EBE-8A64-30A1B823EA1B}" destId="{17661AF8-79D7-45AC-AC82-DF956C1B6996}" srcOrd="1" destOrd="0" presId="urn:microsoft.com/office/officeart/2016/7/layout/LinearBlockProcessNumbered"/>
    <dgm:cxn modelId="{F67059F1-7739-4CB1-974A-201D713ECB7C}" type="presParOf" srcId="{65D2CCCE-1F48-4EBE-8A64-30A1B823EA1B}" destId="{1BDDFFAB-0C53-4C75-9189-E641D00FFC5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DDD1B60-46B7-475C-8353-858D091141C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45DE01-08B8-498F-ADB5-E38A0EC5A63B}">
      <dgm:prSet/>
      <dgm:spPr/>
      <dgm:t>
        <a:bodyPr/>
        <a:lstStyle/>
        <a:p>
          <a:r>
            <a:rPr lang="fr-CA" dirty="0"/>
            <a:t>Statique vs Dynamique</a:t>
          </a:r>
          <a:endParaRPr lang="en-US" dirty="0"/>
        </a:p>
      </dgm:t>
    </dgm:pt>
    <dgm:pt modelId="{076FF16A-9763-470B-BF13-E9BF7E02B4E4}" type="parTrans" cxnId="{DEB8165F-FC21-4DD8-A42E-EABDBDCE01B0}">
      <dgm:prSet/>
      <dgm:spPr/>
      <dgm:t>
        <a:bodyPr/>
        <a:lstStyle/>
        <a:p>
          <a:endParaRPr lang="en-US"/>
        </a:p>
      </dgm:t>
    </dgm:pt>
    <dgm:pt modelId="{4FCFF1D7-86B7-41FA-9ADA-6BF40DF2CCA3}" type="sibTrans" cxnId="{DEB8165F-FC21-4DD8-A42E-EABDBDCE01B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42AADDA-B5CF-45C7-B70E-BF07221E58E2}">
      <dgm:prSet/>
      <dgm:spPr/>
      <dgm:t>
        <a:bodyPr/>
        <a:lstStyle/>
        <a:p>
          <a:r>
            <a:rPr lang="en-US" dirty="0" err="1"/>
            <a:t>Récolter</a:t>
          </a:r>
          <a:r>
            <a:rPr lang="en-US" dirty="0"/>
            <a:t> de </a:t>
          </a:r>
          <a:r>
            <a:rPr lang="en-US" dirty="0" err="1"/>
            <a:t>l’information</a:t>
          </a:r>
          <a:endParaRPr lang="en-US" dirty="0"/>
        </a:p>
      </dgm:t>
    </dgm:pt>
    <dgm:pt modelId="{1D65EFAA-E912-47F3-AFFC-ACDC2FD39CBD}" type="parTrans" cxnId="{E154C03E-CC59-4096-BFD1-1694A6C99A44}">
      <dgm:prSet/>
      <dgm:spPr/>
      <dgm:t>
        <a:bodyPr/>
        <a:lstStyle/>
        <a:p>
          <a:endParaRPr lang="en-US"/>
        </a:p>
      </dgm:t>
    </dgm:pt>
    <dgm:pt modelId="{3996A334-5866-4BE2-A531-82B8ACD5FD16}" type="sibTrans" cxnId="{E154C03E-CC59-4096-BFD1-1694A6C99A4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28656E4-F87F-4A1F-8A57-D5EB01955A17}">
      <dgm:prSet/>
      <dgm:spPr/>
      <dgm:t>
        <a:bodyPr/>
        <a:lstStyle/>
        <a:p>
          <a:r>
            <a:rPr lang="fr-CA" dirty="0"/>
            <a:t>Communication client/serveur</a:t>
          </a:r>
          <a:endParaRPr lang="en-US" dirty="0"/>
        </a:p>
      </dgm:t>
    </dgm:pt>
    <dgm:pt modelId="{5A1546A3-3AE1-4847-9B33-C6598F9F454F}" type="parTrans" cxnId="{463EFBE8-A511-4606-BD52-2E7E2EBD4785}">
      <dgm:prSet/>
      <dgm:spPr/>
      <dgm:t>
        <a:bodyPr/>
        <a:lstStyle/>
        <a:p>
          <a:endParaRPr lang="en-US"/>
        </a:p>
      </dgm:t>
    </dgm:pt>
    <dgm:pt modelId="{26290640-0150-419B-92E8-64EDADF0F6FE}" type="sibTrans" cxnId="{463EFBE8-A511-4606-BD52-2E7E2EBD478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D1535D5-5FEB-4285-B14D-24F576769ECE}" type="pres">
      <dgm:prSet presAssocID="{6DDD1B60-46B7-475C-8353-858D091141C8}" presName="Name0" presStyleCnt="0">
        <dgm:presLayoutVars>
          <dgm:animLvl val="lvl"/>
          <dgm:resizeHandles val="exact"/>
        </dgm:presLayoutVars>
      </dgm:prSet>
      <dgm:spPr/>
    </dgm:pt>
    <dgm:pt modelId="{A0428F84-5E42-4FDF-89FA-04B4DDDE27F1}" type="pres">
      <dgm:prSet presAssocID="{8E45DE01-08B8-498F-ADB5-E38A0EC5A63B}" presName="compositeNode" presStyleCnt="0">
        <dgm:presLayoutVars>
          <dgm:bulletEnabled val="1"/>
        </dgm:presLayoutVars>
      </dgm:prSet>
      <dgm:spPr/>
    </dgm:pt>
    <dgm:pt modelId="{335C8D1B-2E7F-4982-BBA2-96F87FF4DA1D}" type="pres">
      <dgm:prSet presAssocID="{8E45DE01-08B8-498F-ADB5-E38A0EC5A63B}" presName="bgRect" presStyleLbl="alignNode1" presStyleIdx="0" presStyleCnt="3"/>
      <dgm:spPr/>
    </dgm:pt>
    <dgm:pt modelId="{80D25142-1AD4-41B8-B6DA-5A77BF46E6DE}" type="pres">
      <dgm:prSet presAssocID="{4FCFF1D7-86B7-41FA-9ADA-6BF40DF2CCA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4F14EB1-48FF-4466-BB98-75E231206F03}" type="pres">
      <dgm:prSet presAssocID="{8E45DE01-08B8-498F-ADB5-E38A0EC5A63B}" presName="nodeRect" presStyleLbl="alignNode1" presStyleIdx="0" presStyleCnt="3">
        <dgm:presLayoutVars>
          <dgm:bulletEnabled val="1"/>
        </dgm:presLayoutVars>
      </dgm:prSet>
      <dgm:spPr/>
    </dgm:pt>
    <dgm:pt modelId="{982DA526-2277-4EB6-8915-892B9EF0215A}" type="pres">
      <dgm:prSet presAssocID="{4FCFF1D7-86B7-41FA-9ADA-6BF40DF2CCA3}" presName="sibTrans" presStyleCnt="0"/>
      <dgm:spPr/>
    </dgm:pt>
    <dgm:pt modelId="{64F7B7EA-BFF9-4CDC-BCAE-5C723D6A4DF4}" type="pres">
      <dgm:prSet presAssocID="{142AADDA-B5CF-45C7-B70E-BF07221E58E2}" presName="compositeNode" presStyleCnt="0">
        <dgm:presLayoutVars>
          <dgm:bulletEnabled val="1"/>
        </dgm:presLayoutVars>
      </dgm:prSet>
      <dgm:spPr/>
    </dgm:pt>
    <dgm:pt modelId="{862C77AD-CB48-4F43-BE49-B13D3B36AA4B}" type="pres">
      <dgm:prSet presAssocID="{142AADDA-B5CF-45C7-B70E-BF07221E58E2}" presName="bgRect" presStyleLbl="alignNode1" presStyleIdx="1" presStyleCnt="3"/>
      <dgm:spPr/>
    </dgm:pt>
    <dgm:pt modelId="{D8B5918D-E206-49F6-88BB-1124846074C2}" type="pres">
      <dgm:prSet presAssocID="{3996A334-5866-4BE2-A531-82B8ACD5FD1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D1D0B7C-8879-41DD-B6E4-F5FBF986A139}" type="pres">
      <dgm:prSet presAssocID="{142AADDA-B5CF-45C7-B70E-BF07221E58E2}" presName="nodeRect" presStyleLbl="alignNode1" presStyleIdx="1" presStyleCnt="3">
        <dgm:presLayoutVars>
          <dgm:bulletEnabled val="1"/>
        </dgm:presLayoutVars>
      </dgm:prSet>
      <dgm:spPr/>
    </dgm:pt>
    <dgm:pt modelId="{0468F4AD-ABDA-4510-B909-BB321524D827}" type="pres">
      <dgm:prSet presAssocID="{3996A334-5866-4BE2-A531-82B8ACD5FD16}" presName="sibTrans" presStyleCnt="0"/>
      <dgm:spPr/>
    </dgm:pt>
    <dgm:pt modelId="{6C5CA502-D477-40F2-8029-797C23168215}" type="pres">
      <dgm:prSet presAssocID="{328656E4-F87F-4A1F-8A57-D5EB01955A17}" presName="compositeNode" presStyleCnt="0">
        <dgm:presLayoutVars>
          <dgm:bulletEnabled val="1"/>
        </dgm:presLayoutVars>
      </dgm:prSet>
      <dgm:spPr/>
    </dgm:pt>
    <dgm:pt modelId="{98925FBD-E7B5-4055-B612-A4110531933D}" type="pres">
      <dgm:prSet presAssocID="{328656E4-F87F-4A1F-8A57-D5EB01955A17}" presName="bgRect" presStyleLbl="alignNode1" presStyleIdx="2" presStyleCnt="3"/>
      <dgm:spPr/>
    </dgm:pt>
    <dgm:pt modelId="{FC430234-066D-40FC-8AA4-CDB0CACF20B8}" type="pres">
      <dgm:prSet presAssocID="{26290640-0150-419B-92E8-64EDADF0F6F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0593DCA-74EB-47B7-AEDA-26A4BA7B75CD}" type="pres">
      <dgm:prSet presAssocID="{328656E4-F87F-4A1F-8A57-D5EB01955A1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BD87D1D-F211-4D52-9737-A85513F422AB}" type="presOf" srcId="{6DDD1B60-46B7-475C-8353-858D091141C8}" destId="{6D1535D5-5FEB-4285-B14D-24F576769ECE}" srcOrd="0" destOrd="0" presId="urn:microsoft.com/office/officeart/2016/7/layout/LinearBlockProcessNumbered"/>
    <dgm:cxn modelId="{61D84927-1774-4834-948F-3FD2917E650D}" type="presOf" srcId="{142AADDA-B5CF-45C7-B70E-BF07221E58E2}" destId="{1D1D0B7C-8879-41DD-B6E4-F5FBF986A139}" srcOrd="1" destOrd="0" presId="urn:microsoft.com/office/officeart/2016/7/layout/LinearBlockProcessNumbered"/>
    <dgm:cxn modelId="{E154C03E-CC59-4096-BFD1-1694A6C99A44}" srcId="{6DDD1B60-46B7-475C-8353-858D091141C8}" destId="{142AADDA-B5CF-45C7-B70E-BF07221E58E2}" srcOrd="1" destOrd="0" parTransId="{1D65EFAA-E912-47F3-AFFC-ACDC2FD39CBD}" sibTransId="{3996A334-5866-4BE2-A531-82B8ACD5FD16}"/>
    <dgm:cxn modelId="{DEB8165F-FC21-4DD8-A42E-EABDBDCE01B0}" srcId="{6DDD1B60-46B7-475C-8353-858D091141C8}" destId="{8E45DE01-08B8-498F-ADB5-E38A0EC5A63B}" srcOrd="0" destOrd="0" parTransId="{076FF16A-9763-470B-BF13-E9BF7E02B4E4}" sibTransId="{4FCFF1D7-86B7-41FA-9ADA-6BF40DF2CCA3}"/>
    <dgm:cxn modelId="{B5196E50-6353-4D92-AF4F-E414F0EE4057}" type="presOf" srcId="{8E45DE01-08B8-498F-ADB5-E38A0EC5A63B}" destId="{335C8D1B-2E7F-4982-BBA2-96F87FF4DA1D}" srcOrd="0" destOrd="0" presId="urn:microsoft.com/office/officeart/2016/7/layout/LinearBlockProcessNumbered"/>
    <dgm:cxn modelId="{FEFE8586-5E55-4433-9B8F-9AA58D2345F1}" type="presOf" srcId="{328656E4-F87F-4A1F-8A57-D5EB01955A17}" destId="{98925FBD-E7B5-4055-B612-A4110531933D}" srcOrd="0" destOrd="0" presId="urn:microsoft.com/office/officeart/2016/7/layout/LinearBlockProcessNumbered"/>
    <dgm:cxn modelId="{A4D11496-FCDA-412F-82D4-164A9CD3963B}" type="presOf" srcId="{4FCFF1D7-86B7-41FA-9ADA-6BF40DF2CCA3}" destId="{80D25142-1AD4-41B8-B6DA-5A77BF46E6DE}" srcOrd="0" destOrd="0" presId="urn:microsoft.com/office/officeart/2016/7/layout/LinearBlockProcessNumbered"/>
    <dgm:cxn modelId="{115F15A3-9701-448D-B6CD-31B006A0973D}" type="presOf" srcId="{3996A334-5866-4BE2-A531-82B8ACD5FD16}" destId="{D8B5918D-E206-49F6-88BB-1124846074C2}" srcOrd="0" destOrd="0" presId="urn:microsoft.com/office/officeart/2016/7/layout/LinearBlockProcessNumbered"/>
    <dgm:cxn modelId="{EB0B20A9-EA62-48ED-BF1D-0F05122B5262}" type="presOf" srcId="{26290640-0150-419B-92E8-64EDADF0F6FE}" destId="{FC430234-066D-40FC-8AA4-CDB0CACF20B8}" srcOrd="0" destOrd="0" presId="urn:microsoft.com/office/officeart/2016/7/layout/LinearBlockProcessNumbered"/>
    <dgm:cxn modelId="{470559AA-F4CC-4085-A5B0-C326882CBDE6}" type="presOf" srcId="{8E45DE01-08B8-498F-ADB5-E38A0EC5A63B}" destId="{84F14EB1-48FF-4466-BB98-75E231206F03}" srcOrd="1" destOrd="0" presId="urn:microsoft.com/office/officeart/2016/7/layout/LinearBlockProcessNumbered"/>
    <dgm:cxn modelId="{057954DF-1131-4D7F-8A82-8048CAB9225E}" type="presOf" srcId="{328656E4-F87F-4A1F-8A57-D5EB01955A17}" destId="{00593DCA-74EB-47B7-AEDA-26A4BA7B75CD}" srcOrd="1" destOrd="0" presId="urn:microsoft.com/office/officeart/2016/7/layout/LinearBlockProcessNumbered"/>
    <dgm:cxn modelId="{463EFBE8-A511-4606-BD52-2E7E2EBD4785}" srcId="{6DDD1B60-46B7-475C-8353-858D091141C8}" destId="{328656E4-F87F-4A1F-8A57-D5EB01955A17}" srcOrd="2" destOrd="0" parTransId="{5A1546A3-3AE1-4847-9B33-C6598F9F454F}" sibTransId="{26290640-0150-419B-92E8-64EDADF0F6FE}"/>
    <dgm:cxn modelId="{97B0B7EA-F7B3-4697-B296-A7DDFD744D80}" type="presOf" srcId="{142AADDA-B5CF-45C7-B70E-BF07221E58E2}" destId="{862C77AD-CB48-4F43-BE49-B13D3B36AA4B}" srcOrd="0" destOrd="0" presId="urn:microsoft.com/office/officeart/2016/7/layout/LinearBlockProcessNumbered"/>
    <dgm:cxn modelId="{30F89AAC-9966-4087-9353-7C1C43CD6E5B}" type="presParOf" srcId="{6D1535D5-5FEB-4285-B14D-24F576769ECE}" destId="{A0428F84-5E42-4FDF-89FA-04B4DDDE27F1}" srcOrd="0" destOrd="0" presId="urn:microsoft.com/office/officeart/2016/7/layout/LinearBlockProcessNumbered"/>
    <dgm:cxn modelId="{0BA545DF-F70A-46A1-B65B-C4F84AB56C9A}" type="presParOf" srcId="{A0428F84-5E42-4FDF-89FA-04B4DDDE27F1}" destId="{335C8D1B-2E7F-4982-BBA2-96F87FF4DA1D}" srcOrd="0" destOrd="0" presId="urn:microsoft.com/office/officeart/2016/7/layout/LinearBlockProcessNumbered"/>
    <dgm:cxn modelId="{A97DFB72-8DB7-4C6E-B95B-DC523AC3F91D}" type="presParOf" srcId="{A0428F84-5E42-4FDF-89FA-04B4DDDE27F1}" destId="{80D25142-1AD4-41B8-B6DA-5A77BF46E6DE}" srcOrd="1" destOrd="0" presId="urn:microsoft.com/office/officeart/2016/7/layout/LinearBlockProcessNumbered"/>
    <dgm:cxn modelId="{D9A40242-3330-40F5-A335-72F663C2DCF1}" type="presParOf" srcId="{A0428F84-5E42-4FDF-89FA-04B4DDDE27F1}" destId="{84F14EB1-48FF-4466-BB98-75E231206F03}" srcOrd="2" destOrd="0" presId="urn:microsoft.com/office/officeart/2016/7/layout/LinearBlockProcessNumbered"/>
    <dgm:cxn modelId="{53AE882F-531E-4C1F-9F26-8E3F6C8B6B70}" type="presParOf" srcId="{6D1535D5-5FEB-4285-B14D-24F576769ECE}" destId="{982DA526-2277-4EB6-8915-892B9EF0215A}" srcOrd="1" destOrd="0" presId="urn:microsoft.com/office/officeart/2016/7/layout/LinearBlockProcessNumbered"/>
    <dgm:cxn modelId="{426CD80B-07F7-4C0F-BDFB-4EBB315BE98E}" type="presParOf" srcId="{6D1535D5-5FEB-4285-B14D-24F576769ECE}" destId="{64F7B7EA-BFF9-4CDC-BCAE-5C723D6A4DF4}" srcOrd="2" destOrd="0" presId="urn:microsoft.com/office/officeart/2016/7/layout/LinearBlockProcessNumbered"/>
    <dgm:cxn modelId="{77E22D38-C046-4DFC-BC88-C6593CDC7479}" type="presParOf" srcId="{64F7B7EA-BFF9-4CDC-BCAE-5C723D6A4DF4}" destId="{862C77AD-CB48-4F43-BE49-B13D3B36AA4B}" srcOrd="0" destOrd="0" presId="urn:microsoft.com/office/officeart/2016/7/layout/LinearBlockProcessNumbered"/>
    <dgm:cxn modelId="{0C40F18F-5570-4D4C-8FF1-19231D181FBC}" type="presParOf" srcId="{64F7B7EA-BFF9-4CDC-BCAE-5C723D6A4DF4}" destId="{D8B5918D-E206-49F6-88BB-1124846074C2}" srcOrd="1" destOrd="0" presId="urn:microsoft.com/office/officeart/2016/7/layout/LinearBlockProcessNumbered"/>
    <dgm:cxn modelId="{F7960D1E-D8AA-4CF9-92FA-7268BF320733}" type="presParOf" srcId="{64F7B7EA-BFF9-4CDC-BCAE-5C723D6A4DF4}" destId="{1D1D0B7C-8879-41DD-B6E4-F5FBF986A139}" srcOrd="2" destOrd="0" presId="urn:microsoft.com/office/officeart/2016/7/layout/LinearBlockProcessNumbered"/>
    <dgm:cxn modelId="{6C52ABB3-A626-4E2F-A5A1-FF6DA9DDA079}" type="presParOf" srcId="{6D1535D5-5FEB-4285-B14D-24F576769ECE}" destId="{0468F4AD-ABDA-4510-B909-BB321524D827}" srcOrd="3" destOrd="0" presId="urn:microsoft.com/office/officeart/2016/7/layout/LinearBlockProcessNumbered"/>
    <dgm:cxn modelId="{3688B711-D361-4EE8-AF21-281E84A1033B}" type="presParOf" srcId="{6D1535D5-5FEB-4285-B14D-24F576769ECE}" destId="{6C5CA502-D477-40F2-8029-797C23168215}" srcOrd="4" destOrd="0" presId="urn:microsoft.com/office/officeart/2016/7/layout/LinearBlockProcessNumbered"/>
    <dgm:cxn modelId="{8BCFACAE-BF2D-4317-98FB-9E78A81A6A22}" type="presParOf" srcId="{6C5CA502-D477-40F2-8029-797C23168215}" destId="{98925FBD-E7B5-4055-B612-A4110531933D}" srcOrd="0" destOrd="0" presId="urn:microsoft.com/office/officeart/2016/7/layout/LinearBlockProcessNumbered"/>
    <dgm:cxn modelId="{0A1E04EC-52FE-4239-9D62-5A379DC6D982}" type="presParOf" srcId="{6C5CA502-D477-40F2-8029-797C23168215}" destId="{FC430234-066D-40FC-8AA4-CDB0CACF20B8}" srcOrd="1" destOrd="0" presId="urn:microsoft.com/office/officeart/2016/7/layout/LinearBlockProcessNumbered"/>
    <dgm:cxn modelId="{511943EB-1E3B-447E-841F-2444B26E1A14}" type="presParOf" srcId="{6C5CA502-D477-40F2-8029-797C23168215}" destId="{00593DCA-74EB-47B7-AEDA-26A4BA7B75C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DA1108-336A-42C5-A15E-0B6E0964B88F}" type="doc">
      <dgm:prSet loTypeId="urn:microsoft.com/office/officeart/2005/8/layout/hierarchy3" loCatId="hierarchy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3560ECC1-58AE-44E5-9555-4EEDB086C9FA}">
      <dgm:prSet/>
      <dgm:spPr/>
      <dgm:t>
        <a:bodyPr/>
        <a:lstStyle/>
        <a:p>
          <a:r>
            <a:rPr lang="fr-CA"/>
            <a:t>Qu’est-ce qu’une balise HTML (ou </a:t>
          </a:r>
          <a:r>
            <a:rPr lang="fr-CA" i="1"/>
            <a:t>tag</a:t>
          </a:r>
          <a:r>
            <a:rPr lang="fr-CA"/>
            <a:t>)?</a:t>
          </a:r>
          <a:endParaRPr lang="en-US"/>
        </a:p>
      </dgm:t>
    </dgm:pt>
    <dgm:pt modelId="{A647AFFF-5755-44D8-A7F2-303468DFFBD8}" type="parTrans" cxnId="{CB0C8989-9900-4D4F-9221-281E09FEE145}">
      <dgm:prSet/>
      <dgm:spPr/>
      <dgm:t>
        <a:bodyPr/>
        <a:lstStyle/>
        <a:p>
          <a:endParaRPr lang="en-US"/>
        </a:p>
      </dgm:t>
    </dgm:pt>
    <dgm:pt modelId="{EAFB2B53-0B6B-440C-B99C-A194648F1681}" type="sibTrans" cxnId="{CB0C8989-9900-4D4F-9221-281E09FEE145}">
      <dgm:prSet/>
      <dgm:spPr/>
      <dgm:t>
        <a:bodyPr/>
        <a:lstStyle/>
        <a:p>
          <a:endParaRPr lang="en-US"/>
        </a:p>
      </dgm:t>
    </dgm:pt>
    <dgm:pt modelId="{549ECC5C-80BB-4991-A0F8-E789ACF25058}">
      <dgm:prSet/>
      <dgm:spPr/>
      <dgm:t>
        <a:bodyPr/>
        <a:lstStyle/>
        <a:p>
          <a:r>
            <a:rPr lang="fr-CA"/>
            <a:t>Ouvrir et fermer une balise</a:t>
          </a:r>
          <a:endParaRPr lang="en-US"/>
        </a:p>
      </dgm:t>
    </dgm:pt>
    <dgm:pt modelId="{1C211F58-25D7-414E-AAE2-99F3A10C2D56}" type="parTrans" cxnId="{88176F81-E8A1-4B46-8C94-8ED19BDD7826}">
      <dgm:prSet/>
      <dgm:spPr/>
      <dgm:t>
        <a:bodyPr/>
        <a:lstStyle/>
        <a:p>
          <a:endParaRPr lang="en-US"/>
        </a:p>
      </dgm:t>
    </dgm:pt>
    <dgm:pt modelId="{1849A577-5B2E-41E5-8B00-139D910A5EC6}" type="sibTrans" cxnId="{88176F81-E8A1-4B46-8C94-8ED19BDD7826}">
      <dgm:prSet/>
      <dgm:spPr/>
      <dgm:t>
        <a:bodyPr/>
        <a:lstStyle/>
        <a:p>
          <a:endParaRPr lang="en-US"/>
        </a:p>
      </dgm:t>
    </dgm:pt>
    <dgm:pt modelId="{A0C0BEDB-DB49-47F0-B3AB-58E47E07E9AC}">
      <dgm:prSet/>
      <dgm:spPr/>
      <dgm:t>
        <a:bodyPr/>
        <a:lstStyle/>
        <a:p>
          <a:r>
            <a:rPr lang="fr-CA"/>
            <a:t>Balise fermable vs non-fermable</a:t>
          </a:r>
          <a:endParaRPr lang="en-US"/>
        </a:p>
      </dgm:t>
    </dgm:pt>
    <dgm:pt modelId="{37065BC8-1CC0-46B6-ACAB-AF79D206321B}" type="parTrans" cxnId="{D4AB79BE-2E64-4C9E-843A-A56F9082AA2D}">
      <dgm:prSet/>
      <dgm:spPr/>
      <dgm:t>
        <a:bodyPr/>
        <a:lstStyle/>
        <a:p>
          <a:endParaRPr lang="en-US"/>
        </a:p>
      </dgm:t>
    </dgm:pt>
    <dgm:pt modelId="{1E588B11-8E7B-494B-9125-1FE3F279727B}" type="sibTrans" cxnId="{D4AB79BE-2E64-4C9E-843A-A56F9082AA2D}">
      <dgm:prSet/>
      <dgm:spPr/>
      <dgm:t>
        <a:bodyPr/>
        <a:lstStyle/>
        <a:p>
          <a:endParaRPr lang="en-US"/>
        </a:p>
      </dgm:t>
    </dgm:pt>
    <dgm:pt modelId="{8E750387-EC52-40B5-A4C7-7EBD174E8527}">
      <dgm:prSet/>
      <dgm:spPr/>
      <dgm:t>
        <a:bodyPr/>
        <a:lstStyle/>
        <a:p>
          <a:r>
            <a:rPr lang="fr-CA"/>
            <a:t>Qu’est-ce qu’un attribut?</a:t>
          </a:r>
          <a:endParaRPr lang="en-US"/>
        </a:p>
      </dgm:t>
    </dgm:pt>
    <dgm:pt modelId="{BB5A1C74-B71F-48DA-92E6-4490FBDCDFC9}" type="parTrans" cxnId="{4461A5C3-9318-4426-9F00-14CEE311DE50}">
      <dgm:prSet/>
      <dgm:spPr/>
      <dgm:t>
        <a:bodyPr/>
        <a:lstStyle/>
        <a:p>
          <a:endParaRPr lang="en-US"/>
        </a:p>
      </dgm:t>
    </dgm:pt>
    <dgm:pt modelId="{09416F97-B867-4C0A-ACB1-DF1981EB6AFE}" type="sibTrans" cxnId="{4461A5C3-9318-4426-9F00-14CEE311DE50}">
      <dgm:prSet/>
      <dgm:spPr/>
      <dgm:t>
        <a:bodyPr/>
        <a:lstStyle/>
        <a:p>
          <a:endParaRPr lang="en-US"/>
        </a:p>
      </dgm:t>
    </dgm:pt>
    <dgm:pt modelId="{4C950214-0E13-40F4-A3B5-92E8FC0964F4}">
      <dgm:prSet/>
      <dgm:spPr/>
      <dgm:t>
        <a:bodyPr/>
        <a:lstStyle/>
        <a:p>
          <a:r>
            <a:rPr lang="fr-CA"/>
            <a:t>Attribut avec vs sans valeur</a:t>
          </a:r>
          <a:endParaRPr lang="en-US"/>
        </a:p>
      </dgm:t>
    </dgm:pt>
    <dgm:pt modelId="{5C0B816A-90BF-4D10-A3B6-43DBE5FD213E}" type="parTrans" cxnId="{33FCDB99-7858-40EE-A544-58A0611A8625}">
      <dgm:prSet/>
      <dgm:spPr/>
      <dgm:t>
        <a:bodyPr/>
        <a:lstStyle/>
        <a:p>
          <a:endParaRPr lang="en-US"/>
        </a:p>
      </dgm:t>
    </dgm:pt>
    <dgm:pt modelId="{8864FEB1-6F4B-48CC-949A-EBAE05C478F9}" type="sibTrans" cxnId="{33FCDB99-7858-40EE-A544-58A0611A8625}">
      <dgm:prSet/>
      <dgm:spPr/>
      <dgm:t>
        <a:bodyPr/>
        <a:lstStyle/>
        <a:p>
          <a:endParaRPr lang="en-US"/>
        </a:p>
      </dgm:t>
    </dgm:pt>
    <dgm:pt modelId="{C7A18653-C6FB-44D9-BD0A-1E8A4F8F0D34}">
      <dgm:prSet/>
      <dgm:spPr/>
      <dgm:t>
        <a:bodyPr/>
        <a:lstStyle/>
        <a:p>
          <a:r>
            <a:rPr lang="fr-CA"/>
            <a:t>Qu’est-ce qu’un document HTML?</a:t>
          </a:r>
          <a:endParaRPr lang="en-US"/>
        </a:p>
      </dgm:t>
    </dgm:pt>
    <dgm:pt modelId="{274F3AA7-99D1-4C3A-8327-EB078E17E90B}" type="parTrans" cxnId="{84CD672F-C35E-4A4C-B9DF-3553FAEA5BD7}">
      <dgm:prSet/>
      <dgm:spPr/>
      <dgm:t>
        <a:bodyPr/>
        <a:lstStyle/>
        <a:p>
          <a:endParaRPr lang="en-US"/>
        </a:p>
      </dgm:t>
    </dgm:pt>
    <dgm:pt modelId="{BADEA90F-932C-429F-8A6A-4D13394EFF23}" type="sibTrans" cxnId="{84CD672F-C35E-4A4C-B9DF-3553FAEA5BD7}">
      <dgm:prSet/>
      <dgm:spPr/>
      <dgm:t>
        <a:bodyPr/>
        <a:lstStyle/>
        <a:p>
          <a:endParaRPr lang="en-US"/>
        </a:p>
      </dgm:t>
    </dgm:pt>
    <dgm:pt modelId="{E7D33169-3B3A-4BFA-ABCB-660C2648B25C}">
      <dgm:prSet/>
      <dgm:spPr/>
      <dgm:t>
        <a:bodyPr/>
        <a:lstStyle/>
        <a:p>
          <a:r>
            <a:rPr lang="fr-CA"/>
            <a:t>Le squelette de base</a:t>
          </a:r>
          <a:endParaRPr lang="en-US"/>
        </a:p>
      </dgm:t>
    </dgm:pt>
    <dgm:pt modelId="{70980404-D53D-45A9-A767-D5C6ADD95C3A}" type="parTrans" cxnId="{D1A885F3-20A6-43E0-87BF-2940944D58A7}">
      <dgm:prSet/>
      <dgm:spPr/>
      <dgm:t>
        <a:bodyPr/>
        <a:lstStyle/>
        <a:p>
          <a:endParaRPr lang="en-US"/>
        </a:p>
      </dgm:t>
    </dgm:pt>
    <dgm:pt modelId="{6F9903C8-D604-4B3F-9ACE-B7EF5A1C26A8}" type="sibTrans" cxnId="{D1A885F3-20A6-43E0-87BF-2940944D58A7}">
      <dgm:prSet/>
      <dgm:spPr/>
      <dgm:t>
        <a:bodyPr/>
        <a:lstStyle/>
        <a:p>
          <a:endParaRPr lang="en-US"/>
        </a:p>
      </dgm:t>
    </dgm:pt>
    <dgm:pt modelId="{BBA71758-786A-4FDE-8CE3-7400F4AF9DC1}">
      <dgm:prSet/>
      <dgm:spPr/>
      <dgm:t>
        <a:bodyPr/>
        <a:lstStyle/>
        <a:p>
          <a:r>
            <a:rPr lang="fr-CA"/>
            <a:t>HTML4 vs HTML5</a:t>
          </a:r>
          <a:endParaRPr lang="en-US"/>
        </a:p>
      </dgm:t>
    </dgm:pt>
    <dgm:pt modelId="{70343CE3-BAE7-4237-B90C-4F8C927BFCF4}" type="parTrans" cxnId="{F8207A8C-295A-461B-9301-8D1029787EC2}">
      <dgm:prSet/>
      <dgm:spPr/>
      <dgm:t>
        <a:bodyPr/>
        <a:lstStyle/>
        <a:p>
          <a:endParaRPr lang="en-US"/>
        </a:p>
      </dgm:t>
    </dgm:pt>
    <dgm:pt modelId="{450D13CE-E1AD-40BD-9FFA-BFED019A2F97}" type="sibTrans" cxnId="{F8207A8C-295A-461B-9301-8D1029787EC2}">
      <dgm:prSet/>
      <dgm:spPr/>
      <dgm:t>
        <a:bodyPr/>
        <a:lstStyle/>
        <a:p>
          <a:endParaRPr lang="en-US"/>
        </a:p>
      </dgm:t>
    </dgm:pt>
    <dgm:pt modelId="{256F4155-75E0-4460-BC00-F7AE33D2B714}" type="pres">
      <dgm:prSet presAssocID="{13DA1108-336A-42C5-A15E-0B6E0964B88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5349D2E-A735-4FE1-8191-3417E06C2006}" type="pres">
      <dgm:prSet presAssocID="{3560ECC1-58AE-44E5-9555-4EEDB086C9FA}" presName="root" presStyleCnt="0"/>
      <dgm:spPr/>
    </dgm:pt>
    <dgm:pt modelId="{B616AD73-72C6-4F47-BA3A-842AEFE04AE0}" type="pres">
      <dgm:prSet presAssocID="{3560ECC1-58AE-44E5-9555-4EEDB086C9FA}" presName="rootComposite" presStyleCnt="0"/>
      <dgm:spPr/>
    </dgm:pt>
    <dgm:pt modelId="{EB91680E-208D-410A-8EF8-34F44E2C3A47}" type="pres">
      <dgm:prSet presAssocID="{3560ECC1-58AE-44E5-9555-4EEDB086C9FA}" presName="rootText" presStyleLbl="node1" presStyleIdx="0" presStyleCnt="3"/>
      <dgm:spPr/>
    </dgm:pt>
    <dgm:pt modelId="{AE49BAD5-C23F-446C-AF6D-786005EC5624}" type="pres">
      <dgm:prSet presAssocID="{3560ECC1-58AE-44E5-9555-4EEDB086C9FA}" presName="rootConnector" presStyleLbl="node1" presStyleIdx="0" presStyleCnt="3"/>
      <dgm:spPr/>
    </dgm:pt>
    <dgm:pt modelId="{8A0EA096-FCC7-4F6C-A66E-063B043CF502}" type="pres">
      <dgm:prSet presAssocID="{3560ECC1-58AE-44E5-9555-4EEDB086C9FA}" presName="childShape" presStyleCnt="0"/>
      <dgm:spPr/>
    </dgm:pt>
    <dgm:pt modelId="{E6D20D88-D2E0-4190-BBD0-964485DEAFEB}" type="pres">
      <dgm:prSet presAssocID="{1C211F58-25D7-414E-AAE2-99F3A10C2D56}" presName="Name13" presStyleLbl="parChTrans1D2" presStyleIdx="0" presStyleCnt="5"/>
      <dgm:spPr/>
    </dgm:pt>
    <dgm:pt modelId="{9711498E-7538-403E-A7CA-789A815AFE74}" type="pres">
      <dgm:prSet presAssocID="{549ECC5C-80BB-4991-A0F8-E789ACF25058}" presName="childText" presStyleLbl="bgAcc1" presStyleIdx="0" presStyleCnt="5">
        <dgm:presLayoutVars>
          <dgm:bulletEnabled val="1"/>
        </dgm:presLayoutVars>
      </dgm:prSet>
      <dgm:spPr/>
    </dgm:pt>
    <dgm:pt modelId="{26E7D724-5545-4CED-8F5B-514625CB01D7}" type="pres">
      <dgm:prSet presAssocID="{37065BC8-1CC0-46B6-ACAB-AF79D206321B}" presName="Name13" presStyleLbl="parChTrans1D2" presStyleIdx="1" presStyleCnt="5"/>
      <dgm:spPr/>
    </dgm:pt>
    <dgm:pt modelId="{7918F11F-8598-474E-8EB5-95C4C821E3AC}" type="pres">
      <dgm:prSet presAssocID="{A0C0BEDB-DB49-47F0-B3AB-58E47E07E9AC}" presName="childText" presStyleLbl="bgAcc1" presStyleIdx="1" presStyleCnt="5">
        <dgm:presLayoutVars>
          <dgm:bulletEnabled val="1"/>
        </dgm:presLayoutVars>
      </dgm:prSet>
      <dgm:spPr/>
    </dgm:pt>
    <dgm:pt modelId="{BC828AB4-854F-412A-91E9-F836C6C16EFB}" type="pres">
      <dgm:prSet presAssocID="{8E750387-EC52-40B5-A4C7-7EBD174E8527}" presName="root" presStyleCnt="0"/>
      <dgm:spPr/>
    </dgm:pt>
    <dgm:pt modelId="{39619414-5A4A-400E-8BCD-C335EC3DDEDD}" type="pres">
      <dgm:prSet presAssocID="{8E750387-EC52-40B5-A4C7-7EBD174E8527}" presName="rootComposite" presStyleCnt="0"/>
      <dgm:spPr/>
    </dgm:pt>
    <dgm:pt modelId="{D1F904A7-10EC-4326-BE5E-81DA41CFE789}" type="pres">
      <dgm:prSet presAssocID="{8E750387-EC52-40B5-A4C7-7EBD174E8527}" presName="rootText" presStyleLbl="node1" presStyleIdx="1" presStyleCnt="3"/>
      <dgm:spPr/>
    </dgm:pt>
    <dgm:pt modelId="{6D9301DB-3EBC-45A0-8EB8-3B72EC421C1F}" type="pres">
      <dgm:prSet presAssocID="{8E750387-EC52-40B5-A4C7-7EBD174E8527}" presName="rootConnector" presStyleLbl="node1" presStyleIdx="1" presStyleCnt="3"/>
      <dgm:spPr/>
    </dgm:pt>
    <dgm:pt modelId="{4CF1A57E-55CB-4866-BC2D-BE45FF46DC56}" type="pres">
      <dgm:prSet presAssocID="{8E750387-EC52-40B5-A4C7-7EBD174E8527}" presName="childShape" presStyleCnt="0"/>
      <dgm:spPr/>
    </dgm:pt>
    <dgm:pt modelId="{5D095134-2733-4166-97FE-6EC197916144}" type="pres">
      <dgm:prSet presAssocID="{5C0B816A-90BF-4D10-A3B6-43DBE5FD213E}" presName="Name13" presStyleLbl="parChTrans1D2" presStyleIdx="2" presStyleCnt="5"/>
      <dgm:spPr/>
    </dgm:pt>
    <dgm:pt modelId="{91C809E9-24EE-412F-8A47-AEEFD891788F}" type="pres">
      <dgm:prSet presAssocID="{4C950214-0E13-40F4-A3B5-92E8FC0964F4}" presName="childText" presStyleLbl="bgAcc1" presStyleIdx="2" presStyleCnt="5">
        <dgm:presLayoutVars>
          <dgm:bulletEnabled val="1"/>
        </dgm:presLayoutVars>
      </dgm:prSet>
      <dgm:spPr/>
    </dgm:pt>
    <dgm:pt modelId="{CC3717B9-EDBD-4379-ABBE-A2517E68D61A}" type="pres">
      <dgm:prSet presAssocID="{C7A18653-C6FB-44D9-BD0A-1E8A4F8F0D34}" presName="root" presStyleCnt="0"/>
      <dgm:spPr/>
    </dgm:pt>
    <dgm:pt modelId="{4CD39906-FD24-4AD4-A2FB-1FFB13472324}" type="pres">
      <dgm:prSet presAssocID="{C7A18653-C6FB-44D9-BD0A-1E8A4F8F0D34}" presName="rootComposite" presStyleCnt="0"/>
      <dgm:spPr/>
    </dgm:pt>
    <dgm:pt modelId="{CFFBA776-6539-4582-8852-F287EB81B8C3}" type="pres">
      <dgm:prSet presAssocID="{C7A18653-C6FB-44D9-BD0A-1E8A4F8F0D34}" presName="rootText" presStyleLbl="node1" presStyleIdx="2" presStyleCnt="3"/>
      <dgm:spPr/>
    </dgm:pt>
    <dgm:pt modelId="{DD92AADF-118D-4FB1-9CB0-E820D3464DA3}" type="pres">
      <dgm:prSet presAssocID="{C7A18653-C6FB-44D9-BD0A-1E8A4F8F0D34}" presName="rootConnector" presStyleLbl="node1" presStyleIdx="2" presStyleCnt="3"/>
      <dgm:spPr/>
    </dgm:pt>
    <dgm:pt modelId="{1980740C-DE9F-49E3-BF4C-76EA7BB59556}" type="pres">
      <dgm:prSet presAssocID="{C7A18653-C6FB-44D9-BD0A-1E8A4F8F0D34}" presName="childShape" presStyleCnt="0"/>
      <dgm:spPr/>
    </dgm:pt>
    <dgm:pt modelId="{1B40F0A0-EDE9-4C17-B61D-C2788507BB53}" type="pres">
      <dgm:prSet presAssocID="{70980404-D53D-45A9-A767-D5C6ADD95C3A}" presName="Name13" presStyleLbl="parChTrans1D2" presStyleIdx="3" presStyleCnt="5"/>
      <dgm:spPr/>
    </dgm:pt>
    <dgm:pt modelId="{BB9A21CD-68AC-4C99-B8DA-50378B3D0497}" type="pres">
      <dgm:prSet presAssocID="{E7D33169-3B3A-4BFA-ABCB-660C2648B25C}" presName="childText" presStyleLbl="bgAcc1" presStyleIdx="3" presStyleCnt="5">
        <dgm:presLayoutVars>
          <dgm:bulletEnabled val="1"/>
        </dgm:presLayoutVars>
      </dgm:prSet>
      <dgm:spPr/>
    </dgm:pt>
    <dgm:pt modelId="{2A8AED77-4069-4110-A5EB-39471FAA81B9}" type="pres">
      <dgm:prSet presAssocID="{70343CE3-BAE7-4237-B90C-4F8C927BFCF4}" presName="Name13" presStyleLbl="parChTrans1D2" presStyleIdx="4" presStyleCnt="5"/>
      <dgm:spPr/>
    </dgm:pt>
    <dgm:pt modelId="{D1CBAE43-B746-4D46-A742-E570C8AFB342}" type="pres">
      <dgm:prSet presAssocID="{BBA71758-786A-4FDE-8CE3-7400F4AF9DC1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6D99D715-113A-42A7-9CEF-C2A3DBEC62BC}" type="presOf" srcId="{E7D33169-3B3A-4BFA-ABCB-660C2648B25C}" destId="{BB9A21CD-68AC-4C99-B8DA-50378B3D0497}" srcOrd="0" destOrd="0" presId="urn:microsoft.com/office/officeart/2005/8/layout/hierarchy3"/>
    <dgm:cxn modelId="{01D1321D-D42E-4458-8758-52D5F6C63E2F}" type="presOf" srcId="{70980404-D53D-45A9-A767-D5C6ADD95C3A}" destId="{1B40F0A0-EDE9-4C17-B61D-C2788507BB53}" srcOrd="0" destOrd="0" presId="urn:microsoft.com/office/officeart/2005/8/layout/hierarchy3"/>
    <dgm:cxn modelId="{30656F26-0248-47E5-AC92-990DDB30534D}" type="presOf" srcId="{5C0B816A-90BF-4D10-A3B6-43DBE5FD213E}" destId="{5D095134-2733-4166-97FE-6EC197916144}" srcOrd="0" destOrd="0" presId="urn:microsoft.com/office/officeart/2005/8/layout/hierarchy3"/>
    <dgm:cxn modelId="{84CD672F-C35E-4A4C-B9DF-3553FAEA5BD7}" srcId="{13DA1108-336A-42C5-A15E-0B6E0964B88F}" destId="{C7A18653-C6FB-44D9-BD0A-1E8A4F8F0D34}" srcOrd="2" destOrd="0" parTransId="{274F3AA7-99D1-4C3A-8327-EB078E17E90B}" sibTransId="{BADEA90F-932C-429F-8A6A-4D13394EFF23}"/>
    <dgm:cxn modelId="{A8D6883E-991F-4EBE-B4E3-D4A6ED46583D}" type="presOf" srcId="{549ECC5C-80BB-4991-A0F8-E789ACF25058}" destId="{9711498E-7538-403E-A7CA-789A815AFE74}" srcOrd="0" destOrd="0" presId="urn:microsoft.com/office/officeart/2005/8/layout/hierarchy3"/>
    <dgm:cxn modelId="{6DE25663-D024-4F64-836A-0F700CC5AE8F}" type="presOf" srcId="{A0C0BEDB-DB49-47F0-B3AB-58E47E07E9AC}" destId="{7918F11F-8598-474E-8EB5-95C4C821E3AC}" srcOrd="0" destOrd="0" presId="urn:microsoft.com/office/officeart/2005/8/layout/hierarchy3"/>
    <dgm:cxn modelId="{BCED5C46-9014-45F3-A05C-F405F40B9283}" type="presOf" srcId="{C7A18653-C6FB-44D9-BD0A-1E8A4F8F0D34}" destId="{CFFBA776-6539-4582-8852-F287EB81B8C3}" srcOrd="0" destOrd="0" presId="urn:microsoft.com/office/officeart/2005/8/layout/hierarchy3"/>
    <dgm:cxn modelId="{70A4424C-26F6-4F36-B919-2C912A768588}" type="presOf" srcId="{8E750387-EC52-40B5-A4C7-7EBD174E8527}" destId="{D1F904A7-10EC-4326-BE5E-81DA41CFE789}" srcOrd="0" destOrd="0" presId="urn:microsoft.com/office/officeart/2005/8/layout/hierarchy3"/>
    <dgm:cxn modelId="{9DBC3550-8281-4832-ABF1-E471A5C13A35}" type="presOf" srcId="{4C950214-0E13-40F4-A3B5-92E8FC0964F4}" destId="{91C809E9-24EE-412F-8A47-AEEFD891788F}" srcOrd="0" destOrd="0" presId="urn:microsoft.com/office/officeart/2005/8/layout/hierarchy3"/>
    <dgm:cxn modelId="{45F45452-2B64-40CC-A0A4-DF2137ABE4BD}" type="presOf" srcId="{70343CE3-BAE7-4237-B90C-4F8C927BFCF4}" destId="{2A8AED77-4069-4110-A5EB-39471FAA81B9}" srcOrd="0" destOrd="0" presId="urn:microsoft.com/office/officeart/2005/8/layout/hierarchy3"/>
    <dgm:cxn modelId="{88176F81-E8A1-4B46-8C94-8ED19BDD7826}" srcId="{3560ECC1-58AE-44E5-9555-4EEDB086C9FA}" destId="{549ECC5C-80BB-4991-A0F8-E789ACF25058}" srcOrd="0" destOrd="0" parTransId="{1C211F58-25D7-414E-AAE2-99F3A10C2D56}" sibTransId="{1849A577-5B2E-41E5-8B00-139D910A5EC6}"/>
    <dgm:cxn modelId="{CB0C8989-9900-4D4F-9221-281E09FEE145}" srcId="{13DA1108-336A-42C5-A15E-0B6E0964B88F}" destId="{3560ECC1-58AE-44E5-9555-4EEDB086C9FA}" srcOrd="0" destOrd="0" parTransId="{A647AFFF-5755-44D8-A7F2-303468DFFBD8}" sibTransId="{EAFB2B53-0B6B-440C-B99C-A194648F1681}"/>
    <dgm:cxn modelId="{F8207A8C-295A-461B-9301-8D1029787EC2}" srcId="{C7A18653-C6FB-44D9-BD0A-1E8A4F8F0D34}" destId="{BBA71758-786A-4FDE-8CE3-7400F4AF9DC1}" srcOrd="1" destOrd="0" parTransId="{70343CE3-BAE7-4237-B90C-4F8C927BFCF4}" sibTransId="{450D13CE-E1AD-40BD-9FFA-BFED019A2F97}"/>
    <dgm:cxn modelId="{6686A299-5F85-4CED-93FA-9CCB7F1EF058}" type="presOf" srcId="{3560ECC1-58AE-44E5-9555-4EEDB086C9FA}" destId="{EB91680E-208D-410A-8EF8-34F44E2C3A47}" srcOrd="0" destOrd="0" presId="urn:microsoft.com/office/officeart/2005/8/layout/hierarchy3"/>
    <dgm:cxn modelId="{33FCDB99-7858-40EE-A544-58A0611A8625}" srcId="{8E750387-EC52-40B5-A4C7-7EBD174E8527}" destId="{4C950214-0E13-40F4-A3B5-92E8FC0964F4}" srcOrd="0" destOrd="0" parTransId="{5C0B816A-90BF-4D10-A3B6-43DBE5FD213E}" sibTransId="{8864FEB1-6F4B-48CC-949A-EBAE05C478F9}"/>
    <dgm:cxn modelId="{E01630B5-42A6-461E-B465-2B4AA188B601}" type="presOf" srcId="{8E750387-EC52-40B5-A4C7-7EBD174E8527}" destId="{6D9301DB-3EBC-45A0-8EB8-3B72EC421C1F}" srcOrd="1" destOrd="0" presId="urn:microsoft.com/office/officeart/2005/8/layout/hierarchy3"/>
    <dgm:cxn modelId="{D07A4EB5-C478-44D7-A7BF-DFACCD5DEFB4}" type="presOf" srcId="{13DA1108-336A-42C5-A15E-0B6E0964B88F}" destId="{256F4155-75E0-4460-BC00-F7AE33D2B714}" srcOrd="0" destOrd="0" presId="urn:microsoft.com/office/officeart/2005/8/layout/hierarchy3"/>
    <dgm:cxn modelId="{EF1EC1B9-D65C-452D-B49F-12C180165315}" type="presOf" srcId="{C7A18653-C6FB-44D9-BD0A-1E8A4F8F0D34}" destId="{DD92AADF-118D-4FB1-9CB0-E820D3464DA3}" srcOrd="1" destOrd="0" presId="urn:microsoft.com/office/officeart/2005/8/layout/hierarchy3"/>
    <dgm:cxn modelId="{D9D15FBB-88A4-4DB8-A4FD-1030B4E6A892}" type="presOf" srcId="{37065BC8-1CC0-46B6-ACAB-AF79D206321B}" destId="{26E7D724-5545-4CED-8F5B-514625CB01D7}" srcOrd="0" destOrd="0" presId="urn:microsoft.com/office/officeart/2005/8/layout/hierarchy3"/>
    <dgm:cxn modelId="{D4AB79BE-2E64-4C9E-843A-A56F9082AA2D}" srcId="{3560ECC1-58AE-44E5-9555-4EEDB086C9FA}" destId="{A0C0BEDB-DB49-47F0-B3AB-58E47E07E9AC}" srcOrd="1" destOrd="0" parTransId="{37065BC8-1CC0-46B6-ACAB-AF79D206321B}" sibTransId="{1E588B11-8E7B-494B-9125-1FE3F279727B}"/>
    <dgm:cxn modelId="{4461A5C3-9318-4426-9F00-14CEE311DE50}" srcId="{13DA1108-336A-42C5-A15E-0B6E0964B88F}" destId="{8E750387-EC52-40B5-A4C7-7EBD174E8527}" srcOrd="1" destOrd="0" parTransId="{BB5A1C74-B71F-48DA-92E6-4490FBDCDFC9}" sibTransId="{09416F97-B867-4C0A-ACB1-DF1981EB6AFE}"/>
    <dgm:cxn modelId="{6B636AD0-7A4B-4352-ABC7-B7CF23345FDC}" type="presOf" srcId="{BBA71758-786A-4FDE-8CE3-7400F4AF9DC1}" destId="{D1CBAE43-B746-4D46-A742-E570C8AFB342}" srcOrd="0" destOrd="0" presId="urn:microsoft.com/office/officeart/2005/8/layout/hierarchy3"/>
    <dgm:cxn modelId="{A045DFD4-F472-4952-8DF9-7EDDE645AE5D}" type="presOf" srcId="{1C211F58-25D7-414E-AAE2-99F3A10C2D56}" destId="{E6D20D88-D2E0-4190-BBD0-964485DEAFEB}" srcOrd="0" destOrd="0" presId="urn:microsoft.com/office/officeart/2005/8/layout/hierarchy3"/>
    <dgm:cxn modelId="{D1A885F3-20A6-43E0-87BF-2940944D58A7}" srcId="{C7A18653-C6FB-44D9-BD0A-1E8A4F8F0D34}" destId="{E7D33169-3B3A-4BFA-ABCB-660C2648B25C}" srcOrd="0" destOrd="0" parTransId="{70980404-D53D-45A9-A767-D5C6ADD95C3A}" sibTransId="{6F9903C8-D604-4B3F-9ACE-B7EF5A1C26A8}"/>
    <dgm:cxn modelId="{EE99C1F3-505A-41A0-B91C-1B3394440C96}" type="presOf" srcId="{3560ECC1-58AE-44E5-9555-4EEDB086C9FA}" destId="{AE49BAD5-C23F-446C-AF6D-786005EC5624}" srcOrd="1" destOrd="0" presId="urn:microsoft.com/office/officeart/2005/8/layout/hierarchy3"/>
    <dgm:cxn modelId="{D2AE03D3-C5CB-43D5-BE13-176FFE6A4B69}" type="presParOf" srcId="{256F4155-75E0-4460-BC00-F7AE33D2B714}" destId="{E5349D2E-A735-4FE1-8191-3417E06C2006}" srcOrd="0" destOrd="0" presId="urn:microsoft.com/office/officeart/2005/8/layout/hierarchy3"/>
    <dgm:cxn modelId="{F44EE55C-5D1F-4732-B1B4-FEC9AEE72309}" type="presParOf" srcId="{E5349D2E-A735-4FE1-8191-3417E06C2006}" destId="{B616AD73-72C6-4F47-BA3A-842AEFE04AE0}" srcOrd="0" destOrd="0" presId="urn:microsoft.com/office/officeart/2005/8/layout/hierarchy3"/>
    <dgm:cxn modelId="{46388AF8-FC4E-4E62-BD29-8ACBC1171217}" type="presParOf" srcId="{B616AD73-72C6-4F47-BA3A-842AEFE04AE0}" destId="{EB91680E-208D-410A-8EF8-34F44E2C3A47}" srcOrd="0" destOrd="0" presId="urn:microsoft.com/office/officeart/2005/8/layout/hierarchy3"/>
    <dgm:cxn modelId="{8BC228D8-C30A-489A-B7CB-8B954E0A207B}" type="presParOf" srcId="{B616AD73-72C6-4F47-BA3A-842AEFE04AE0}" destId="{AE49BAD5-C23F-446C-AF6D-786005EC5624}" srcOrd="1" destOrd="0" presId="urn:microsoft.com/office/officeart/2005/8/layout/hierarchy3"/>
    <dgm:cxn modelId="{8E726DFC-329A-4F59-85D9-8BFF1521490E}" type="presParOf" srcId="{E5349D2E-A735-4FE1-8191-3417E06C2006}" destId="{8A0EA096-FCC7-4F6C-A66E-063B043CF502}" srcOrd="1" destOrd="0" presId="urn:microsoft.com/office/officeart/2005/8/layout/hierarchy3"/>
    <dgm:cxn modelId="{807C2EBC-06A9-46CE-8112-95E4D0BB3478}" type="presParOf" srcId="{8A0EA096-FCC7-4F6C-A66E-063B043CF502}" destId="{E6D20D88-D2E0-4190-BBD0-964485DEAFEB}" srcOrd="0" destOrd="0" presId="urn:microsoft.com/office/officeart/2005/8/layout/hierarchy3"/>
    <dgm:cxn modelId="{A3337EE5-C975-497A-8CB1-EF8BC2BB3034}" type="presParOf" srcId="{8A0EA096-FCC7-4F6C-A66E-063B043CF502}" destId="{9711498E-7538-403E-A7CA-789A815AFE74}" srcOrd="1" destOrd="0" presId="urn:microsoft.com/office/officeart/2005/8/layout/hierarchy3"/>
    <dgm:cxn modelId="{F87A5524-0525-4196-99FE-38211540CDC7}" type="presParOf" srcId="{8A0EA096-FCC7-4F6C-A66E-063B043CF502}" destId="{26E7D724-5545-4CED-8F5B-514625CB01D7}" srcOrd="2" destOrd="0" presId="urn:microsoft.com/office/officeart/2005/8/layout/hierarchy3"/>
    <dgm:cxn modelId="{CF557DB2-C1C0-4420-8913-99B95FAD3A15}" type="presParOf" srcId="{8A0EA096-FCC7-4F6C-A66E-063B043CF502}" destId="{7918F11F-8598-474E-8EB5-95C4C821E3AC}" srcOrd="3" destOrd="0" presId="urn:microsoft.com/office/officeart/2005/8/layout/hierarchy3"/>
    <dgm:cxn modelId="{0736956D-236A-4296-B367-46AF2D813534}" type="presParOf" srcId="{256F4155-75E0-4460-BC00-F7AE33D2B714}" destId="{BC828AB4-854F-412A-91E9-F836C6C16EFB}" srcOrd="1" destOrd="0" presId="urn:microsoft.com/office/officeart/2005/8/layout/hierarchy3"/>
    <dgm:cxn modelId="{16FD2594-DE7E-4F58-8A99-8125CF7DFA3D}" type="presParOf" srcId="{BC828AB4-854F-412A-91E9-F836C6C16EFB}" destId="{39619414-5A4A-400E-8BCD-C335EC3DDEDD}" srcOrd="0" destOrd="0" presId="urn:microsoft.com/office/officeart/2005/8/layout/hierarchy3"/>
    <dgm:cxn modelId="{09D785FC-D231-4FB6-BD6A-30D2C314847B}" type="presParOf" srcId="{39619414-5A4A-400E-8BCD-C335EC3DDEDD}" destId="{D1F904A7-10EC-4326-BE5E-81DA41CFE789}" srcOrd="0" destOrd="0" presId="urn:microsoft.com/office/officeart/2005/8/layout/hierarchy3"/>
    <dgm:cxn modelId="{949ADD17-62B6-469B-995A-1FB17C343221}" type="presParOf" srcId="{39619414-5A4A-400E-8BCD-C335EC3DDEDD}" destId="{6D9301DB-3EBC-45A0-8EB8-3B72EC421C1F}" srcOrd="1" destOrd="0" presId="urn:microsoft.com/office/officeart/2005/8/layout/hierarchy3"/>
    <dgm:cxn modelId="{E8A079C4-8920-4CB3-A51F-1802D43170DF}" type="presParOf" srcId="{BC828AB4-854F-412A-91E9-F836C6C16EFB}" destId="{4CF1A57E-55CB-4866-BC2D-BE45FF46DC56}" srcOrd="1" destOrd="0" presId="urn:microsoft.com/office/officeart/2005/8/layout/hierarchy3"/>
    <dgm:cxn modelId="{F135E3DA-DBC0-492F-B218-2D4F47D2CF57}" type="presParOf" srcId="{4CF1A57E-55CB-4866-BC2D-BE45FF46DC56}" destId="{5D095134-2733-4166-97FE-6EC197916144}" srcOrd="0" destOrd="0" presId="urn:microsoft.com/office/officeart/2005/8/layout/hierarchy3"/>
    <dgm:cxn modelId="{1C786EE3-F7F9-4CEE-97EE-27C81FC6392D}" type="presParOf" srcId="{4CF1A57E-55CB-4866-BC2D-BE45FF46DC56}" destId="{91C809E9-24EE-412F-8A47-AEEFD891788F}" srcOrd="1" destOrd="0" presId="urn:microsoft.com/office/officeart/2005/8/layout/hierarchy3"/>
    <dgm:cxn modelId="{8AD31951-84B0-49FF-A9B6-DACA2BDA29A8}" type="presParOf" srcId="{256F4155-75E0-4460-BC00-F7AE33D2B714}" destId="{CC3717B9-EDBD-4379-ABBE-A2517E68D61A}" srcOrd="2" destOrd="0" presId="urn:microsoft.com/office/officeart/2005/8/layout/hierarchy3"/>
    <dgm:cxn modelId="{AFFF737C-D94B-4DB7-99C7-58DCAFD1AD91}" type="presParOf" srcId="{CC3717B9-EDBD-4379-ABBE-A2517E68D61A}" destId="{4CD39906-FD24-4AD4-A2FB-1FFB13472324}" srcOrd="0" destOrd="0" presId="urn:microsoft.com/office/officeart/2005/8/layout/hierarchy3"/>
    <dgm:cxn modelId="{4134A5D5-7429-4721-98D6-8B69A2A84921}" type="presParOf" srcId="{4CD39906-FD24-4AD4-A2FB-1FFB13472324}" destId="{CFFBA776-6539-4582-8852-F287EB81B8C3}" srcOrd="0" destOrd="0" presId="urn:microsoft.com/office/officeart/2005/8/layout/hierarchy3"/>
    <dgm:cxn modelId="{87780F39-E940-4A26-8100-A019BDF997D2}" type="presParOf" srcId="{4CD39906-FD24-4AD4-A2FB-1FFB13472324}" destId="{DD92AADF-118D-4FB1-9CB0-E820D3464DA3}" srcOrd="1" destOrd="0" presId="urn:microsoft.com/office/officeart/2005/8/layout/hierarchy3"/>
    <dgm:cxn modelId="{3021D2C8-E41D-4CAF-935D-A15611C32A54}" type="presParOf" srcId="{CC3717B9-EDBD-4379-ABBE-A2517E68D61A}" destId="{1980740C-DE9F-49E3-BF4C-76EA7BB59556}" srcOrd="1" destOrd="0" presId="urn:microsoft.com/office/officeart/2005/8/layout/hierarchy3"/>
    <dgm:cxn modelId="{787CA6F0-E44C-416C-B9FB-E9589188C72B}" type="presParOf" srcId="{1980740C-DE9F-49E3-BF4C-76EA7BB59556}" destId="{1B40F0A0-EDE9-4C17-B61D-C2788507BB53}" srcOrd="0" destOrd="0" presId="urn:microsoft.com/office/officeart/2005/8/layout/hierarchy3"/>
    <dgm:cxn modelId="{FCCBACAF-7328-4E02-A190-166AB15679B3}" type="presParOf" srcId="{1980740C-DE9F-49E3-BF4C-76EA7BB59556}" destId="{BB9A21CD-68AC-4C99-B8DA-50378B3D0497}" srcOrd="1" destOrd="0" presId="urn:microsoft.com/office/officeart/2005/8/layout/hierarchy3"/>
    <dgm:cxn modelId="{96620832-1C8B-4EED-82C0-9F16CF1064DD}" type="presParOf" srcId="{1980740C-DE9F-49E3-BF4C-76EA7BB59556}" destId="{2A8AED77-4069-4110-A5EB-39471FAA81B9}" srcOrd="2" destOrd="0" presId="urn:microsoft.com/office/officeart/2005/8/layout/hierarchy3"/>
    <dgm:cxn modelId="{063A49E6-8B52-4D59-B587-1404B290B666}" type="presParOf" srcId="{1980740C-DE9F-49E3-BF4C-76EA7BB59556}" destId="{D1CBAE43-B746-4D46-A742-E570C8AFB342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DD1B60-46B7-475C-8353-858D091141C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E45DE01-08B8-498F-ADB5-E38A0EC5A63B}">
      <dgm:prSet/>
      <dgm:spPr/>
      <dgm:t>
        <a:bodyPr/>
        <a:lstStyle/>
        <a:p>
          <a:r>
            <a:rPr lang="fr-CA"/>
            <a:t>Structurer le document en sections</a:t>
          </a:r>
          <a:endParaRPr lang="en-US"/>
        </a:p>
      </dgm:t>
    </dgm:pt>
    <dgm:pt modelId="{076FF16A-9763-470B-BF13-E9BF7E02B4E4}" type="parTrans" cxnId="{DEB8165F-FC21-4DD8-A42E-EABDBDCE01B0}">
      <dgm:prSet/>
      <dgm:spPr/>
      <dgm:t>
        <a:bodyPr/>
        <a:lstStyle/>
        <a:p>
          <a:endParaRPr lang="en-US"/>
        </a:p>
      </dgm:t>
    </dgm:pt>
    <dgm:pt modelId="{4FCFF1D7-86B7-41FA-9ADA-6BF40DF2CCA3}" type="sibTrans" cxnId="{DEB8165F-FC21-4DD8-A42E-EABDBDCE01B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42AADDA-B5CF-45C7-B70E-BF07221E58E2}">
      <dgm:prSet/>
      <dgm:spPr/>
      <dgm:t>
        <a:bodyPr/>
        <a:lstStyle/>
        <a:p>
          <a:r>
            <a:rPr lang="fr-CA"/>
            <a:t>Utilisées pour le SEO (Search Engine Optimization)</a:t>
          </a:r>
          <a:endParaRPr lang="en-US"/>
        </a:p>
      </dgm:t>
    </dgm:pt>
    <dgm:pt modelId="{1D65EFAA-E912-47F3-AFFC-ACDC2FD39CBD}" type="parTrans" cxnId="{E154C03E-CC59-4096-BFD1-1694A6C99A44}">
      <dgm:prSet/>
      <dgm:spPr/>
      <dgm:t>
        <a:bodyPr/>
        <a:lstStyle/>
        <a:p>
          <a:endParaRPr lang="en-US"/>
        </a:p>
      </dgm:t>
    </dgm:pt>
    <dgm:pt modelId="{3996A334-5866-4BE2-A531-82B8ACD5FD16}" type="sibTrans" cxnId="{E154C03E-CC59-4096-BFD1-1694A6C99A4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28656E4-F87F-4A1F-8A57-D5EB01955A17}">
      <dgm:prSet/>
      <dgm:spPr/>
      <dgm:t>
        <a:bodyPr/>
        <a:lstStyle/>
        <a:p>
          <a:r>
            <a:rPr lang="fr-CA"/>
            <a:t>Styles prédéfinis avec polices de tailles variables</a:t>
          </a:r>
          <a:endParaRPr lang="en-US"/>
        </a:p>
      </dgm:t>
    </dgm:pt>
    <dgm:pt modelId="{5A1546A3-3AE1-4847-9B33-C6598F9F454F}" type="parTrans" cxnId="{463EFBE8-A511-4606-BD52-2E7E2EBD4785}">
      <dgm:prSet/>
      <dgm:spPr/>
      <dgm:t>
        <a:bodyPr/>
        <a:lstStyle/>
        <a:p>
          <a:endParaRPr lang="en-US"/>
        </a:p>
      </dgm:t>
    </dgm:pt>
    <dgm:pt modelId="{26290640-0150-419B-92E8-64EDADF0F6FE}" type="sibTrans" cxnId="{463EFBE8-A511-4606-BD52-2E7E2EBD478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D1535D5-5FEB-4285-B14D-24F576769ECE}" type="pres">
      <dgm:prSet presAssocID="{6DDD1B60-46B7-475C-8353-858D091141C8}" presName="Name0" presStyleCnt="0">
        <dgm:presLayoutVars>
          <dgm:animLvl val="lvl"/>
          <dgm:resizeHandles val="exact"/>
        </dgm:presLayoutVars>
      </dgm:prSet>
      <dgm:spPr/>
    </dgm:pt>
    <dgm:pt modelId="{A0428F84-5E42-4FDF-89FA-04B4DDDE27F1}" type="pres">
      <dgm:prSet presAssocID="{8E45DE01-08B8-498F-ADB5-E38A0EC5A63B}" presName="compositeNode" presStyleCnt="0">
        <dgm:presLayoutVars>
          <dgm:bulletEnabled val="1"/>
        </dgm:presLayoutVars>
      </dgm:prSet>
      <dgm:spPr/>
    </dgm:pt>
    <dgm:pt modelId="{335C8D1B-2E7F-4982-BBA2-96F87FF4DA1D}" type="pres">
      <dgm:prSet presAssocID="{8E45DE01-08B8-498F-ADB5-E38A0EC5A63B}" presName="bgRect" presStyleLbl="alignNode1" presStyleIdx="0" presStyleCnt="3"/>
      <dgm:spPr/>
    </dgm:pt>
    <dgm:pt modelId="{80D25142-1AD4-41B8-B6DA-5A77BF46E6DE}" type="pres">
      <dgm:prSet presAssocID="{4FCFF1D7-86B7-41FA-9ADA-6BF40DF2CCA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4F14EB1-48FF-4466-BB98-75E231206F03}" type="pres">
      <dgm:prSet presAssocID="{8E45DE01-08B8-498F-ADB5-E38A0EC5A63B}" presName="nodeRect" presStyleLbl="alignNode1" presStyleIdx="0" presStyleCnt="3">
        <dgm:presLayoutVars>
          <dgm:bulletEnabled val="1"/>
        </dgm:presLayoutVars>
      </dgm:prSet>
      <dgm:spPr/>
    </dgm:pt>
    <dgm:pt modelId="{982DA526-2277-4EB6-8915-892B9EF0215A}" type="pres">
      <dgm:prSet presAssocID="{4FCFF1D7-86B7-41FA-9ADA-6BF40DF2CCA3}" presName="sibTrans" presStyleCnt="0"/>
      <dgm:spPr/>
    </dgm:pt>
    <dgm:pt modelId="{64F7B7EA-BFF9-4CDC-BCAE-5C723D6A4DF4}" type="pres">
      <dgm:prSet presAssocID="{142AADDA-B5CF-45C7-B70E-BF07221E58E2}" presName="compositeNode" presStyleCnt="0">
        <dgm:presLayoutVars>
          <dgm:bulletEnabled val="1"/>
        </dgm:presLayoutVars>
      </dgm:prSet>
      <dgm:spPr/>
    </dgm:pt>
    <dgm:pt modelId="{862C77AD-CB48-4F43-BE49-B13D3B36AA4B}" type="pres">
      <dgm:prSet presAssocID="{142AADDA-B5CF-45C7-B70E-BF07221E58E2}" presName="bgRect" presStyleLbl="alignNode1" presStyleIdx="1" presStyleCnt="3"/>
      <dgm:spPr/>
    </dgm:pt>
    <dgm:pt modelId="{D8B5918D-E206-49F6-88BB-1124846074C2}" type="pres">
      <dgm:prSet presAssocID="{3996A334-5866-4BE2-A531-82B8ACD5FD1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D1D0B7C-8879-41DD-B6E4-F5FBF986A139}" type="pres">
      <dgm:prSet presAssocID="{142AADDA-B5CF-45C7-B70E-BF07221E58E2}" presName="nodeRect" presStyleLbl="alignNode1" presStyleIdx="1" presStyleCnt="3">
        <dgm:presLayoutVars>
          <dgm:bulletEnabled val="1"/>
        </dgm:presLayoutVars>
      </dgm:prSet>
      <dgm:spPr/>
    </dgm:pt>
    <dgm:pt modelId="{0468F4AD-ABDA-4510-B909-BB321524D827}" type="pres">
      <dgm:prSet presAssocID="{3996A334-5866-4BE2-A531-82B8ACD5FD16}" presName="sibTrans" presStyleCnt="0"/>
      <dgm:spPr/>
    </dgm:pt>
    <dgm:pt modelId="{6C5CA502-D477-40F2-8029-797C23168215}" type="pres">
      <dgm:prSet presAssocID="{328656E4-F87F-4A1F-8A57-D5EB01955A17}" presName="compositeNode" presStyleCnt="0">
        <dgm:presLayoutVars>
          <dgm:bulletEnabled val="1"/>
        </dgm:presLayoutVars>
      </dgm:prSet>
      <dgm:spPr/>
    </dgm:pt>
    <dgm:pt modelId="{98925FBD-E7B5-4055-B612-A4110531933D}" type="pres">
      <dgm:prSet presAssocID="{328656E4-F87F-4A1F-8A57-D5EB01955A17}" presName="bgRect" presStyleLbl="alignNode1" presStyleIdx="2" presStyleCnt="3"/>
      <dgm:spPr/>
    </dgm:pt>
    <dgm:pt modelId="{FC430234-066D-40FC-8AA4-CDB0CACF20B8}" type="pres">
      <dgm:prSet presAssocID="{26290640-0150-419B-92E8-64EDADF0F6F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0593DCA-74EB-47B7-AEDA-26A4BA7B75CD}" type="pres">
      <dgm:prSet presAssocID="{328656E4-F87F-4A1F-8A57-D5EB01955A1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BD87D1D-F211-4D52-9737-A85513F422AB}" type="presOf" srcId="{6DDD1B60-46B7-475C-8353-858D091141C8}" destId="{6D1535D5-5FEB-4285-B14D-24F576769ECE}" srcOrd="0" destOrd="0" presId="urn:microsoft.com/office/officeart/2016/7/layout/LinearBlockProcessNumbered"/>
    <dgm:cxn modelId="{61D84927-1774-4834-948F-3FD2917E650D}" type="presOf" srcId="{142AADDA-B5CF-45C7-B70E-BF07221E58E2}" destId="{1D1D0B7C-8879-41DD-B6E4-F5FBF986A139}" srcOrd="1" destOrd="0" presId="urn:microsoft.com/office/officeart/2016/7/layout/LinearBlockProcessNumbered"/>
    <dgm:cxn modelId="{E154C03E-CC59-4096-BFD1-1694A6C99A44}" srcId="{6DDD1B60-46B7-475C-8353-858D091141C8}" destId="{142AADDA-B5CF-45C7-B70E-BF07221E58E2}" srcOrd="1" destOrd="0" parTransId="{1D65EFAA-E912-47F3-AFFC-ACDC2FD39CBD}" sibTransId="{3996A334-5866-4BE2-A531-82B8ACD5FD16}"/>
    <dgm:cxn modelId="{DEB8165F-FC21-4DD8-A42E-EABDBDCE01B0}" srcId="{6DDD1B60-46B7-475C-8353-858D091141C8}" destId="{8E45DE01-08B8-498F-ADB5-E38A0EC5A63B}" srcOrd="0" destOrd="0" parTransId="{076FF16A-9763-470B-BF13-E9BF7E02B4E4}" sibTransId="{4FCFF1D7-86B7-41FA-9ADA-6BF40DF2CCA3}"/>
    <dgm:cxn modelId="{B5196E50-6353-4D92-AF4F-E414F0EE4057}" type="presOf" srcId="{8E45DE01-08B8-498F-ADB5-E38A0EC5A63B}" destId="{335C8D1B-2E7F-4982-BBA2-96F87FF4DA1D}" srcOrd="0" destOrd="0" presId="urn:microsoft.com/office/officeart/2016/7/layout/LinearBlockProcessNumbered"/>
    <dgm:cxn modelId="{FEFE8586-5E55-4433-9B8F-9AA58D2345F1}" type="presOf" srcId="{328656E4-F87F-4A1F-8A57-D5EB01955A17}" destId="{98925FBD-E7B5-4055-B612-A4110531933D}" srcOrd="0" destOrd="0" presId="urn:microsoft.com/office/officeart/2016/7/layout/LinearBlockProcessNumbered"/>
    <dgm:cxn modelId="{A4D11496-FCDA-412F-82D4-164A9CD3963B}" type="presOf" srcId="{4FCFF1D7-86B7-41FA-9ADA-6BF40DF2CCA3}" destId="{80D25142-1AD4-41B8-B6DA-5A77BF46E6DE}" srcOrd="0" destOrd="0" presId="urn:microsoft.com/office/officeart/2016/7/layout/LinearBlockProcessNumbered"/>
    <dgm:cxn modelId="{115F15A3-9701-448D-B6CD-31B006A0973D}" type="presOf" srcId="{3996A334-5866-4BE2-A531-82B8ACD5FD16}" destId="{D8B5918D-E206-49F6-88BB-1124846074C2}" srcOrd="0" destOrd="0" presId="urn:microsoft.com/office/officeart/2016/7/layout/LinearBlockProcessNumbered"/>
    <dgm:cxn modelId="{EB0B20A9-EA62-48ED-BF1D-0F05122B5262}" type="presOf" srcId="{26290640-0150-419B-92E8-64EDADF0F6FE}" destId="{FC430234-066D-40FC-8AA4-CDB0CACF20B8}" srcOrd="0" destOrd="0" presId="urn:microsoft.com/office/officeart/2016/7/layout/LinearBlockProcessNumbered"/>
    <dgm:cxn modelId="{470559AA-F4CC-4085-A5B0-C326882CBDE6}" type="presOf" srcId="{8E45DE01-08B8-498F-ADB5-E38A0EC5A63B}" destId="{84F14EB1-48FF-4466-BB98-75E231206F03}" srcOrd="1" destOrd="0" presId="urn:microsoft.com/office/officeart/2016/7/layout/LinearBlockProcessNumbered"/>
    <dgm:cxn modelId="{057954DF-1131-4D7F-8A82-8048CAB9225E}" type="presOf" srcId="{328656E4-F87F-4A1F-8A57-D5EB01955A17}" destId="{00593DCA-74EB-47B7-AEDA-26A4BA7B75CD}" srcOrd="1" destOrd="0" presId="urn:microsoft.com/office/officeart/2016/7/layout/LinearBlockProcessNumbered"/>
    <dgm:cxn modelId="{463EFBE8-A511-4606-BD52-2E7E2EBD4785}" srcId="{6DDD1B60-46B7-475C-8353-858D091141C8}" destId="{328656E4-F87F-4A1F-8A57-D5EB01955A17}" srcOrd="2" destOrd="0" parTransId="{5A1546A3-3AE1-4847-9B33-C6598F9F454F}" sibTransId="{26290640-0150-419B-92E8-64EDADF0F6FE}"/>
    <dgm:cxn modelId="{97B0B7EA-F7B3-4697-B296-A7DDFD744D80}" type="presOf" srcId="{142AADDA-B5CF-45C7-B70E-BF07221E58E2}" destId="{862C77AD-CB48-4F43-BE49-B13D3B36AA4B}" srcOrd="0" destOrd="0" presId="urn:microsoft.com/office/officeart/2016/7/layout/LinearBlockProcessNumbered"/>
    <dgm:cxn modelId="{30F89AAC-9966-4087-9353-7C1C43CD6E5B}" type="presParOf" srcId="{6D1535D5-5FEB-4285-B14D-24F576769ECE}" destId="{A0428F84-5E42-4FDF-89FA-04B4DDDE27F1}" srcOrd="0" destOrd="0" presId="urn:microsoft.com/office/officeart/2016/7/layout/LinearBlockProcessNumbered"/>
    <dgm:cxn modelId="{0BA545DF-F70A-46A1-B65B-C4F84AB56C9A}" type="presParOf" srcId="{A0428F84-5E42-4FDF-89FA-04B4DDDE27F1}" destId="{335C8D1B-2E7F-4982-BBA2-96F87FF4DA1D}" srcOrd="0" destOrd="0" presId="urn:microsoft.com/office/officeart/2016/7/layout/LinearBlockProcessNumbered"/>
    <dgm:cxn modelId="{A97DFB72-8DB7-4C6E-B95B-DC523AC3F91D}" type="presParOf" srcId="{A0428F84-5E42-4FDF-89FA-04B4DDDE27F1}" destId="{80D25142-1AD4-41B8-B6DA-5A77BF46E6DE}" srcOrd="1" destOrd="0" presId="urn:microsoft.com/office/officeart/2016/7/layout/LinearBlockProcessNumbered"/>
    <dgm:cxn modelId="{D9A40242-3330-40F5-A335-72F663C2DCF1}" type="presParOf" srcId="{A0428F84-5E42-4FDF-89FA-04B4DDDE27F1}" destId="{84F14EB1-48FF-4466-BB98-75E231206F03}" srcOrd="2" destOrd="0" presId="urn:microsoft.com/office/officeart/2016/7/layout/LinearBlockProcessNumbered"/>
    <dgm:cxn modelId="{53AE882F-531E-4C1F-9F26-8E3F6C8B6B70}" type="presParOf" srcId="{6D1535D5-5FEB-4285-B14D-24F576769ECE}" destId="{982DA526-2277-4EB6-8915-892B9EF0215A}" srcOrd="1" destOrd="0" presId="urn:microsoft.com/office/officeart/2016/7/layout/LinearBlockProcessNumbered"/>
    <dgm:cxn modelId="{426CD80B-07F7-4C0F-BDFB-4EBB315BE98E}" type="presParOf" srcId="{6D1535D5-5FEB-4285-B14D-24F576769ECE}" destId="{64F7B7EA-BFF9-4CDC-BCAE-5C723D6A4DF4}" srcOrd="2" destOrd="0" presId="urn:microsoft.com/office/officeart/2016/7/layout/LinearBlockProcessNumbered"/>
    <dgm:cxn modelId="{77E22D38-C046-4DFC-BC88-C6593CDC7479}" type="presParOf" srcId="{64F7B7EA-BFF9-4CDC-BCAE-5C723D6A4DF4}" destId="{862C77AD-CB48-4F43-BE49-B13D3B36AA4B}" srcOrd="0" destOrd="0" presId="urn:microsoft.com/office/officeart/2016/7/layout/LinearBlockProcessNumbered"/>
    <dgm:cxn modelId="{0C40F18F-5570-4D4C-8FF1-19231D181FBC}" type="presParOf" srcId="{64F7B7EA-BFF9-4CDC-BCAE-5C723D6A4DF4}" destId="{D8B5918D-E206-49F6-88BB-1124846074C2}" srcOrd="1" destOrd="0" presId="urn:microsoft.com/office/officeart/2016/7/layout/LinearBlockProcessNumbered"/>
    <dgm:cxn modelId="{F7960D1E-D8AA-4CF9-92FA-7268BF320733}" type="presParOf" srcId="{64F7B7EA-BFF9-4CDC-BCAE-5C723D6A4DF4}" destId="{1D1D0B7C-8879-41DD-B6E4-F5FBF986A139}" srcOrd="2" destOrd="0" presId="urn:microsoft.com/office/officeart/2016/7/layout/LinearBlockProcessNumbered"/>
    <dgm:cxn modelId="{6C52ABB3-A626-4E2F-A5A1-FF6DA9DDA079}" type="presParOf" srcId="{6D1535D5-5FEB-4285-B14D-24F576769ECE}" destId="{0468F4AD-ABDA-4510-B909-BB321524D827}" srcOrd="3" destOrd="0" presId="urn:microsoft.com/office/officeart/2016/7/layout/LinearBlockProcessNumbered"/>
    <dgm:cxn modelId="{3688B711-D361-4EE8-AF21-281E84A1033B}" type="presParOf" srcId="{6D1535D5-5FEB-4285-B14D-24F576769ECE}" destId="{6C5CA502-D477-40F2-8029-797C23168215}" srcOrd="4" destOrd="0" presId="urn:microsoft.com/office/officeart/2016/7/layout/LinearBlockProcessNumbered"/>
    <dgm:cxn modelId="{8BCFACAE-BF2D-4317-98FB-9E78A81A6A22}" type="presParOf" srcId="{6C5CA502-D477-40F2-8029-797C23168215}" destId="{98925FBD-E7B5-4055-B612-A4110531933D}" srcOrd="0" destOrd="0" presId="urn:microsoft.com/office/officeart/2016/7/layout/LinearBlockProcessNumbered"/>
    <dgm:cxn modelId="{0A1E04EC-52FE-4239-9D62-5A379DC6D982}" type="presParOf" srcId="{6C5CA502-D477-40F2-8029-797C23168215}" destId="{FC430234-066D-40FC-8AA4-CDB0CACF20B8}" srcOrd="1" destOrd="0" presId="urn:microsoft.com/office/officeart/2016/7/layout/LinearBlockProcessNumbered"/>
    <dgm:cxn modelId="{511943EB-1E3B-447E-841F-2444B26E1A14}" type="presParOf" srcId="{6C5CA502-D477-40F2-8029-797C23168215}" destId="{00593DCA-74EB-47B7-AEDA-26A4BA7B75C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DD1B60-46B7-475C-8353-858D091141C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45DE01-08B8-498F-ADB5-E38A0EC5A63B}">
      <dgm:prSet/>
      <dgm:spPr/>
      <dgm:t>
        <a:bodyPr/>
        <a:lstStyle/>
        <a:p>
          <a:r>
            <a:rPr lang="fr-CA" dirty="0"/>
            <a:t>Afficher du texte dans le document</a:t>
          </a:r>
          <a:endParaRPr lang="en-US" dirty="0"/>
        </a:p>
      </dgm:t>
    </dgm:pt>
    <dgm:pt modelId="{076FF16A-9763-470B-BF13-E9BF7E02B4E4}" type="parTrans" cxnId="{DEB8165F-FC21-4DD8-A42E-EABDBDCE01B0}">
      <dgm:prSet/>
      <dgm:spPr/>
      <dgm:t>
        <a:bodyPr/>
        <a:lstStyle/>
        <a:p>
          <a:endParaRPr lang="en-US"/>
        </a:p>
      </dgm:t>
    </dgm:pt>
    <dgm:pt modelId="{4FCFF1D7-86B7-41FA-9ADA-6BF40DF2CCA3}" type="sibTrans" cxnId="{DEB8165F-FC21-4DD8-A42E-EABDBDCE01B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42AADDA-B5CF-45C7-B70E-BF07221E58E2}">
      <dgm:prSet/>
      <dgm:spPr/>
      <dgm:t>
        <a:bodyPr/>
        <a:lstStyle/>
        <a:p>
          <a:r>
            <a:rPr lang="fr-CA" dirty="0"/>
            <a:t>Styliser certaines partie d’un textes (phrase ou mots)</a:t>
          </a:r>
          <a:endParaRPr lang="en-US" dirty="0"/>
        </a:p>
      </dgm:t>
    </dgm:pt>
    <dgm:pt modelId="{1D65EFAA-E912-47F3-AFFC-ACDC2FD39CBD}" type="parTrans" cxnId="{E154C03E-CC59-4096-BFD1-1694A6C99A44}">
      <dgm:prSet/>
      <dgm:spPr/>
      <dgm:t>
        <a:bodyPr/>
        <a:lstStyle/>
        <a:p>
          <a:endParaRPr lang="en-US"/>
        </a:p>
      </dgm:t>
    </dgm:pt>
    <dgm:pt modelId="{3996A334-5866-4BE2-A531-82B8ACD5FD16}" type="sibTrans" cxnId="{E154C03E-CC59-4096-BFD1-1694A6C99A4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28656E4-F87F-4A1F-8A57-D5EB01955A17}">
      <dgm:prSet/>
      <dgm:spPr/>
      <dgm:t>
        <a:bodyPr/>
        <a:lstStyle/>
        <a:p>
          <a:r>
            <a:rPr lang="fr-CA" dirty="0"/>
            <a:t>Block vs </a:t>
          </a:r>
          <a:r>
            <a:rPr lang="fr-CA" dirty="0" err="1"/>
            <a:t>Inline</a:t>
          </a:r>
          <a:endParaRPr lang="en-US" dirty="0"/>
        </a:p>
      </dgm:t>
    </dgm:pt>
    <dgm:pt modelId="{5A1546A3-3AE1-4847-9B33-C6598F9F454F}" type="parTrans" cxnId="{463EFBE8-A511-4606-BD52-2E7E2EBD4785}">
      <dgm:prSet/>
      <dgm:spPr/>
      <dgm:t>
        <a:bodyPr/>
        <a:lstStyle/>
        <a:p>
          <a:endParaRPr lang="en-US"/>
        </a:p>
      </dgm:t>
    </dgm:pt>
    <dgm:pt modelId="{26290640-0150-419B-92E8-64EDADF0F6FE}" type="sibTrans" cxnId="{463EFBE8-A511-4606-BD52-2E7E2EBD478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D1535D5-5FEB-4285-B14D-24F576769ECE}" type="pres">
      <dgm:prSet presAssocID="{6DDD1B60-46B7-475C-8353-858D091141C8}" presName="Name0" presStyleCnt="0">
        <dgm:presLayoutVars>
          <dgm:animLvl val="lvl"/>
          <dgm:resizeHandles val="exact"/>
        </dgm:presLayoutVars>
      </dgm:prSet>
      <dgm:spPr/>
    </dgm:pt>
    <dgm:pt modelId="{A0428F84-5E42-4FDF-89FA-04B4DDDE27F1}" type="pres">
      <dgm:prSet presAssocID="{8E45DE01-08B8-498F-ADB5-E38A0EC5A63B}" presName="compositeNode" presStyleCnt="0">
        <dgm:presLayoutVars>
          <dgm:bulletEnabled val="1"/>
        </dgm:presLayoutVars>
      </dgm:prSet>
      <dgm:spPr/>
    </dgm:pt>
    <dgm:pt modelId="{335C8D1B-2E7F-4982-BBA2-96F87FF4DA1D}" type="pres">
      <dgm:prSet presAssocID="{8E45DE01-08B8-498F-ADB5-E38A0EC5A63B}" presName="bgRect" presStyleLbl="alignNode1" presStyleIdx="0" presStyleCnt="3"/>
      <dgm:spPr/>
    </dgm:pt>
    <dgm:pt modelId="{80D25142-1AD4-41B8-B6DA-5A77BF46E6DE}" type="pres">
      <dgm:prSet presAssocID="{4FCFF1D7-86B7-41FA-9ADA-6BF40DF2CCA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4F14EB1-48FF-4466-BB98-75E231206F03}" type="pres">
      <dgm:prSet presAssocID="{8E45DE01-08B8-498F-ADB5-E38A0EC5A63B}" presName="nodeRect" presStyleLbl="alignNode1" presStyleIdx="0" presStyleCnt="3">
        <dgm:presLayoutVars>
          <dgm:bulletEnabled val="1"/>
        </dgm:presLayoutVars>
      </dgm:prSet>
      <dgm:spPr/>
    </dgm:pt>
    <dgm:pt modelId="{982DA526-2277-4EB6-8915-892B9EF0215A}" type="pres">
      <dgm:prSet presAssocID="{4FCFF1D7-86B7-41FA-9ADA-6BF40DF2CCA3}" presName="sibTrans" presStyleCnt="0"/>
      <dgm:spPr/>
    </dgm:pt>
    <dgm:pt modelId="{64F7B7EA-BFF9-4CDC-BCAE-5C723D6A4DF4}" type="pres">
      <dgm:prSet presAssocID="{142AADDA-B5CF-45C7-B70E-BF07221E58E2}" presName="compositeNode" presStyleCnt="0">
        <dgm:presLayoutVars>
          <dgm:bulletEnabled val="1"/>
        </dgm:presLayoutVars>
      </dgm:prSet>
      <dgm:spPr/>
    </dgm:pt>
    <dgm:pt modelId="{862C77AD-CB48-4F43-BE49-B13D3B36AA4B}" type="pres">
      <dgm:prSet presAssocID="{142AADDA-B5CF-45C7-B70E-BF07221E58E2}" presName="bgRect" presStyleLbl="alignNode1" presStyleIdx="1" presStyleCnt="3"/>
      <dgm:spPr/>
    </dgm:pt>
    <dgm:pt modelId="{D8B5918D-E206-49F6-88BB-1124846074C2}" type="pres">
      <dgm:prSet presAssocID="{3996A334-5866-4BE2-A531-82B8ACD5FD1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D1D0B7C-8879-41DD-B6E4-F5FBF986A139}" type="pres">
      <dgm:prSet presAssocID="{142AADDA-B5CF-45C7-B70E-BF07221E58E2}" presName="nodeRect" presStyleLbl="alignNode1" presStyleIdx="1" presStyleCnt="3">
        <dgm:presLayoutVars>
          <dgm:bulletEnabled val="1"/>
        </dgm:presLayoutVars>
      </dgm:prSet>
      <dgm:spPr/>
    </dgm:pt>
    <dgm:pt modelId="{0468F4AD-ABDA-4510-B909-BB321524D827}" type="pres">
      <dgm:prSet presAssocID="{3996A334-5866-4BE2-A531-82B8ACD5FD16}" presName="sibTrans" presStyleCnt="0"/>
      <dgm:spPr/>
    </dgm:pt>
    <dgm:pt modelId="{6C5CA502-D477-40F2-8029-797C23168215}" type="pres">
      <dgm:prSet presAssocID="{328656E4-F87F-4A1F-8A57-D5EB01955A17}" presName="compositeNode" presStyleCnt="0">
        <dgm:presLayoutVars>
          <dgm:bulletEnabled val="1"/>
        </dgm:presLayoutVars>
      </dgm:prSet>
      <dgm:spPr/>
    </dgm:pt>
    <dgm:pt modelId="{98925FBD-E7B5-4055-B612-A4110531933D}" type="pres">
      <dgm:prSet presAssocID="{328656E4-F87F-4A1F-8A57-D5EB01955A17}" presName="bgRect" presStyleLbl="alignNode1" presStyleIdx="2" presStyleCnt="3"/>
      <dgm:spPr/>
    </dgm:pt>
    <dgm:pt modelId="{FC430234-066D-40FC-8AA4-CDB0CACF20B8}" type="pres">
      <dgm:prSet presAssocID="{26290640-0150-419B-92E8-64EDADF0F6F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0593DCA-74EB-47B7-AEDA-26A4BA7B75CD}" type="pres">
      <dgm:prSet presAssocID="{328656E4-F87F-4A1F-8A57-D5EB01955A1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BD87D1D-F211-4D52-9737-A85513F422AB}" type="presOf" srcId="{6DDD1B60-46B7-475C-8353-858D091141C8}" destId="{6D1535D5-5FEB-4285-B14D-24F576769ECE}" srcOrd="0" destOrd="0" presId="urn:microsoft.com/office/officeart/2016/7/layout/LinearBlockProcessNumbered"/>
    <dgm:cxn modelId="{61D84927-1774-4834-948F-3FD2917E650D}" type="presOf" srcId="{142AADDA-B5CF-45C7-B70E-BF07221E58E2}" destId="{1D1D0B7C-8879-41DD-B6E4-F5FBF986A139}" srcOrd="1" destOrd="0" presId="urn:microsoft.com/office/officeart/2016/7/layout/LinearBlockProcessNumbered"/>
    <dgm:cxn modelId="{E154C03E-CC59-4096-BFD1-1694A6C99A44}" srcId="{6DDD1B60-46B7-475C-8353-858D091141C8}" destId="{142AADDA-B5CF-45C7-B70E-BF07221E58E2}" srcOrd="1" destOrd="0" parTransId="{1D65EFAA-E912-47F3-AFFC-ACDC2FD39CBD}" sibTransId="{3996A334-5866-4BE2-A531-82B8ACD5FD16}"/>
    <dgm:cxn modelId="{DEB8165F-FC21-4DD8-A42E-EABDBDCE01B0}" srcId="{6DDD1B60-46B7-475C-8353-858D091141C8}" destId="{8E45DE01-08B8-498F-ADB5-E38A0EC5A63B}" srcOrd="0" destOrd="0" parTransId="{076FF16A-9763-470B-BF13-E9BF7E02B4E4}" sibTransId="{4FCFF1D7-86B7-41FA-9ADA-6BF40DF2CCA3}"/>
    <dgm:cxn modelId="{B5196E50-6353-4D92-AF4F-E414F0EE4057}" type="presOf" srcId="{8E45DE01-08B8-498F-ADB5-E38A0EC5A63B}" destId="{335C8D1B-2E7F-4982-BBA2-96F87FF4DA1D}" srcOrd="0" destOrd="0" presId="urn:microsoft.com/office/officeart/2016/7/layout/LinearBlockProcessNumbered"/>
    <dgm:cxn modelId="{FEFE8586-5E55-4433-9B8F-9AA58D2345F1}" type="presOf" srcId="{328656E4-F87F-4A1F-8A57-D5EB01955A17}" destId="{98925FBD-E7B5-4055-B612-A4110531933D}" srcOrd="0" destOrd="0" presId="urn:microsoft.com/office/officeart/2016/7/layout/LinearBlockProcessNumbered"/>
    <dgm:cxn modelId="{A4D11496-FCDA-412F-82D4-164A9CD3963B}" type="presOf" srcId="{4FCFF1D7-86B7-41FA-9ADA-6BF40DF2CCA3}" destId="{80D25142-1AD4-41B8-B6DA-5A77BF46E6DE}" srcOrd="0" destOrd="0" presId="urn:microsoft.com/office/officeart/2016/7/layout/LinearBlockProcessNumbered"/>
    <dgm:cxn modelId="{115F15A3-9701-448D-B6CD-31B006A0973D}" type="presOf" srcId="{3996A334-5866-4BE2-A531-82B8ACD5FD16}" destId="{D8B5918D-E206-49F6-88BB-1124846074C2}" srcOrd="0" destOrd="0" presId="urn:microsoft.com/office/officeart/2016/7/layout/LinearBlockProcessNumbered"/>
    <dgm:cxn modelId="{EB0B20A9-EA62-48ED-BF1D-0F05122B5262}" type="presOf" srcId="{26290640-0150-419B-92E8-64EDADF0F6FE}" destId="{FC430234-066D-40FC-8AA4-CDB0CACF20B8}" srcOrd="0" destOrd="0" presId="urn:microsoft.com/office/officeart/2016/7/layout/LinearBlockProcessNumbered"/>
    <dgm:cxn modelId="{470559AA-F4CC-4085-A5B0-C326882CBDE6}" type="presOf" srcId="{8E45DE01-08B8-498F-ADB5-E38A0EC5A63B}" destId="{84F14EB1-48FF-4466-BB98-75E231206F03}" srcOrd="1" destOrd="0" presId="urn:microsoft.com/office/officeart/2016/7/layout/LinearBlockProcessNumbered"/>
    <dgm:cxn modelId="{057954DF-1131-4D7F-8A82-8048CAB9225E}" type="presOf" srcId="{328656E4-F87F-4A1F-8A57-D5EB01955A17}" destId="{00593DCA-74EB-47B7-AEDA-26A4BA7B75CD}" srcOrd="1" destOrd="0" presId="urn:microsoft.com/office/officeart/2016/7/layout/LinearBlockProcessNumbered"/>
    <dgm:cxn modelId="{463EFBE8-A511-4606-BD52-2E7E2EBD4785}" srcId="{6DDD1B60-46B7-475C-8353-858D091141C8}" destId="{328656E4-F87F-4A1F-8A57-D5EB01955A17}" srcOrd="2" destOrd="0" parTransId="{5A1546A3-3AE1-4847-9B33-C6598F9F454F}" sibTransId="{26290640-0150-419B-92E8-64EDADF0F6FE}"/>
    <dgm:cxn modelId="{97B0B7EA-F7B3-4697-B296-A7DDFD744D80}" type="presOf" srcId="{142AADDA-B5CF-45C7-B70E-BF07221E58E2}" destId="{862C77AD-CB48-4F43-BE49-B13D3B36AA4B}" srcOrd="0" destOrd="0" presId="urn:microsoft.com/office/officeart/2016/7/layout/LinearBlockProcessNumbered"/>
    <dgm:cxn modelId="{30F89AAC-9966-4087-9353-7C1C43CD6E5B}" type="presParOf" srcId="{6D1535D5-5FEB-4285-B14D-24F576769ECE}" destId="{A0428F84-5E42-4FDF-89FA-04B4DDDE27F1}" srcOrd="0" destOrd="0" presId="urn:microsoft.com/office/officeart/2016/7/layout/LinearBlockProcessNumbered"/>
    <dgm:cxn modelId="{0BA545DF-F70A-46A1-B65B-C4F84AB56C9A}" type="presParOf" srcId="{A0428F84-5E42-4FDF-89FA-04B4DDDE27F1}" destId="{335C8D1B-2E7F-4982-BBA2-96F87FF4DA1D}" srcOrd="0" destOrd="0" presId="urn:microsoft.com/office/officeart/2016/7/layout/LinearBlockProcessNumbered"/>
    <dgm:cxn modelId="{A97DFB72-8DB7-4C6E-B95B-DC523AC3F91D}" type="presParOf" srcId="{A0428F84-5E42-4FDF-89FA-04B4DDDE27F1}" destId="{80D25142-1AD4-41B8-B6DA-5A77BF46E6DE}" srcOrd="1" destOrd="0" presId="urn:microsoft.com/office/officeart/2016/7/layout/LinearBlockProcessNumbered"/>
    <dgm:cxn modelId="{D9A40242-3330-40F5-A335-72F663C2DCF1}" type="presParOf" srcId="{A0428F84-5E42-4FDF-89FA-04B4DDDE27F1}" destId="{84F14EB1-48FF-4466-BB98-75E231206F03}" srcOrd="2" destOrd="0" presId="urn:microsoft.com/office/officeart/2016/7/layout/LinearBlockProcessNumbered"/>
    <dgm:cxn modelId="{53AE882F-531E-4C1F-9F26-8E3F6C8B6B70}" type="presParOf" srcId="{6D1535D5-5FEB-4285-B14D-24F576769ECE}" destId="{982DA526-2277-4EB6-8915-892B9EF0215A}" srcOrd="1" destOrd="0" presId="urn:microsoft.com/office/officeart/2016/7/layout/LinearBlockProcessNumbered"/>
    <dgm:cxn modelId="{426CD80B-07F7-4C0F-BDFB-4EBB315BE98E}" type="presParOf" srcId="{6D1535D5-5FEB-4285-B14D-24F576769ECE}" destId="{64F7B7EA-BFF9-4CDC-BCAE-5C723D6A4DF4}" srcOrd="2" destOrd="0" presId="urn:microsoft.com/office/officeart/2016/7/layout/LinearBlockProcessNumbered"/>
    <dgm:cxn modelId="{77E22D38-C046-4DFC-BC88-C6593CDC7479}" type="presParOf" srcId="{64F7B7EA-BFF9-4CDC-BCAE-5C723D6A4DF4}" destId="{862C77AD-CB48-4F43-BE49-B13D3B36AA4B}" srcOrd="0" destOrd="0" presId="urn:microsoft.com/office/officeart/2016/7/layout/LinearBlockProcessNumbered"/>
    <dgm:cxn modelId="{0C40F18F-5570-4D4C-8FF1-19231D181FBC}" type="presParOf" srcId="{64F7B7EA-BFF9-4CDC-BCAE-5C723D6A4DF4}" destId="{D8B5918D-E206-49F6-88BB-1124846074C2}" srcOrd="1" destOrd="0" presId="urn:microsoft.com/office/officeart/2016/7/layout/LinearBlockProcessNumbered"/>
    <dgm:cxn modelId="{F7960D1E-D8AA-4CF9-92FA-7268BF320733}" type="presParOf" srcId="{64F7B7EA-BFF9-4CDC-BCAE-5C723D6A4DF4}" destId="{1D1D0B7C-8879-41DD-B6E4-F5FBF986A139}" srcOrd="2" destOrd="0" presId="urn:microsoft.com/office/officeart/2016/7/layout/LinearBlockProcessNumbered"/>
    <dgm:cxn modelId="{6C52ABB3-A626-4E2F-A5A1-FF6DA9DDA079}" type="presParOf" srcId="{6D1535D5-5FEB-4285-B14D-24F576769ECE}" destId="{0468F4AD-ABDA-4510-B909-BB321524D827}" srcOrd="3" destOrd="0" presId="urn:microsoft.com/office/officeart/2016/7/layout/LinearBlockProcessNumbered"/>
    <dgm:cxn modelId="{3688B711-D361-4EE8-AF21-281E84A1033B}" type="presParOf" srcId="{6D1535D5-5FEB-4285-B14D-24F576769ECE}" destId="{6C5CA502-D477-40F2-8029-797C23168215}" srcOrd="4" destOrd="0" presId="urn:microsoft.com/office/officeart/2016/7/layout/LinearBlockProcessNumbered"/>
    <dgm:cxn modelId="{8BCFACAE-BF2D-4317-98FB-9E78A81A6A22}" type="presParOf" srcId="{6C5CA502-D477-40F2-8029-797C23168215}" destId="{98925FBD-E7B5-4055-B612-A4110531933D}" srcOrd="0" destOrd="0" presId="urn:microsoft.com/office/officeart/2016/7/layout/LinearBlockProcessNumbered"/>
    <dgm:cxn modelId="{0A1E04EC-52FE-4239-9D62-5A379DC6D982}" type="presParOf" srcId="{6C5CA502-D477-40F2-8029-797C23168215}" destId="{FC430234-066D-40FC-8AA4-CDB0CACF20B8}" srcOrd="1" destOrd="0" presId="urn:microsoft.com/office/officeart/2016/7/layout/LinearBlockProcessNumbered"/>
    <dgm:cxn modelId="{511943EB-1E3B-447E-841F-2444B26E1A14}" type="presParOf" srcId="{6C5CA502-D477-40F2-8029-797C23168215}" destId="{00593DCA-74EB-47B7-AEDA-26A4BA7B75C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DDD1B60-46B7-475C-8353-858D091141C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45DE01-08B8-498F-ADB5-E38A0EC5A63B}">
      <dgm:prSet/>
      <dgm:spPr/>
      <dgm:t>
        <a:bodyPr/>
        <a:lstStyle/>
        <a:p>
          <a:r>
            <a:rPr lang="fr-CA" dirty="0"/>
            <a:t>Afficher une liste d’items ayant un ordre</a:t>
          </a:r>
          <a:endParaRPr lang="en-US" dirty="0"/>
        </a:p>
      </dgm:t>
    </dgm:pt>
    <dgm:pt modelId="{076FF16A-9763-470B-BF13-E9BF7E02B4E4}" type="parTrans" cxnId="{DEB8165F-FC21-4DD8-A42E-EABDBDCE01B0}">
      <dgm:prSet/>
      <dgm:spPr/>
      <dgm:t>
        <a:bodyPr/>
        <a:lstStyle/>
        <a:p>
          <a:endParaRPr lang="en-US"/>
        </a:p>
      </dgm:t>
    </dgm:pt>
    <dgm:pt modelId="{4FCFF1D7-86B7-41FA-9ADA-6BF40DF2CCA3}" type="sibTrans" cxnId="{DEB8165F-FC21-4DD8-A42E-EABDBDCE01B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42AADDA-B5CF-45C7-B70E-BF07221E58E2}">
      <dgm:prSet/>
      <dgm:spPr/>
      <dgm:t>
        <a:bodyPr/>
        <a:lstStyle/>
        <a:p>
          <a:r>
            <a:rPr lang="fr-CA" dirty="0"/>
            <a:t>Permet de modifier la puce (sans CSS)</a:t>
          </a:r>
          <a:endParaRPr lang="en-US" dirty="0"/>
        </a:p>
      </dgm:t>
    </dgm:pt>
    <dgm:pt modelId="{1D65EFAA-E912-47F3-AFFC-ACDC2FD39CBD}" type="parTrans" cxnId="{E154C03E-CC59-4096-BFD1-1694A6C99A44}">
      <dgm:prSet/>
      <dgm:spPr/>
      <dgm:t>
        <a:bodyPr/>
        <a:lstStyle/>
        <a:p>
          <a:endParaRPr lang="en-US"/>
        </a:p>
      </dgm:t>
    </dgm:pt>
    <dgm:pt modelId="{3996A334-5866-4BE2-A531-82B8ACD5FD16}" type="sibTrans" cxnId="{E154C03E-CC59-4096-BFD1-1694A6C99A4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28656E4-F87F-4A1F-8A57-D5EB01955A17}">
      <dgm:prSet/>
      <dgm:spPr/>
      <dgm:t>
        <a:bodyPr/>
        <a:lstStyle/>
        <a:p>
          <a:r>
            <a:rPr lang="fr-CA" dirty="0"/>
            <a:t>Permet de changer le chiffre de départ</a:t>
          </a:r>
          <a:endParaRPr lang="en-US" dirty="0"/>
        </a:p>
      </dgm:t>
    </dgm:pt>
    <dgm:pt modelId="{5A1546A3-3AE1-4847-9B33-C6598F9F454F}" type="parTrans" cxnId="{463EFBE8-A511-4606-BD52-2E7E2EBD4785}">
      <dgm:prSet/>
      <dgm:spPr/>
      <dgm:t>
        <a:bodyPr/>
        <a:lstStyle/>
        <a:p>
          <a:endParaRPr lang="en-US"/>
        </a:p>
      </dgm:t>
    </dgm:pt>
    <dgm:pt modelId="{26290640-0150-419B-92E8-64EDADF0F6FE}" type="sibTrans" cxnId="{463EFBE8-A511-4606-BD52-2E7E2EBD478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D1535D5-5FEB-4285-B14D-24F576769ECE}" type="pres">
      <dgm:prSet presAssocID="{6DDD1B60-46B7-475C-8353-858D091141C8}" presName="Name0" presStyleCnt="0">
        <dgm:presLayoutVars>
          <dgm:animLvl val="lvl"/>
          <dgm:resizeHandles val="exact"/>
        </dgm:presLayoutVars>
      </dgm:prSet>
      <dgm:spPr/>
    </dgm:pt>
    <dgm:pt modelId="{A0428F84-5E42-4FDF-89FA-04B4DDDE27F1}" type="pres">
      <dgm:prSet presAssocID="{8E45DE01-08B8-498F-ADB5-E38A0EC5A63B}" presName="compositeNode" presStyleCnt="0">
        <dgm:presLayoutVars>
          <dgm:bulletEnabled val="1"/>
        </dgm:presLayoutVars>
      </dgm:prSet>
      <dgm:spPr/>
    </dgm:pt>
    <dgm:pt modelId="{335C8D1B-2E7F-4982-BBA2-96F87FF4DA1D}" type="pres">
      <dgm:prSet presAssocID="{8E45DE01-08B8-498F-ADB5-E38A0EC5A63B}" presName="bgRect" presStyleLbl="alignNode1" presStyleIdx="0" presStyleCnt="3"/>
      <dgm:spPr/>
    </dgm:pt>
    <dgm:pt modelId="{80D25142-1AD4-41B8-B6DA-5A77BF46E6DE}" type="pres">
      <dgm:prSet presAssocID="{4FCFF1D7-86B7-41FA-9ADA-6BF40DF2CCA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4F14EB1-48FF-4466-BB98-75E231206F03}" type="pres">
      <dgm:prSet presAssocID="{8E45DE01-08B8-498F-ADB5-E38A0EC5A63B}" presName="nodeRect" presStyleLbl="alignNode1" presStyleIdx="0" presStyleCnt="3">
        <dgm:presLayoutVars>
          <dgm:bulletEnabled val="1"/>
        </dgm:presLayoutVars>
      </dgm:prSet>
      <dgm:spPr/>
    </dgm:pt>
    <dgm:pt modelId="{982DA526-2277-4EB6-8915-892B9EF0215A}" type="pres">
      <dgm:prSet presAssocID="{4FCFF1D7-86B7-41FA-9ADA-6BF40DF2CCA3}" presName="sibTrans" presStyleCnt="0"/>
      <dgm:spPr/>
    </dgm:pt>
    <dgm:pt modelId="{64F7B7EA-BFF9-4CDC-BCAE-5C723D6A4DF4}" type="pres">
      <dgm:prSet presAssocID="{142AADDA-B5CF-45C7-B70E-BF07221E58E2}" presName="compositeNode" presStyleCnt="0">
        <dgm:presLayoutVars>
          <dgm:bulletEnabled val="1"/>
        </dgm:presLayoutVars>
      </dgm:prSet>
      <dgm:spPr/>
    </dgm:pt>
    <dgm:pt modelId="{862C77AD-CB48-4F43-BE49-B13D3B36AA4B}" type="pres">
      <dgm:prSet presAssocID="{142AADDA-B5CF-45C7-B70E-BF07221E58E2}" presName="bgRect" presStyleLbl="alignNode1" presStyleIdx="1" presStyleCnt="3"/>
      <dgm:spPr/>
    </dgm:pt>
    <dgm:pt modelId="{D8B5918D-E206-49F6-88BB-1124846074C2}" type="pres">
      <dgm:prSet presAssocID="{3996A334-5866-4BE2-A531-82B8ACD5FD1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D1D0B7C-8879-41DD-B6E4-F5FBF986A139}" type="pres">
      <dgm:prSet presAssocID="{142AADDA-B5CF-45C7-B70E-BF07221E58E2}" presName="nodeRect" presStyleLbl="alignNode1" presStyleIdx="1" presStyleCnt="3">
        <dgm:presLayoutVars>
          <dgm:bulletEnabled val="1"/>
        </dgm:presLayoutVars>
      </dgm:prSet>
      <dgm:spPr/>
    </dgm:pt>
    <dgm:pt modelId="{0468F4AD-ABDA-4510-B909-BB321524D827}" type="pres">
      <dgm:prSet presAssocID="{3996A334-5866-4BE2-A531-82B8ACD5FD16}" presName="sibTrans" presStyleCnt="0"/>
      <dgm:spPr/>
    </dgm:pt>
    <dgm:pt modelId="{6C5CA502-D477-40F2-8029-797C23168215}" type="pres">
      <dgm:prSet presAssocID="{328656E4-F87F-4A1F-8A57-D5EB01955A17}" presName="compositeNode" presStyleCnt="0">
        <dgm:presLayoutVars>
          <dgm:bulletEnabled val="1"/>
        </dgm:presLayoutVars>
      </dgm:prSet>
      <dgm:spPr/>
    </dgm:pt>
    <dgm:pt modelId="{98925FBD-E7B5-4055-B612-A4110531933D}" type="pres">
      <dgm:prSet presAssocID="{328656E4-F87F-4A1F-8A57-D5EB01955A17}" presName="bgRect" presStyleLbl="alignNode1" presStyleIdx="2" presStyleCnt="3"/>
      <dgm:spPr/>
    </dgm:pt>
    <dgm:pt modelId="{FC430234-066D-40FC-8AA4-CDB0CACF20B8}" type="pres">
      <dgm:prSet presAssocID="{26290640-0150-419B-92E8-64EDADF0F6F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0593DCA-74EB-47B7-AEDA-26A4BA7B75CD}" type="pres">
      <dgm:prSet presAssocID="{328656E4-F87F-4A1F-8A57-D5EB01955A1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BD87D1D-F211-4D52-9737-A85513F422AB}" type="presOf" srcId="{6DDD1B60-46B7-475C-8353-858D091141C8}" destId="{6D1535D5-5FEB-4285-B14D-24F576769ECE}" srcOrd="0" destOrd="0" presId="urn:microsoft.com/office/officeart/2016/7/layout/LinearBlockProcessNumbered"/>
    <dgm:cxn modelId="{61D84927-1774-4834-948F-3FD2917E650D}" type="presOf" srcId="{142AADDA-B5CF-45C7-B70E-BF07221E58E2}" destId="{1D1D0B7C-8879-41DD-B6E4-F5FBF986A139}" srcOrd="1" destOrd="0" presId="urn:microsoft.com/office/officeart/2016/7/layout/LinearBlockProcessNumbered"/>
    <dgm:cxn modelId="{E154C03E-CC59-4096-BFD1-1694A6C99A44}" srcId="{6DDD1B60-46B7-475C-8353-858D091141C8}" destId="{142AADDA-B5CF-45C7-B70E-BF07221E58E2}" srcOrd="1" destOrd="0" parTransId="{1D65EFAA-E912-47F3-AFFC-ACDC2FD39CBD}" sibTransId="{3996A334-5866-4BE2-A531-82B8ACD5FD16}"/>
    <dgm:cxn modelId="{DEB8165F-FC21-4DD8-A42E-EABDBDCE01B0}" srcId="{6DDD1B60-46B7-475C-8353-858D091141C8}" destId="{8E45DE01-08B8-498F-ADB5-E38A0EC5A63B}" srcOrd="0" destOrd="0" parTransId="{076FF16A-9763-470B-BF13-E9BF7E02B4E4}" sibTransId="{4FCFF1D7-86B7-41FA-9ADA-6BF40DF2CCA3}"/>
    <dgm:cxn modelId="{B5196E50-6353-4D92-AF4F-E414F0EE4057}" type="presOf" srcId="{8E45DE01-08B8-498F-ADB5-E38A0EC5A63B}" destId="{335C8D1B-2E7F-4982-BBA2-96F87FF4DA1D}" srcOrd="0" destOrd="0" presId="urn:microsoft.com/office/officeart/2016/7/layout/LinearBlockProcessNumbered"/>
    <dgm:cxn modelId="{FEFE8586-5E55-4433-9B8F-9AA58D2345F1}" type="presOf" srcId="{328656E4-F87F-4A1F-8A57-D5EB01955A17}" destId="{98925FBD-E7B5-4055-B612-A4110531933D}" srcOrd="0" destOrd="0" presId="urn:microsoft.com/office/officeart/2016/7/layout/LinearBlockProcessNumbered"/>
    <dgm:cxn modelId="{A4D11496-FCDA-412F-82D4-164A9CD3963B}" type="presOf" srcId="{4FCFF1D7-86B7-41FA-9ADA-6BF40DF2CCA3}" destId="{80D25142-1AD4-41B8-B6DA-5A77BF46E6DE}" srcOrd="0" destOrd="0" presId="urn:microsoft.com/office/officeart/2016/7/layout/LinearBlockProcessNumbered"/>
    <dgm:cxn modelId="{115F15A3-9701-448D-B6CD-31B006A0973D}" type="presOf" srcId="{3996A334-5866-4BE2-A531-82B8ACD5FD16}" destId="{D8B5918D-E206-49F6-88BB-1124846074C2}" srcOrd="0" destOrd="0" presId="urn:microsoft.com/office/officeart/2016/7/layout/LinearBlockProcessNumbered"/>
    <dgm:cxn modelId="{EB0B20A9-EA62-48ED-BF1D-0F05122B5262}" type="presOf" srcId="{26290640-0150-419B-92E8-64EDADF0F6FE}" destId="{FC430234-066D-40FC-8AA4-CDB0CACF20B8}" srcOrd="0" destOrd="0" presId="urn:microsoft.com/office/officeart/2016/7/layout/LinearBlockProcessNumbered"/>
    <dgm:cxn modelId="{470559AA-F4CC-4085-A5B0-C326882CBDE6}" type="presOf" srcId="{8E45DE01-08B8-498F-ADB5-E38A0EC5A63B}" destId="{84F14EB1-48FF-4466-BB98-75E231206F03}" srcOrd="1" destOrd="0" presId="urn:microsoft.com/office/officeart/2016/7/layout/LinearBlockProcessNumbered"/>
    <dgm:cxn modelId="{057954DF-1131-4D7F-8A82-8048CAB9225E}" type="presOf" srcId="{328656E4-F87F-4A1F-8A57-D5EB01955A17}" destId="{00593DCA-74EB-47B7-AEDA-26A4BA7B75CD}" srcOrd="1" destOrd="0" presId="urn:microsoft.com/office/officeart/2016/7/layout/LinearBlockProcessNumbered"/>
    <dgm:cxn modelId="{463EFBE8-A511-4606-BD52-2E7E2EBD4785}" srcId="{6DDD1B60-46B7-475C-8353-858D091141C8}" destId="{328656E4-F87F-4A1F-8A57-D5EB01955A17}" srcOrd="2" destOrd="0" parTransId="{5A1546A3-3AE1-4847-9B33-C6598F9F454F}" sibTransId="{26290640-0150-419B-92E8-64EDADF0F6FE}"/>
    <dgm:cxn modelId="{97B0B7EA-F7B3-4697-B296-A7DDFD744D80}" type="presOf" srcId="{142AADDA-B5CF-45C7-B70E-BF07221E58E2}" destId="{862C77AD-CB48-4F43-BE49-B13D3B36AA4B}" srcOrd="0" destOrd="0" presId="urn:microsoft.com/office/officeart/2016/7/layout/LinearBlockProcessNumbered"/>
    <dgm:cxn modelId="{30F89AAC-9966-4087-9353-7C1C43CD6E5B}" type="presParOf" srcId="{6D1535D5-5FEB-4285-B14D-24F576769ECE}" destId="{A0428F84-5E42-4FDF-89FA-04B4DDDE27F1}" srcOrd="0" destOrd="0" presId="urn:microsoft.com/office/officeart/2016/7/layout/LinearBlockProcessNumbered"/>
    <dgm:cxn modelId="{0BA545DF-F70A-46A1-B65B-C4F84AB56C9A}" type="presParOf" srcId="{A0428F84-5E42-4FDF-89FA-04B4DDDE27F1}" destId="{335C8D1B-2E7F-4982-BBA2-96F87FF4DA1D}" srcOrd="0" destOrd="0" presId="urn:microsoft.com/office/officeart/2016/7/layout/LinearBlockProcessNumbered"/>
    <dgm:cxn modelId="{A97DFB72-8DB7-4C6E-B95B-DC523AC3F91D}" type="presParOf" srcId="{A0428F84-5E42-4FDF-89FA-04B4DDDE27F1}" destId="{80D25142-1AD4-41B8-B6DA-5A77BF46E6DE}" srcOrd="1" destOrd="0" presId="urn:microsoft.com/office/officeart/2016/7/layout/LinearBlockProcessNumbered"/>
    <dgm:cxn modelId="{D9A40242-3330-40F5-A335-72F663C2DCF1}" type="presParOf" srcId="{A0428F84-5E42-4FDF-89FA-04B4DDDE27F1}" destId="{84F14EB1-48FF-4466-BB98-75E231206F03}" srcOrd="2" destOrd="0" presId="urn:microsoft.com/office/officeart/2016/7/layout/LinearBlockProcessNumbered"/>
    <dgm:cxn modelId="{53AE882F-531E-4C1F-9F26-8E3F6C8B6B70}" type="presParOf" srcId="{6D1535D5-5FEB-4285-B14D-24F576769ECE}" destId="{982DA526-2277-4EB6-8915-892B9EF0215A}" srcOrd="1" destOrd="0" presId="urn:microsoft.com/office/officeart/2016/7/layout/LinearBlockProcessNumbered"/>
    <dgm:cxn modelId="{426CD80B-07F7-4C0F-BDFB-4EBB315BE98E}" type="presParOf" srcId="{6D1535D5-5FEB-4285-B14D-24F576769ECE}" destId="{64F7B7EA-BFF9-4CDC-BCAE-5C723D6A4DF4}" srcOrd="2" destOrd="0" presId="urn:microsoft.com/office/officeart/2016/7/layout/LinearBlockProcessNumbered"/>
    <dgm:cxn modelId="{77E22D38-C046-4DFC-BC88-C6593CDC7479}" type="presParOf" srcId="{64F7B7EA-BFF9-4CDC-BCAE-5C723D6A4DF4}" destId="{862C77AD-CB48-4F43-BE49-B13D3B36AA4B}" srcOrd="0" destOrd="0" presId="urn:microsoft.com/office/officeart/2016/7/layout/LinearBlockProcessNumbered"/>
    <dgm:cxn modelId="{0C40F18F-5570-4D4C-8FF1-19231D181FBC}" type="presParOf" srcId="{64F7B7EA-BFF9-4CDC-BCAE-5C723D6A4DF4}" destId="{D8B5918D-E206-49F6-88BB-1124846074C2}" srcOrd="1" destOrd="0" presId="urn:microsoft.com/office/officeart/2016/7/layout/LinearBlockProcessNumbered"/>
    <dgm:cxn modelId="{F7960D1E-D8AA-4CF9-92FA-7268BF320733}" type="presParOf" srcId="{64F7B7EA-BFF9-4CDC-BCAE-5C723D6A4DF4}" destId="{1D1D0B7C-8879-41DD-B6E4-F5FBF986A139}" srcOrd="2" destOrd="0" presId="urn:microsoft.com/office/officeart/2016/7/layout/LinearBlockProcessNumbered"/>
    <dgm:cxn modelId="{6C52ABB3-A626-4E2F-A5A1-FF6DA9DDA079}" type="presParOf" srcId="{6D1535D5-5FEB-4285-B14D-24F576769ECE}" destId="{0468F4AD-ABDA-4510-B909-BB321524D827}" srcOrd="3" destOrd="0" presId="urn:microsoft.com/office/officeart/2016/7/layout/LinearBlockProcessNumbered"/>
    <dgm:cxn modelId="{3688B711-D361-4EE8-AF21-281E84A1033B}" type="presParOf" srcId="{6D1535D5-5FEB-4285-B14D-24F576769ECE}" destId="{6C5CA502-D477-40F2-8029-797C23168215}" srcOrd="4" destOrd="0" presId="urn:microsoft.com/office/officeart/2016/7/layout/LinearBlockProcessNumbered"/>
    <dgm:cxn modelId="{8BCFACAE-BF2D-4317-98FB-9E78A81A6A22}" type="presParOf" srcId="{6C5CA502-D477-40F2-8029-797C23168215}" destId="{98925FBD-E7B5-4055-B612-A4110531933D}" srcOrd="0" destOrd="0" presId="urn:microsoft.com/office/officeart/2016/7/layout/LinearBlockProcessNumbered"/>
    <dgm:cxn modelId="{0A1E04EC-52FE-4239-9D62-5A379DC6D982}" type="presParOf" srcId="{6C5CA502-D477-40F2-8029-797C23168215}" destId="{FC430234-066D-40FC-8AA4-CDB0CACF20B8}" srcOrd="1" destOrd="0" presId="urn:microsoft.com/office/officeart/2016/7/layout/LinearBlockProcessNumbered"/>
    <dgm:cxn modelId="{511943EB-1E3B-447E-841F-2444B26E1A14}" type="presParOf" srcId="{6C5CA502-D477-40F2-8029-797C23168215}" destId="{00593DCA-74EB-47B7-AEDA-26A4BA7B75C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DDD1B60-46B7-475C-8353-858D091141C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45DE01-08B8-498F-ADB5-E38A0EC5A63B}">
      <dgm:prSet/>
      <dgm:spPr/>
      <dgm:t>
        <a:bodyPr/>
        <a:lstStyle/>
        <a:p>
          <a:r>
            <a:rPr lang="fr-CA" dirty="0"/>
            <a:t>Afficher une liste d’items n’ayant pas d’ordre</a:t>
          </a:r>
          <a:endParaRPr lang="en-US" dirty="0"/>
        </a:p>
      </dgm:t>
    </dgm:pt>
    <dgm:pt modelId="{076FF16A-9763-470B-BF13-E9BF7E02B4E4}" type="parTrans" cxnId="{DEB8165F-FC21-4DD8-A42E-EABDBDCE01B0}">
      <dgm:prSet/>
      <dgm:spPr/>
      <dgm:t>
        <a:bodyPr/>
        <a:lstStyle/>
        <a:p>
          <a:endParaRPr lang="en-US"/>
        </a:p>
      </dgm:t>
    </dgm:pt>
    <dgm:pt modelId="{4FCFF1D7-86B7-41FA-9ADA-6BF40DF2CCA3}" type="sibTrans" cxnId="{DEB8165F-FC21-4DD8-A42E-EABDBDCE01B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42AADDA-B5CF-45C7-B70E-BF07221E58E2}">
      <dgm:prSet/>
      <dgm:spPr/>
      <dgm:t>
        <a:bodyPr/>
        <a:lstStyle/>
        <a:p>
          <a:r>
            <a:rPr lang="fr-CA" dirty="0"/>
            <a:t>NE PERMET PAS de modifier la puce (sans CSS)</a:t>
          </a:r>
          <a:endParaRPr lang="en-US" dirty="0"/>
        </a:p>
      </dgm:t>
    </dgm:pt>
    <dgm:pt modelId="{1D65EFAA-E912-47F3-AFFC-ACDC2FD39CBD}" type="parTrans" cxnId="{E154C03E-CC59-4096-BFD1-1694A6C99A44}">
      <dgm:prSet/>
      <dgm:spPr/>
      <dgm:t>
        <a:bodyPr/>
        <a:lstStyle/>
        <a:p>
          <a:endParaRPr lang="en-US"/>
        </a:p>
      </dgm:t>
    </dgm:pt>
    <dgm:pt modelId="{3996A334-5866-4BE2-A531-82B8ACD5FD16}" type="sibTrans" cxnId="{E154C03E-CC59-4096-BFD1-1694A6C99A4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28656E4-F87F-4A1F-8A57-D5EB01955A17}">
      <dgm:prSet/>
      <dgm:spPr/>
      <dgm:t>
        <a:bodyPr/>
        <a:lstStyle/>
        <a:p>
          <a:r>
            <a:rPr lang="fr-CA" dirty="0"/>
            <a:t>Permet de changer le chiffre de départ</a:t>
          </a:r>
          <a:endParaRPr lang="en-US" dirty="0"/>
        </a:p>
      </dgm:t>
    </dgm:pt>
    <dgm:pt modelId="{5A1546A3-3AE1-4847-9B33-C6598F9F454F}" type="parTrans" cxnId="{463EFBE8-A511-4606-BD52-2E7E2EBD4785}">
      <dgm:prSet/>
      <dgm:spPr/>
      <dgm:t>
        <a:bodyPr/>
        <a:lstStyle/>
        <a:p>
          <a:endParaRPr lang="en-US"/>
        </a:p>
      </dgm:t>
    </dgm:pt>
    <dgm:pt modelId="{26290640-0150-419B-92E8-64EDADF0F6FE}" type="sibTrans" cxnId="{463EFBE8-A511-4606-BD52-2E7E2EBD478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D1535D5-5FEB-4285-B14D-24F576769ECE}" type="pres">
      <dgm:prSet presAssocID="{6DDD1B60-46B7-475C-8353-858D091141C8}" presName="Name0" presStyleCnt="0">
        <dgm:presLayoutVars>
          <dgm:animLvl val="lvl"/>
          <dgm:resizeHandles val="exact"/>
        </dgm:presLayoutVars>
      </dgm:prSet>
      <dgm:spPr/>
    </dgm:pt>
    <dgm:pt modelId="{A0428F84-5E42-4FDF-89FA-04B4DDDE27F1}" type="pres">
      <dgm:prSet presAssocID="{8E45DE01-08B8-498F-ADB5-E38A0EC5A63B}" presName="compositeNode" presStyleCnt="0">
        <dgm:presLayoutVars>
          <dgm:bulletEnabled val="1"/>
        </dgm:presLayoutVars>
      </dgm:prSet>
      <dgm:spPr/>
    </dgm:pt>
    <dgm:pt modelId="{335C8D1B-2E7F-4982-BBA2-96F87FF4DA1D}" type="pres">
      <dgm:prSet presAssocID="{8E45DE01-08B8-498F-ADB5-E38A0EC5A63B}" presName="bgRect" presStyleLbl="alignNode1" presStyleIdx="0" presStyleCnt="3"/>
      <dgm:spPr/>
    </dgm:pt>
    <dgm:pt modelId="{80D25142-1AD4-41B8-B6DA-5A77BF46E6DE}" type="pres">
      <dgm:prSet presAssocID="{4FCFF1D7-86B7-41FA-9ADA-6BF40DF2CCA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4F14EB1-48FF-4466-BB98-75E231206F03}" type="pres">
      <dgm:prSet presAssocID="{8E45DE01-08B8-498F-ADB5-E38A0EC5A63B}" presName="nodeRect" presStyleLbl="alignNode1" presStyleIdx="0" presStyleCnt="3">
        <dgm:presLayoutVars>
          <dgm:bulletEnabled val="1"/>
        </dgm:presLayoutVars>
      </dgm:prSet>
      <dgm:spPr/>
    </dgm:pt>
    <dgm:pt modelId="{982DA526-2277-4EB6-8915-892B9EF0215A}" type="pres">
      <dgm:prSet presAssocID="{4FCFF1D7-86B7-41FA-9ADA-6BF40DF2CCA3}" presName="sibTrans" presStyleCnt="0"/>
      <dgm:spPr/>
    </dgm:pt>
    <dgm:pt modelId="{64F7B7EA-BFF9-4CDC-BCAE-5C723D6A4DF4}" type="pres">
      <dgm:prSet presAssocID="{142AADDA-B5CF-45C7-B70E-BF07221E58E2}" presName="compositeNode" presStyleCnt="0">
        <dgm:presLayoutVars>
          <dgm:bulletEnabled val="1"/>
        </dgm:presLayoutVars>
      </dgm:prSet>
      <dgm:spPr/>
    </dgm:pt>
    <dgm:pt modelId="{862C77AD-CB48-4F43-BE49-B13D3B36AA4B}" type="pres">
      <dgm:prSet presAssocID="{142AADDA-B5CF-45C7-B70E-BF07221E58E2}" presName="bgRect" presStyleLbl="alignNode1" presStyleIdx="1" presStyleCnt="3"/>
      <dgm:spPr/>
    </dgm:pt>
    <dgm:pt modelId="{D8B5918D-E206-49F6-88BB-1124846074C2}" type="pres">
      <dgm:prSet presAssocID="{3996A334-5866-4BE2-A531-82B8ACD5FD1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D1D0B7C-8879-41DD-B6E4-F5FBF986A139}" type="pres">
      <dgm:prSet presAssocID="{142AADDA-B5CF-45C7-B70E-BF07221E58E2}" presName="nodeRect" presStyleLbl="alignNode1" presStyleIdx="1" presStyleCnt="3">
        <dgm:presLayoutVars>
          <dgm:bulletEnabled val="1"/>
        </dgm:presLayoutVars>
      </dgm:prSet>
      <dgm:spPr/>
    </dgm:pt>
    <dgm:pt modelId="{0468F4AD-ABDA-4510-B909-BB321524D827}" type="pres">
      <dgm:prSet presAssocID="{3996A334-5866-4BE2-A531-82B8ACD5FD16}" presName="sibTrans" presStyleCnt="0"/>
      <dgm:spPr/>
    </dgm:pt>
    <dgm:pt modelId="{6C5CA502-D477-40F2-8029-797C23168215}" type="pres">
      <dgm:prSet presAssocID="{328656E4-F87F-4A1F-8A57-D5EB01955A17}" presName="compositeNode" presStyleCnt="0">
        <dgm:presLayoutVars>
          <dgm:bulletEnabled val="1"/>
        </dgm:presLayoutVars>
      </dgm:prSet>
      <dgm:spPr/>
    </dgm:pt>
    <dgm:pt modelId="{98925FBD-E7B5-4055-B612-A4110531933D}" type="pres">
      <dgm:prSet presAssocID="{328656E4-F87F-4A1F-8A57-D5EB01955A17}" presName="bgRect" presStyleLbl="alignNode1" presStyleIdx="2" presStyleCnt="3"/>
      <dgm:spPr/>
    </dgm:pt>
    <dgm:pt modelId="{FC430234-066D-40FC-8AA4-CDB0CACF20B8}" type="pres">
      <dgm:prSet presAssocID="{26290640-0150-419B-92E8-64EDADF0F6F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0593DCA-74EB-47B7-AEDA-26A4BA7B75CD}" type="pres">
      <dgm:prSet presAssocID="{328656E4-F87F-4A1F-8A57-D5EB01955A1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BD87D1D-F211-4D52-9737-A85513F422AB}" type="presOf" srcId="{6DDD1B60-46B7-475C-8353-858D091141C8}" destId="{6D1535D5-5FEB-4285-B14D-24F576769ECE}" srcOrd="0" destOrd="0" presId="urn:microsoft.com/office/officeart/2016/7/layout/LinearBlockProcessNumbered"/>
    <dgm:cxn modelId="{61D84927-1774-4834-948F-3FD2917E650D}" type="presOf" srcId="{142AADDA-B5CF-45C7-B70E-BF07221E58E2}" destId="{1D1D0B7C-8879-41DD-B6E4-F5FBF986A139}" srcOrd="1" destOrd="0" presId="urn:microsoft.com/office/officeart/2016/7/layout/LinearBlockProcessNumbered"/>
    <dgm:cxn modelId="{E154C03E-CC59-4096-BFD1-1694A6C99A44}" srcId="{6DDD1B60-46B7-475C-8353-858D091141C8}" destId="{142AADDA-B5CF-45C7-B70E-BF07221E58E2}" srcOrd="1" destOrd="0" parTransId="{1D65EFAA-E912-47F3-AFFC-ACDC2FD39CBD}" sibTransId="{3996A334-5866-4BE2-A531-82B8ACD5FD16}"/>
    <dgm:cxn modelId="{DEB8165F-FC21-4DD8-A42E-EABDBDCE01B0}" srcId="{6DDD1B60-46B7-475C-8353-858D091141C8}" destId="{8E45DE01-08B8-498F-ADB5-E38A0EC5A63B}" srcOrd="0" destOrd="0" parTransId="{076FF16A-9763-470B-BF13-E9BF7E02B4E4}" sibTransId="{4FCFF1D7-86B7-41FA-9ADA-6BF40DF2CCA3}"/>
    <dgm:cxn modelId="{B5196E50-6353-4D92-AF4F-E414F0EE4057}" type="presOf" srcId="{8E45DE01-08B8-498F-ADB5-E38A0EC5A63B}" destId="{335C8D1B-2E7F-4982-BBA2-96F87FF4DA1D}" srcOrd="0" destOrd="0" presId="urn:microsoft.com/office/officeart/2016/7/layout/LinearBlockProcessNumbered"/>
    <dgm:cxn modelId="{FEFE8586-5E55-4433-9B8F-9AA58D2345F1}" type="presOf" srcId="{328656E4-F87F-4A1F-8A57-D5EB01955A17}" destId="{98925FBD-E7B5-4055-B612-A4110531933D}" srcOrd="0" destOrd="0" presId="urn:microsoft.com/office/officeart/2016/7/layout/LinearBlockProcessNumbered"/>
    <dgm:cxn modelId="{A4D11496-FCDA-412F-82D4-164A9CD3963B}" type="presOf" srcId="{4FCFF1D7-86B7-41FA-9ADA-6BF40DF2CCA3}" destId="{80D25142-1AD4-41B8-B6DA-5A77BF46E6DE}" srcOrd="0" destOrd="0" presId="urn:microsoft.com/office/officeart/2016/7/layout/LinearBlockProcessNumbered"/>
    <dgm:cxn modelId="{115F15A3-9701-448D-B6CD-31B006A0973D}" type="presOf" srcId="{3996A334-5866-4BE2-A531-82B8ACD5FD16}" destId="{D8B5918D-E206-49F6-88BB-1124846074C2}" srcOrd="0" destOrd="0" presId="urn:microsoft.com/office/officeart/2016/7/layout/LinearBlockProcessNumbered"/>
    <dgm:cxn modelId="{EB0B20A9-EA62-48ED-BF1D-0F05122B5262}" type="presOf" srcId="{26290640-0150-419B-92E8-64EDADF0F6FE}" destId="{FC430234-066D-40FC-8AA4-CDB0CACF20B8}" srcOrd="0" destOrd="0" presId="urn:microsoft.com/office/officeart/2016/7/layout/LinearBlockProcessNumbered"/>
    <dgm:cxn modelId="{470559AA-F4CC-4085-A5B0-C326882CBDE6}" type="presOf" srcId="{8E45DE01-08B8-498F-ADB5-E38A0EC5A63B}" destId="{84F14EB1-48FF-4466-BB98-75E231206F03}" srcOrd="1" destOrd="0" presId="urn:microsoft.com/office/officeart/2016/7/layout/LinearBlockProcessNumbered"/>
    <dgm:cxn modelId="{057954DF-1131-4D7F-8A82-8048CAB9225E}" type="presOf" srcId="{328656E4-F87F-4A1F-8A57-D5EB01955A17}" destId="{00593DCA-74EB-47B7-AEDA-26A4BA7B75CD}" srcOrd="1" destOrd="0" presId="urn:microsoft.com/office/officeart/2016/7/layout/LinearBlockProcessNumbered"/>
    <dgm:cxn modelId="{463EFBE8-A511-4606-BD52-2E7E2EBD4785}" srcId="{6DDD1B60-46B7-475C-8353-858D091141C8}" destId="{328656E4-F87F-4A1F-8A57-D5EB01955A17}" srcOrd="2" destOrd="0" parTransId="{5A1546A3-3AE1-4847-9B33-C6598F9F454F}" sibTransId="{26290640-0150-419B-92E8-64EDADF0F6FE}"/>
    <dgm:cxn modelId="{97B0B7EA-F7B3-4697-B296-A7DDFD744D80}" type="presOf" srcId="{142AADDA-B5CF-45C7-B70E-BF07221E58E2}" destId="{862C77AD-CB48-4F43-BE49-B13D3B36AA4B}" srcOrd="0" destOrd="0" presId="urn:microsoft.com/office/officeart/2016/7/layout/LinearBlockProcessNumbered"/>
    <dgm:cxn modelId="{30F89AAC-9966-4087-9353-7C1C43CD6E5B}" type="presParOf" srcId="{6D1535D5-5FEB-4285-B14D-24F576769ECE}" destId="{A0428F84-5E42-4FDF-89FA-04B4DDDE27F1}" srcOrd="0" destOrd="0" presId="urn:microsoft.com/office/officeart/2016/7/layout/LinearBlockProcessNumbered"/>
    <dgm:cxn modelId="{0BA545DF-F70A-46A1-B65B-C4F84AB56C9A}" type="presParOf" srcId="{A0428F84-5E42-4FDF-89FA-04B4DDDE27F1}" destId="{335C8D1B-2E7F-4982-BBA2-96F87FF4DA1D}" srcOrd="0" destOrd="0" presId="urn:microsoft.com/office/officeart/2016/7/layout/LinearBlockProcessNumbered"/>
    <dgm:cxn modelId="{A97DFB72-8DB7-4C6E-B95B-DC523AC3F91D}" type="presParOf" srcId="{A0428F84-5E42-4FDF-89FA-04B4DDDE27F1}" destId="{80D25142-1AD4-41B8-B6DA-5A77BF46E6DE}" srcOrd="1" destOrd="0" presId="urn:microsoft.com/office/officeart/2016/7/layout/LinearBlockProcessNumbered"/>
    <dgm:cxn modelId="{D9A40242-3330-40F5-A335-72F663C2DCF1}" type="presParOf" srcId="{A0428F84-5E42-4FDF-89FA-04B4DDDE27F1}" destId="{84F14EB1-48FF-4466-BB98-75E231206F03}" srcOrd="2" destOrd="0" presId="urn:microsoft.com/office/officeart/2016/7/layout/LinearBlockProcessNumbered"/>
    <dgm:cxn modelId="{53AE882F-531E-4C1F-9F26-8E3F6C8B6B70}" type="presParOf" srcId="{6D1535D5-5FEB-4285-B14D-24F576769ECE}" destId="{982DA526-2277-4EB6-8915-892B9EF0215A}" srcOrd="1" destOrd="0" presId="urn:microsoft.com/office/officeart/2016/7/layout/LinearBlockProcessNumbered"/>
    <dgm:cxn modelId="{426CD80B-07F7-4C0F-BDFB-4EBB315BE98E}" type="presParOf" srcId="{6D1535D5-5FEB-4285-B14D-24F576769ECE}" destId="{64F7B7EA-BFF9-4CDC-BCAE-5C723D6A4DF4}" srcOrd="2" destOrd="0" presId="urn:microsoft.com/office/officeart/2016/7/layout/LinearBlockProcessNumbered"/>
    <dgm:cxn modelId="{77E22D38-C046-4DFC-BC88-C6593CDC7479}" type="presParOf" srcId="{64F7B7EA-BFF9-4CDC-BCAE-5C723D6A4DF4}" destId="{862C77AD-CB48-4F43-BE49-B13D3B36AA4B}" srcOrd="0" destOrd="0" presId="urn:microsoft.com/office/officeart/2016/7/layout/LinearBlockProcessNumbered"/>
    <dgm:cxn modelId="{0C40F18F-5570-4D4C-8FF1-19231D181FBC}" type="presParOf" srcId="{64F7B7EA-BFF9-4CDC-BCAE-5C723D6A4DF4}" destId="{D8B5918D-E206-49F6-88BB-1124846074C2}" srcOrd="1" destOrd="0" presId="urn:microsoft.com/office/officeart/2016/7/layout/LinearBlockProcessNumbered"/>
    <dgm:cxn modelId="{F7960D1E-D8AA-4CF9-92FA-7268BF320733}" type="presParOf" srcId="{64F7B7EA-BFF9-4CDC-BCAE-5C723D6A4DF4}" destId="{1D1D0B7C-8879-41DD-B6E4-F5FBF986A139}" srcOrd="2" destOrd="0" presId="urn:microsoft.com/office/officeart/2016/7/layout/LinearBlockProcessNumbered"/>
    <dgm:cxn modelId="{6C52ABB3-A626-4E2F-A5A1-FF6DA9DDA079}" type="presParOf" srcId="{6D1535D5-5FEB-4285-B14D-24F576769ECE}" destId="{0468F4AD-ABDA-4510-B909-BB321524D827}" srcOrd="3" destOrd="0" presId="urn:microsoft.com/office/officeart/2016/7/layout/LinearBlockProcessNumbered"/>
    <dgm:cxn modelId="{3688B711-D361-4EE8-AF21-281E84A1033B}" type="presParOf" srcId="{6D1535D5-5FEB-4285-B14D-24F576769ECE}" destId="{6C5CA502-D477-40F2-8029-797C23168215}" srcOrd="4" destOrd="0" presId="urn:microsoft.com/office/officeart/2016/7/layout/LinearBlockProcessNumbered"/>
    <dgm:cxn modelId="{8BCFACAE-BF2D-4317-98FB-9E78A81A6A22}" type="presParOf" srcId="{6C5CA502-D477-40F2-8029-797C23168215}" destId="{98925FBD-E7B5-4055-B612-A4110531933D}" srcOrd="0" destOrd="0" presId="urn:microsoft.com/office/officeart/2016/7/layout/LinearBlockProcessNumbered"/>
    <dgm:cxn modelId="{0A1E04EC-52FE-4239-9D62-5A379DC6D982}" type="presParOf" srcId="{6C5CA502-D477-40F2-8029-797C23168215}" destId="{FC430234-066D-40FC-8AA4-CDB0CACF20B8}" srcOrd="1" destOrd="0" presId="urn:microsoft.com/office/officeart/2016/7/layout/LinearBlockProcessNumbered"/>
    <dgm:cxn modelId="{511943EB-1E3B-447E-841F-2444B26E1A14}" type="presParOf" srcId="{6C5CA502-D477-40F2-8029-797C23168215}" destId="{00593DCA-74EB-47B7-AEDA-26A4BA7B75C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DDD1B60-46B7-475C-8353-858D091141C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45DE01-08B8-498F-ADB5-E38A0EC5A63B}">
      <dgm:prSet/>
      <dgm:spPr/>
      <dgm:t>
        <a:bodyPr/>
        <a:lstStyle/>
        <a:p>
          <a:r>
            <a:rPr lang="fr-CA" dirty="0"/>
            <a:t>Afficher une liste de données sous forme de matrice</a:t>
          </a:r>
          <a:endParaRPr lang="en-US" dirty="0"/>
        </a:p>
      </dgm:t>
    </dgm:pt>
    <dgm:pt modelId="{076FF16A-9763-470B-BF13-E9BF7E02B4E4}" type="parTrans" cxnId="{DEB8165F-FC21-4DD8-A42E-EABDBDCE01B0}">
      <dgm:prSet/>
      <dgm:spPr/>
      <dgm:t>
        <a:bodyPr/>
        <a:lstStyle/>
        <a:p>
          <a:endParaRPr lang="en-US"/>
        </a:p>
      </dgm:t>
    </dgm:pt>
    <dgm:pt modelId="{4FCFF1D7-86B7-41FA-9ADA-6BF40DF2CCA3}" type="sibTrans" cxnId="{DEB8165F-FC21-4DD8-A42E-EABDBDCE01B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42AADDA-B5CF-45C7-B70E-BF07221E58E2}">
      <dgm:prSet/>
      <dgm:spPr/>
      <dgm:t>
        <a:bodyPr/>
        <a:lstStyle/>
        <a:p>
          <a:r>
            <a:rPr lang="en-US" dirty="0" err="1"/>
            <a:t>Permet</a:t>
          </a:r>
          <a:r>
            <a:rPr lang="en-US" dirty="0"/>
            <a:t> </a:t>
          </a:r>
          <a:r>
            <a:rPr lang="en-US" dirty="0" err="1"/>
            <a:t>d’ajouter</a:t>
          </a:r>
          <a:r>
            <a:rPr lang="en-US" dirty="0"/>
            <a:t> </a:t>
          </a:r>
          <a:r>
            <a:rPr lang="en-US" dirty="0" err="1"/>
            <a:t>une</a:t>
          </a:r>
          <a:r>
            <a:rPr lang="en-US" dirty="0"/>
            <a:t> </a:t>
          </a:r>
          <a:r>
            <a:rPr lang="en-US" dirty="0" err="1"/>
            <a:t>entête</a:t>
          </a:r>
          <a:r>
            <a:rPr lang="en-US" dirty="0"/>
            <a:t> et un pied</a:t>
          </a:r>
        </a:p>
      </dgm:t>
    </dgm:pt>
    <dgm:pt modelId="{1D65EFAA-E912-47F3-AFFC-ACDC2FD39CBD}" type="parTrans" cxnId="{E154C03E-CC59-4096-BFD1-1694A6C99A44}">
      <dgm:prSet/>
      <dgm:spPr/>
      <dgm:t>
        <a:bodyPr/>
        <a:lstStyle/>
        <a:p>
          <a:endParaRPr lang="en-US"/>
        </a:p>
      </dgm:t>
    </dgm:pt>
    <dgm:pt modelId="{3996A334-5866-4BE2-A531-82B8ACD5FD16}" type="sibTrans" cxnId="{E154C03E-CC59-4096-BFD1-1694A6C99A4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28656E4-F87F-4A1F-8A57-D5EB01955A17}">
      <dgm:prSet/>
      <dgm:spPr/>
      <dgm:t>
        <a:bodyPr/>
        <a:lstStyle/>
        <a:p>
          <a:r>
            <a:rPr lang="fr-CA" dirty="0"/>
            <a:t>Différence sémantique entre contenu et entête</a:t>
          </a:r>
          <a:endParaRPr lang="en-US" dirty="0"/>
        </a:p>
      </dgm:t>
    </dgm:pt>
    <dgm:pt modelId="{5A1546A3-3AE1-4847-9B33-C6598F9F454F}" type="parTrans" cxnId="{463EFBE8-A511-4606-BD52-2E7E2EBD4785}">
      <dgm:prSet/>
      <dgm:spPr/>
      <dgm:t>
        <a:bodyPr/>
        <a:lstStyle/>
        <a:p>
          <a:endParaRPr lang="en-US"/>
        </a:p>
      </dgm:t>
    </dgm:pt>
    <dgm:pt modelId="{26290640-0150-419B-92E8-64EDADF0F6FE}" type="sibTrans" cxnId="{463EFBE8-A511-4606-BD52-2E7E2EBD478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D1535D5-5FEB-4285-B14D-24F576769ECE}" type="pres">
      <dgm:prSet presAssocID="{6DDD1B60-46B7-475C-8353-858D091141C8}" presName="Name0" presStyleCnt="0">
        <dgm:presLayoutVars>
          <dgm:animLvl val="lvl"/>
          <dgm:resizeHandles val="exact"/>
        </dgm:presLayoutVars>
      </dgm:prSet>
      <dgm:spPr/>
    </dgm:pt>
    <dgm:pt modelId="{A0428F84-5E42-4FDF-89FA-04B4DDDE27F1}" type="pres">
      <dgm:prSet presAssocID="{8E45DE01-08B8-498F-ADB5-E38A0EC5A63B}" presName="compositeNode" presStyleCnt="0">
        <dgm:presLayoutVars>
          <dgm:bulletEnabled val="1"/>
        </dgm:presLayoutVars>
      </dgm:prSet>
      <dgm:spPr/>
    </dgm:pt>
    <dgm:pt modelId="{335C8D1B-2E7F-4982-BBA2-96F87FF4DA1D}" type="pres">
      <dgm:prSet presAssocID="{8E45DE01-08B8-498F-ADB5-E38A0EC5A63B}" presName="bgRect" presStyleLbl="alignNode1" presStyleIdx="0" presStyleCnt="3"/>
      <dgm:spPr/>
    </dgm:pt>
    <dgm:pt modelId="{80D25142-1AD4-41B8-B6DA-5A77BF46E6DE}" type="pres">
      <dgm:prSet presAssocID="{4FCFF1D7-86B7-41FA-9ADA-6BF40DF2CCA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4F14EB1-48FF-4466-BB98-75E231206F03}" type="pres">
      <dgm:prSet presAssocID="{8E45DE01-08B8-498F-ADB5-E38A0EC5A63B}" presName="nodeRect" presStyleLbl="alignNode1" presStyleIdx="0" presStyleCnt="3">
        <dgm:presLayoutVars>
          <dgm:bulletEnabled val="1"/>
        </dgm:presLayoutVars>
      </dgm:prSet>
      <dgm:spPr/>
    </dgm:pt>
    <dgm:pt modelId="{982DA526-2277-4EB6-8915-892B9EF0215A}" type="pres">
      <dgm:prSet presAssocID="{4FCFF1D7-86B7-41FA-9ADA-6BF40DF2CCA3}" presName="sibTrans" presStyleCnt="0"/>
      <dgm:spPr/>
    </dgm:pt>
    <dgm:pt modelId="{64F7B7EA-BFF9-4CDC-BCAE-5C723D6A4DF4}" type="pres">
      <dgm:prSet presAssocID="{142AADDA-B5CF-45C7-B70E-BF07221E58E2}" presName="compositeNode" presStyleCnt="0">
        <dgm:presLayoutVars>
          <dgm:bulletEnabled val="1"/>
        </dgm:presLayoutVars>
      </dgm:prSet>
      <dgm:spPr/>
    </dgm:pt>
    <dgm:pt modelId="{862C77AD-CB48-4F43-BE49-B13D3B36AA4B}" type="pres">
      <dgm:prSet presAssocID="{142AADDA-B5CF-45C7-B70E-BF07221E58E2}" presName="bgRect" presStyleLbl="alignNode1" presStyleIdx="1" presStyleCnt="3"/>
      <dgm:spPr/>
    </dgm:pt>
    <dgm:pt modelId="{D8B5918D-E206-49F6-88BB-1124846074C2}" type="pres">
      <dgm:prSet presAssocID="{3996A334-5866-4BE2-A531-82B8ACD5FD1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D1D0B7C-8879-41DD-B6E4-F5FBF986A139}" type="pres">
      <dgm:prSet presAssocID="{142AADDA-B5CF-45C7-B70E-BF07221E58E2}" presName="nodeRect" presStyleLbl="alignNode1" presStyleIdx="1" presStyleCnt="3">
        <dgm:presLayoutVars>
          <dgm:bulletEnabled val="1"/>
        </dgm:presLayoutVars>
      </dgm:prSet>
      <dgm:spPr/>
    </dgm:pt>
    <dgm:pt modelId="{0468F4AD-ABDA-4510-B909-BB321524D827}" type="pres">
      <dgm:prSet presAssocID="{3996A334-5866-4BE2-A531-82B8ACD5FD16}" presName="sibTrans" presStyleCnt="0"/>
      <dgm:spPr/>
    </dgm:pt>
    <dgm:pt modelId="{6C5CA502-D477-40F2-8029-797C23168215}" type="pres">
      <dgm:prSet presAssocID="{328656E4-F87F-4A1F-8A57-D5EB01955A17}" presName="compositeNode" presStyleCnt="0">
        <dgm:presLayoutVars>
          <dgm:bulletEnabled val="1"/>
        </dgm:presLayoutVars>
      </dgm:prSet>
      <dgm:spPr/>
    </dgm:pt>
    <dgm:pt modelId="{98925FBD-E7B5-4055-B612-A4110531933D}" type="pres">
      <dgm:prSet presAssocID="{328656E4-F87F-4A1F-8A57-D5EB01955A17}" presName="bgRect" presStyleLbl="alignNode1" presStyleIdx="2" presStyleCnt="3"/>
      <dgm:spPr/>
    </dgm:pt>
    <dgm:pt modelId="{FC430234-066D-40FC-8AA4-CDB0CACF20B8}" type="pres">
      <dgm:prSet presAssocID="{26290640-0150-419B-92E8-64EDADF0F6F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0593DCA-74EB-47B7-AEDA-26A4BA7B75CD}" type="pres">
      <dgm:prSet presAssocID="{328656E4-F87F-4A1F-8A57-D5EB01955A1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BD87D1D-F211-4D52-9737-A85513F422AB}" type="presOf" srcId="{6DDD1B60-46B7-475C-8353-858D091141C8}" destId="{6D1535D5-5FEB-4285-B14D-24F576769ECE}" srcOrd="0" destOrd="0" presId="urn:microsoft.com/office/officeart/2016/7/layout/LinearBlockProcessNumbered"/>
    <dgm:cxn modelId="{61D84927-1774-4834-948F-3FD2917E650D}" type="presOf" srcId="{142AADDA-B5CF-45C7-B70E-BF07221E58E2}" destId="{1D1D0B7C-8879-41DD-B6E4-F5FBF986A139}" srcOrd="1" destOrd="0" presId="urn:microsoft.com/office/officeart/2016/7/layout/LinearBlockProcessNumbered"/>
    <dgm:cxn modelId="{E154C03E-CC59-4096-BFD1-1694A6C99A44}" srcId="{6DDD1B60-46B7-475C-8353-858D091141C8}" destId="{142AADDA-B5CF-45C7-B70E-BF07221E58E2}" srcOrd="1" destOrd="0" parTransId="{1D65EFAA-E912-47F3-AFFC-ACDC2FD39CBD}" sibTransId="{3996A334-5866-4BE2-A531-82B8ACD5FD16}"/>
    <dgm:cxn modelId="{DEB8165F-FC21-4DD8-A42E-EABDBDCE01B0}" srcId="{6DDD1B60-46B7-475C-8353-858D091141C8}" destId="{8E45DE01-08B8-498F-ADB5-E38A0EC5A63B}" srcOrd="0" destOrd="0" parTransId="{076FF16A-9763-470B-BF13-E9BF7E02B4E4}" sibTransId="{4FCFF1D7-86B7-41FA-9ADA-6BF40DF2CCA3}"/>
    <dgm:cxn modelId="{B5196E50-6353-4D92-AF4F-E414F0EE4057}" type="presOf" srcId="{8E45DE01-08B8-498F-ADB5-E38A0EC5A63B}" destId="{335C8D1B-2E7F-4982-BBA2-96F87FF4DA1D}" srcOrd="0" destOrd="0" presId="urn:microsoft.com/office/officeart/2016/7/layout/LinearBlockProcessNumbered"/>
    <dgm:cxn modelId="{FEFE8586-5E55-4433-9B8F-9AA58D2345F1}" type="presOf" srcId="{328656E4-F87F-4A1F-8A57-D5EB01955A17}" destId="{98925FBD-E7B5-4055-B612-A4110531933D}" srcOrd="0" destOrd="0" presId="urn:microsoft.com/office/officeart/2016/7/layout/LinearBlockProcessNumbered"/>
    <dgm:cxn modelId="{A4D11496-FCDA-412F-82D4-164A9CD3963B}" type="presOf" srcId="{4FCFF1D7-86B7-41FA-9ADA-6BF40DF2CCA3}" destId="{80D25142-1AD4-41B8-B6DA-5A77BF46E6DE}" srcOrd="0" destOrd="0" presId="urn:microsoft.com/office/officeart/2016/7/layout/LinearBlockProcessNumbered"/>
    <dgm:cxn modelId="{115F15A3-9701-448D-B6CD-31B006A0973D}" type="presOf" srcId="{3996A334-5866-4BE2-A531-82B8ACD5FD16}" destId="{D8B5918D-E206-49F6-88BB-1124846074C2}" srcOrd="0" destOrd="0" presId="urn:microsoft.com/office/officeart/2016/7/layout/LinearBlockProcessNumbered"/>
    <dgm:cxn modelId="{EB0B20A9-EA62-48ED-BF1D-0F05122B5262}" type="presOf" srcId="{26290640-0150-419B-92E8-64EDADF0F6FE}" destId="{FC430234-066D-40FC-8AA4-CDB0CACF20B8}" srcOrd="0" destOrd="0" presId="urn:microsoft.com/office/officeart/2016/7/layout/LinearBlockProcessNumbered"/>
    <dgm:cxn modelId="{470559AA-F4CC-4085-A5B0-C326882CBDE6}" type="presOf" srcId="{8E45DE01-08B8-498F-ADB5-E38A0EC5A63B}" destId="{84F14EB1-48FF-4466-BB98-75E231206F03}" srcOrd="1" destOrd="0" presId="urn:microsoft.com/office/officeart/2016/7/layout/LinearBlockProcessNumbered"/>
    <dgm:cxn modelId="{057954DF-1131-4D7F-8A82-8048CAB9225E}" type="presOf" srcId="{328656E4-F87F-4A1F-8A57-D5EB01955A17}" destId="{00593DCA-74EB-47B7-AEDA-26A4BA7B75CD}" srcOrd="1" destOrd="0" presId="urn:microsoft.com/office/officeart/2016/7/layout/LinearBlockProcessNumbered"/>
    <dgm:cxn modelId="{463EFBE8-A511-4606-BD52-2E7E2EBD4785}" srcId="{6DDD1B60-46B7-475C-8353-858D091141C8}" destId="{328656E4-F87F-4A1F-8A57-D5EB01955A17}" srcOrd="2" destOrd="0" parTransId="{5A1546A3-3AE1-4847-9B33-C6598F9F454F}" sibTransId="{26290640-0150-419B-92E8-64EDADF0F6FE}"/>
    <dgm:cxn modelId="{97B0B7EA-F7B3-4697-B296-A7DDFD744D80}" type="presOf" srcId="{142AADDA-B5CF-45C7-B70E-BF07221E58E2}" destId="{862C77AD-CB48-4F43-BE49-B13D3B36AA4B}" srcOrd="0" destOrd="0" presId="urn:microsoft.com/office/officeart/2016/7/layout/LinearBlockProcessNumbered"/>
    <dgm:cxn modelId="{30F89AAC-9966-4087-9353-7C1C43CD6E5B}" type="presParOf" srcId="{6D1535D5-5FEB-4285-B14D-24F576769ECE}" destId="{A0428F84-5E42-4FDF-89FA-04B4DDDE27F1}" srcOrd="0" destOrd="0" presId="urn:microsoft.com/office/officeart/2016/7/layout/LinearBlockProcessNumbered"/>
    <dgm:cxn modelId="{0BA545DF-F70A-46A1-B65B-C4F84AB56C9A}" type="presParOf" srcId="{A0428F84-5E42-4FDF-89FA-04B4DDDE27F1}" destId="{335C8D1B-2E7F-4982-BBA2-96F87FF4DA1D}" srcOrd="0" destOrd="0" presId="urn:microsoft.com/office/officeart/2016/7/layout/LinearBlockProcessNumbered"/>
    <dgm:cxn modelId="{A97DFB72-8DB7-4C6E-B95B-DC523AC3F91D}" type="presParOf" srcId="{A0428F84-5E42-4FDF-89FA-04B4DDDE27F1}" destId="{80D25142-1AD4-41B8-B6DA-5A77BF46E6DE}" srcOrd="1" destOrd="0" presId="urn:microsoft.com/office/officeart/2016/7/layout/LinearBlockProcessNumbered"/>
    <dgm:cxn modelId="{D9A40242-3330-40F5-A335-72F663C2DCF1}" type="presParOf" srcId="{A0428F84-5E42-4FDF-89FA-04B4DDDE27F1}" destId="{84F14EB1-48FF-4466-BB98-75E231206F03}" srcOrd="2" destOrd="0" presId="urn:microsoft.com/office/officeart/2016/7/layout/LinearBlockProcessNumbered"/>
    <dgm:cxn modelId="{53AE882F-531E-4C1F-9F26-8E3F6C8B6B70}" type="presParOf" srcId="{6D1535D5-5FEB-4285-B14D-24F576769ECE}" destId="{982DA526-2277-4EB6-8915-892B9EF0215A}" srcOrd="1" destOrd="0" presId="urn:microsoft.com/office/officeart/2016/7/layout/LinearBlockProcessNumbered"/>
    <dgm:cxn modelId="{426CD80B-07F7-4C0F-BDFB-4EBB315BE98E}" type="presParOf" srcId="{6D1535D5-5FEB-4285-B14D-24F576769ECE}" destId="{64F7B7EA-BFF9-4CDC-BCAE-5C723D6A4DF4}" srcOrd="2" destOrd="0" presId="urn:microsoft.com/office/officeart/2016/7/layout/LinearBlockProcessNumbered"/>
    <dgm:cxn modelId="{77E22D38-C046-4DFC-BC88-C6593CDC7479}" type="presParOf" srcId="{64F7B7EA-BFF9-4CDC-BCAE-5C723D6A4DF4}" destId="{862C77AD-CB48-4F43-BE49-B13D3B36AA4B}" srcOrd="0" destOrd="0" presId="urn:microsoft.com/office/officeart/2016/7/layout/LinearBlockProcessNumbered"/>
    <dgm:cxn modelId="{0C40F18F-5570-4D4C-8FF1-19231D181FBC}" type="presParOf" srcId="{64F7B7EA-BFF9-4CDC-BCAE-5C723D6A4DF4}" destId="{D8B5918D-E206-49F6-88BB-1124846074C2}" srcOrd="1" destOrd="0" presId="urn:microsoft.com/office/officeart/2016/7/layout/LinearBlockProcessNumbered"/>
    <dgm:cxn modelId="{F7960D1E-D8AA-4CF9-92FA-7268BF320733}" type="presParOf" srcId="{64F7B7EA-BFF9-4CDC-BCAE-5C723D6A4DF4}" destId="{1D1D0B7C-8879-41DD-B6E4-F5FBF986A139}" srcOrd="2" destOrd="0" presId="urn:microsoft.com/office/officeart/2016/7/layout/LinearBlockProcessNumbered"/>
    <dgm:cxn modelId="{6C52ABB3-A626-4E2F-A5A1-FF6DA9DDA079}" type="presParOf" srcId="{6D1535D5-5FEB-4285-B14D-24F576769ECE}" destId="{0468F4AD-ABDA-4510-B909-BB321524D827}" srcOrd="3" destOrd="0" presId="urn:microsoft.com/office/officeart/2016/7/layout/LinearBlockProcessNumbered"/>
    <dgm:cxn modelId="{3688B711-D361-4EE8-AF21-281E84A1033B}" type="presParOf" srcId="{6D1535D5-5FEB-4285-B14D-24F576769ECE}" destId="{6C5CA502-D477-40F2-8029-797C23168215}" srcOrd="4" destOrd="0" presId="urn:microsoft.com/office/officeart/2016/7/layout/LinearBlockProcessNumbered"/>
    <dgm:cxn modelId="{8BCFACAE-BF2D-4317-98FB-9E78A81A6A22}" type="presParOf" srcId="{6C5CA502-D477-40F2-8029-797C23168215}" destId="{98925FBD-E7B5-4055-B612-A4110531933D}" srcOrd="0" destOrd="0" presId="urn:microsoft.com/office/officeart/2016/7/layout/LinearBlockProcessNumbered"/>
    <dgm:cxn modelId="{0A1E04EC-52FE-4239-9D62-5A379DC6D982}" type="presParOf" srcId="{6C5CA502-D477-40F2-8029-797C23168215}" destId="{FC430234-066D-40FC-8AA4-CDB0CACF20B8}" srcOrd="1" destOrd="0" presId="urn:microsoft.com/office/officeart/2016/7/layout/LinearBlockProcessNumbered"/>
    <dgm:cxn modelId="{511943EB-1E3B-447E-841F-2444B26E1A14}" type="presParOf" srcId="{6C5CA502-D477-40F2-8029-797C23168215}" destId="{00593DCA-74EB-47B7-AEDA-26A4BA7B75C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DDD1B60-46B7-475C-8353-858D091141C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45DE01-08B8-498F-ADB5-E38A0EC5A63B}">
      <dgm:prSet/>
      <dgm:spPr/>
      <dgm:t>
        <a:bodyPr/>
        <a:lstStyle/>
        <a:p>
          <a:r>
            <a:rPr lang="fr-CA" dirty="0"/>
            <a:t>Naviguer vers une page interne ou externe</a:t>
          </a:r>
          <a:endParaRPr lang="en-US" dirty="0"/>
        </a:p>
      </dgm:t>
    </dgm:pt>
    <dgm:pt modelId="{076FF16A-9763-470B-BF13-E9BF7E02B4E4}" type="parTrans" cxnId="{DEB8165F-FC21-4DD8-A42E-EABDBDCE01B0}">
      <dgm:prSet/>
      <dgm:spPr/>
      <dgm:t>
        <a:bodyPr/>
        <a:lstStyle/>
        <a:p>
          <a:endParaRPr lang="en-US"/>
        </a:p>
      </dgm:t>
    </dgm:pt>
    <dgm:pt modelId="{4FCFF1D7-86B7-41FA-9ADA-6BF40DF2CCA3}" type="sibTrans" cxnId="{DEB8165F-FC21-4DD8-A42E-EABDBDCE01B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42AADDA-B5CF-45C7-B70E-BF07221E58E2}">
      <dgm:prSet/>
      <dgm:spPr/>
      <dgm:t>
        <a:bodyPr/>
        <a:lstStyle/>
        <a:p>
          <a:r>
            <a:rPr lang="en-US" dirty="0"/>
            <a:t>Se </a:t>
          </a:r>
          <a:r>
            <a:rPr lang="en-US" dirty="0" err="1"/>
            <a:t>déplacer</a:t>
          </a:r>
          <a:r>
            <a:rPr lang="en-US" dirty="0"/>
            <a:t> à </a:t>
          </a:r>
          <a:r>
            <a:rPr lang="en-US" dirty="0" err="1"/>
            <a:t>l’intérieur</a:t>
          </a:r>
          <a:r>
            <a:rPr lang="en-US" dirty="0"/>
            <a:t> </a:t>
          </a:r>
          <a:r>
            <a:rPr lang="en-US" dirty="0" err="1"/>
            <a:t>d’une</a:t>
          </a:r>
          <a:r>
            <a:rPr lang="en-US" dirty="0"/>
            <a:t> </a:t>
          </a:r>
          <a:r>
            <a:rPr lang="en-US" dirty="0" err="1"/>
            <a:t>même</a:t>
          </a:r>
          <a:r>
            <a:rPr lang="en-US" dirty="0"/>
            <a:t> page</a:t>
          </a:r>
        </a:p>
      </dgm:t>
    </dgm:pt>
    <dgm:pt modelId="{1D65EFAA-E912-47F3-AFFC-ACDC2FD39CBD}" type="parTrans" cxnId="{E154C03E-CC59-4096-BFD1-1694A6C99A44}">
      <dgm:prSet/>
      <dgm:spPr/>
      <dgm:t>
        <a:bodyPr/>
        <a:lstStyle/>
        <a:p>
          <a:endParaRPr lang="en-US"/>
        </a:p>
      </dgm:t>
    </dgm:pt>
    <dgm:pt modelId="{3996A334-5866-4BE2-A531-82B8ACD5FD16}" type="sibTrans" cxnId="{E154C03E-CC59-4096-BFD1-1694A6C99A4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28656E4-F87F-4A1F-8A57-D5EB01955A17}">
      <dgm:prSet/>
      <dgm:spPr/>
      <dgm:t>
        <a:bodyPr/>
        <a:lstStyle/>
        <a:p>
          <a:r>
            <a:rPr lang="fr-CA" dirty="0"/>
            <a:t>Utiliser les </a:t>
          </a:r>
          <a:r>
            <a:rPr lang="fr-CA" dirty="0" err="1"/>
            <a:t>protocols</a:t>
          </a:r>
          <a:r>
            <a:rPr lang="fr-CA" dirty="0"/>
            <a:t> (ex.: mailto ou ftp)</a:t>
          </a:r>
          <a:endParaRPr lang="en-US" dirty="0"/>
        </a:p>
      </dgm:t>
    </dgm:pt>
    <dgm:pt modelId="{5A1546A3-3AE1-4847-9B33-C6598F9F454F}" type="parTrans" cxnId="{463EFBE8-A511-4606-BD52-2E7E2EBD4785}">
      <dgm:prSet/>
      <dgm:spPr/>
      <dgm:t>
        <a:bodyPr/>
        <a:lstStyle/>
        <a:p>
          <a:endParaRPr lang="en-US"/>
        </a:p>
      </dgm:t>
    </dgm:pt>
    <dgm:pt modelId="{26290640-0150-419B-92E8-64EDADF0F6FE}" type="sibTrans" cxnId="{463EFBE8-A511-4606-BD52-2E7E2EBD478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D1535D5-5FEB-4285-B14D-24F576769ECE}" type="pres">
      <dgm:prSet presAssocID="{6DDD1B60-46B7-475C-8353-858D091141C8}" presName="Name0" presStyleCnt="0">
        <dgm:presLayoutVars>
          <dgm:animLvl val="lvl"/>
          <dgm:resizeHandles val="exact"/>
        </dgm:presLayoutVars>
      </dgm:prSet>
      <dgm:spPr/>
    </dgm:pt>
    <dgm:pt modelId="{A0428F84-5E42-4FDF-89FA-04B4DDDE27F1}" type="pres">
      <dgm:prSet presAssocID="{8E45DE01-08B8-498F-ADB5-E38A0EC5A63B}" presName="compositeNode" presStyleCnt="0">
        <dgm:presLayoutVars>
          <dgm:bulletEnabled val="1"/>
        </dgm:presLayoutVars>
      </dgm:prSet>
      <dgm:spPr/>
    </dgm:pt>
    <dgm:pt modelId="{335C8D1B-2E7F-4982-BBA2-96F87FF4DA1D}" type="pres">
      <dgm:prSet presAssocID="{8E45DE01-08B8-498F-ADB5-E38A0EC5A63B}" presName="bgRect" presStyleLbl="alignNode1" presStyleIdx="0" presStyleCnt="3"/>
      <dgm:spPr/>
    </dgm:pt>
    <dgm:pt modelId="{80D25142-1AD4-41B8-B6DA-5A77BF46E6DE}" type="pres">
      <dgm:prSet presAssocID="{4FCFF1D7-86B7-41FA-9ADA-6BF40DF2CCA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4F14EB1-48FF-4466-BB98-75E231206F03}" type="pres">
      <dgm:prSet presAssocID="{8E45DE01-08B8-498F-ADB5-E38A0EC5A63B}" presName="nodeRect" presStyleLbl="alignNode1" presStyleIdx="0" presStyleCnt="3">
        <dgm:presLayoutVars>
          <dgm:bulletEnabled val="1"/>
        </dgm:presLayoutVars>
      </dgm:prSet>
      <dgm:spPr/>
    </dgm:pt>
    <dgm:pt modelId="{982DA526-2277-4EB6-8915-892B9EF0215A}" type="pres">
      <dgm:prSet presAssocID="{4FCFF1D7-86B7-41FA-9ADA-6BF40DF2CCA3}" presName="sibTrans" presStyleCnt="0"/>
      <dgm:spPr/>
    </dgm:pt>
    <dgm:pt modelId="{64F7B7EA-BFF9-4CDC-BCAE-5C723D6A4DF4}" type="pres">
      <dgm:prSet presAssocID="{142AADDA-B5CF-45C7-B70E-BF07221E58E2}" presName="compositeNode" presStyleCnt="0">
        <dgm:presLayoutVars>
          <dgm:bulletEnabled val="1"/>
        </dgm:presLayoutVars>
      </dgm:prSet>
      <dgm:spPr/>
    </dgm:pt>
    <dgm:pt modelId="{862C77AD-CB48-4F43-BE49-B13D3B36AA4B}" type="pres">
      <dgm:prSet presAssocID="{142AADDA-B5CF-45C7-B70E-BF07221E58E2}" presName="bgRect" presStyleLbl="alignNode1" presStyleIdx="1" presStyleCnt="3"/>
      <dgm:spPr/>
    </dgm:pt>
    <dgm:pt modelId="{D8B5918D-E206-49F6-88BB-1124846074C2}" type="pres">
      <dgm:prSet presAssocID="{3996A334-5866-4BE2-A531-82B8ACD5FD1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D1D0B7C-8879-41DD-B6E4-F5FBF986A139}" type="pres">
      <dgm:prSet presAssocID="{142AADDA-B5CF-45C7-B70E-BF07221E58E2}" presName="nodeRect" presStyleLbl="alignNode1" presStyleIdx="1" presStyleCnt="3">
        <dgm:presLayoutVars>
          <dgm:bulletEnabled val="1"/>
        </dgm:presLayoutVars>
      </dgm:prSet>
      <dgm:spPr/>
    </dgm:pt>
    <dgm:pt modelId="{0468F4AD-ABDA-4510-B909-BB321524D827}" type="pres">
      <dgm:prSet presAssocID="{3996A334-5866-4BE2-A531-82B8ACD5FD16}" presName="sibTrans" presStyleCnt="0"/>
      <dgm:spPr/>
    </dgm:pt>
    <dgm:pt modelId="{6C5CA502-D477-40F2-8029-797C23168215}" type="pres">
      <dgm:prSet presAssocID="{328656E4-F87F-4A1F-8A57-D5EB01955A17}" presName="compositeNode" presStyleCnt="0">
        <dgm:presLayoutVars>
          <dgm:bulletEnabled val="1"/>
        </dgm:presLayoutVars>
      </dgm:prSet>
      <dgm:spPr/>
    </dgm:pt>
    <dgm:pt modelId="{98925FBD-E7B5-4055-B612-A4110531933D}" type="pres">
      <dgm:prSet presAssocID="{328656E4-F87F-4A1F-8A57-D5EB01955A17}" presName="bgRect" presStyleLbl="alignNode1" presStyleIdx="2" presStyleCnt="3"/>
      <dgm:spPr/>
    </dgm:pt>
    <dgm:pt modelId="{FC430234-066D-40FC-8AA4-CDB0CACF20B8}" type="pres">
      <dgm:prSet presAssocID="{26290640-0150-419B-92E8-64EDADF0F6F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0593DCA-74EB-47B7-AEDA-26A4BA7B75CD}" type="pres">
      <dgm:prSet presAssocID="{328656E4-F87F-4A1F-8A57-D5EB01955A1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BD87D1D-F211-4D52-9737-A85513F422AB}" type="presOf" srcId="{6DDD1B60-46B7-475C-8353-858D091141C8}" destId="{6D1535D5-5FEB-4285-B14D-24F576769ECE}" srcOrd="0" destOrd="0" presId="urn:microsoft.com/office/officeart/2016/7/layout/LinearBlockProcessNumbered"/>
    <dgm:cxn modelId="{61D84927-1774-4834-948F-3FD2917E650D}" type="presOf" srcId="{142AADDA-B5CF-45C7-B70E-BF07221E58E2}" destId="{1D1D0B7C-8879-41DD-B6E4-F5FBF986A139}" srcOrd="1" destOrd="0" presId="urn:microsoft.com/office/officeart/2016/7/layout/LinearBlockProcessNumbered"/>
    <dgm:cxn modelId="{E154C03E-CC59-4096-BFD1-1694A6C99A44}" srcId="{6DDD1B60-46B7-475C-8353-858D091141C8}" destId="{142AADDA-B5CF-45C7-B70E-BF07221E58E2}" srcOrd="1" destOrd="0" parTransId="{1D65EFAA-E912-47F3-AFFC-ACDC2FD39CBD}" sibTransId="{3996A334-5866-4BE2-A531-82B8ACD5FD16}"/>
    <dgm:cxn modelId="{DEB8165F-FC21-4DD8-A42E-EABDBDCE01B0}" srcId="{6DDD1B60-46B7-475C-8353-858D091141C8}" destId="{8E45DE01-08B8-498F-ADB5-E38A0EC5A63B}" srcOrd="0" destOrd="0" parTransId="{076FF16A-9763-470B-BF13-E9BF7E02B4E4}" sibTransId="{4FCFF1D7-86B7-41FA-9ADA-6BF40DF2CCA3}"/>
    <dgm:cxn modelId="{B5196E50-6353-4D92-AF4F-E414F0EE4057}" type="presOf" srcId="{8E45DE01-08B8-498F-ADB5-E38A0EC5A63B}" destId="{335C8D1B-2E7F-4982-BBA2-96F87FF4DA1D}" srcOrd="0" destOrd="0" presId="urn:microsoft.com/office/officeart/2016/7/layout/LinearBlockProcessNumbered"/>
    <dgm:cxn modelId="{FEFE8586-5E55-4433-9B8F-9AA58D2345F1}" type="presOf" srcId="{328656E4-F87F-4A1F-8A57-D5EB01955A17}" destId="{98925FBD-E7B5-4055-B612-A4110531933D}" srcOrd="0" destOrd="0" presId="urn:microsoft.com/office/officeart/2016/7/layout/LinearBlockProcessNumbered"/>
    <dgm:cxn modelId="{A4D11496-FCDA-412F-82D4-164A9CD3963B}" type="presOf" srcId="{4FCFF1D7-86B7-41FA-9ADA-6BF40DF2CCA3}" destId="{80D25142-1AD4-41B8-B6DA-5A77BF46E6DE}" srcOrd="0" destOrd="0" presId="urn:microsoft.com/office/officeart/2016/7/layout/LinearBlockProcessNumbered"/>
    <dgm:cxn modelId="{115F15A3-9701-448D-B6CD-31B006A0973D}" type="presOf" srcId="{3996A334-5866-4BE2-A531-82B8ACD5FD16}" destId="{D8B5918D-E206-49F6-88BB-1124846074C2}" srcOrd="0" destOrd="0" presId="urn:microsoft.com/office/officeart/2016/7/layout/LinearBlockProcessNumbered"/>
    <dgm:cxn modelId="{EB0B20A9-EA62-48ED-BF1D-0F05122B5262}" type="presOf" srcId="{26290640-0150-419B-92E8-64EDADF0F6FE}" destId="{FC430234-066D-40FC-8AA4-CDB0CACF20B8}" srcOrd="0" destOrd="0" presId="urn:microsoft.com/office/officeart/2016/7/layout/LinearBlockProcessNumbered"/>
    <dgm:cxn modelId="{470559AA-F4CC-4085-A5B0-C326882CBDE6}" type="presOf" srcId="{8E45DE01-08B8-498F-ADB5-E38A0EC5A63B}" destId="{84F14EB1-48FF-4466-BB98-75E231206F03}" srcOrd="1" destOrd="0" presId="urn:microsoft.com/office/officeart/2016/7/layout/LinearBlockProcessNumbered"/>
    <dgm:cxn modelId="{057954DF-1131-4D7F-8A82-8048CAB9225E}" type="presOf" srcId="{328656E4-F87F-4A1F-8A57-D5EB01955A17}" destId="{00593DCA-74EB-47B7-AEDA-26A4BA7B75CD}" srcOrd="1" destOrd="0" presId="urn:microsoft.com/office/officeart/2016/7/layout/LinearBlockProcessNumbered"/>
    <dgm:cxn modelId="{463EFBE8-A511-4606-BD52-2E7E2EBD4785}" srcId="{6DDD1B60-46B7-475C-8353-858D091141C8}" destId="{328656E4-F87F-4A1F-8A57-D5EB01955A17}" srcOrd="2" destOrd="0" parTransId="{5A1546A3-3AE1-4847-9B33-C6598F9F454F}" sibTransId="{26290640-0150-419B-92E8-64EDADF0F6FE}"/>
    <dgm:cxn modelId="{97B0B7EA-F7B3-4697-B296-A7DDFD744D80}" type="presOf" srcId="{142AADDA-B5CF-45C7-B70E-BF07221E58E2}" destId="{862C77AD-CB48-4F43-BE49-B13D3B36AA4B}" srcOrd="0" destOrd="0" presId="urn:microsoft.com/office/officeart/2016/7/layout/LinearBlockProcessNumbered"/>
    <dgm:cxn modelId="{30F89AAC-9966-4087-9353-7C1C43CD6E5B}" type="presParOf" srcId="{6D1535D5-5FEB-4285-B14D-24F576769ECE}" destId="{A0428F84-5E42-4FDF-89FA-04B4DDDE27F1}" srcOrd="0" destOrd="0" presId="urn:microsoft.com/office/officeart/2016/7/layout/LinearBlockProcessNumbered"/>
    <dgm:cxn modelId="{0BA545DF-F70A-46A1-B65B-C4F84AB56C9A}" type="presParOf" srcId="{A0428F84-5E42-4FDF-89FA-04B4DDDE27F1}" destId="{335C8D1B-2E7F-4982-BBA2-96F87FF4DA1D}" srcOrd="0" destOrd="0" presId="urn:microsoft.com/office/officeart/2016/7/layout/LinearBlockProcessNumbered"/>
    <dgm:cxn modelId="{A97DFB72-8DB7-4C6E-B95B-DC523AC3F91D}" type="presParOf" srcId="{A0428F84-5E42-4FDF-89FA-04B4DDDE27F1}" destId="{80D25142-1AD4-41B8-B6DA-5A77BF46E6DE}" srcOrd="1" destOrd="0" presId="urn:microsoft.com/office/officeart/2016/7/layout/LinearBlockProcessNumbered"/>
    <dgm:cxn modelId="{D9A40242-3330-40F5-A335-72F663C2DCF1}" type="presParOf" srcId="{A0428F84-5E42-4FDF-89FA-04B4DDDE27F1}" destId="{84F14EB1-48FF-4466-BB98-75E231206F03}" srcOrd="2" destOrd="0" presId="urn:microsoft.com/office/officeart/2016/7/layout/LinearBlockProcessNumbered"/>
    <dgm:cxn modelId="{53AE882F-531E-4C1F-9F26-8E3F6C8B6B70}" type="presParOf" srcId="{6D1535D5-5FEB-4285-B14D-24F576769ECE}" destId="{982DA526-2277-4EB6-8915-892B9EF0215A}" srcOrd="1" destOrd="0" presId="urn:microsoft.com/office/officeart/2016/7/layout/LinearBlockProcessNumbered"/>
    <dgm:cxn modelId="{426CD80B-07F7-4C0F-BDFB-4EBB315BE98E}" type="presParOf" srcId="{6D1535D5-5FEB-4285-B14D-24F576769ECE}" destId="{64F7B7EA-BFF9-4CDC-BCAE-5C723D6A4DF4}" srcOrd="2" destOrd="0" presId="urn:microsoft.com/office/officeart/2016/7/layout/LinearBlockProcessNumbered"/>
    <dgm:cxn modelId="{77E22D38-C046-4DFC-BC88-C6593CDC7479}" type="presParOf" srcId="{64F7B7EA-BFF9-4CDC-BCAE-5C723D6A4DF4}" destId="{862C77AD-CB48-4F43-BE49-B13D3B36AA4B}" srcOrd="0" destOrd="0" presId="urn:microsoft.com/office/officeart/2016/7/layout/LinearBlockProcessNumbered"/>
    <dgm:cxn modelId="{0C40F18F-5570-4D4C-8FF1-19231D181FBC}" type="presParOf" srcId="{64F7B7EA-BFF9-4CDC-BCAE-5C723D6A4DF4}" destId="{D8B5918D-E206-49F6-88BB-1124846074C2}" srcOrd="1" destOrd="0" presId="urn:microsoft.com/office/officeart/2016/7/layout/LinearBlockProcessNumbered"/>
    <dgm:cxn modelId="{F7960D1E-D8AA-4CF9-92FA-7268BF320733}" type="presParOf" srcId="{64F7B7EA-BFF9-4CDC-BCAE-5C723D6A4DF4}" destId="{1D1D0B7C-8879-41DD-B6E4-F5FBF986A139}" srcOrd="2" destOrd="0" presId="urn:microsoft.com/office/officeart/2016/7/layout/LinearBlockProcessNumbered"/>
    <dgm:cxn modelId="{6C52ABB3-A626-4E2F-A5A1-FF6DA9DDA079}" type="presParOf" srcId="{6D1535D5-5FEB-4285-B14D-24F576769ECE}" destId="{0468F4AD-ABDA-4510-B909-BB321524D827}" srcOrd="3" destOrd="0" presId="urn:microsoft.com/office/officeart/2016/7/layout/LinearBlockProcessNumbered"/>
    <dgm:cxn modelId="{3688B711-D361-4EE8-AF21-281E84A1033B}" type="presParOf" srcId="{6D1535D5-5FEB-4285-B14D-24F576769ECE}" destId="{6C5CA502-D477-40F2-8029-797C23168215}" srcOrd="4" destOrd="0" presId="urn:microsoft.com/office/officeart/2016/7/layout/LinearBlockProcessNumbered"/>
    <dgm:cxn modelId="{8BCFACAE-BF2D-4317-98FB-9E78A81A6A22}" type="presParOf" srcId="{6C5CA502-D477-40F2-8029-797C23168215}" destId="{98925FBD-E7B5-4055-B612-A4110531933D}" srcOrd="0" destOrd="0" presId="urn:microsoft.com/office/officeart/2016/7/layout/LinearBlockProcessNumbered"/>
    <dgm:cxn modelId="{0A1E04EC-52FE-4239-9D62-5A379DC6D982}" type="presParOf" srcId="{6C5CA502-D477-40F2-8029-797C23168215}" destId="{FC430234-066D-40FC-8AA4-CDB0CACF20B8}" srcOrd="1" destOrd="0" presId="urn:microsoft.com/office/officeart/2016/7/layout/LinearBlockProcessNumbered"/>
    <dgm:cxn modelId="{511943EB-1E3B-447E-841F-2444B26E1A14}" type="presParOf" srcId="{6C5CA502-D477-40F2-8029-797C23168215}" destId="{00593DCA-74EB-47B7-AEDA-26A4BA7B75C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DDD1B60-46B7-475C-8353-858D091141C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45DE01-08B8-498F-ADB5-E38A0EC5A63B}">
      <dgm:prSet/>
      <dgm:spPr/>
      <dgm:t>
        <a:bodyPr/>
        <a:lstStyle/>
        <a:p>
          <a:r>
            <a:rPr lang="fr-CA" dirty="0"/>
            <a:t>Afficher une image!!!</a:t>
          </a:r>
          <a:endParaRPr lang="en-US" dirty="0"/>
        </a:p>
      </dgm:t>
    </dgm:pt>
    <dgm:pt modelId="{076FF16A-9763-470B-BF13-E9BF7E02B4E4}" type="parTrans" cxnId="{DEB8165F-FC21-4DD8-A42E-EABDBDCE01B0}">
      <dgm:prSet/>
      <dgm:spPr/>
      <dgm:t>
        <a:bodyPr/>
        <a:lstStyle/>
        <a:p>
          <a:endParaRPr lang="en-US"/>
        </a:p>
      </dgm:t>
    </dgm:pt>
    <dgm:pt modelId="{4FCFF1D7-86B7-41FA-9ADA-6BF40DF2CCA3}" type="sibTrans" cxnId="{DEB8165F-FC21-4DD8-A42E-EABDBDCE01B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42AADDA-B5CF-45C7-B70E-BF07221E58E2}">
      <dgm:prSet/>
      <dgm:spPr/>
      <dgm:t>
        <a:bodyPr/>
        <a:lstStyle/>
        <a:p>
          <a:r>
            <a:rPr lang="en-US" dirty="0"/>
            <a:t>Se </a:t>
          </a:r>
          <a:r>
            <a:rPr lang="en-US" dirty="0" err="1"/>
            <a:t>stylise</a:t>
          </a:r>
          <a:r>
            <a:rPr lang="en-US" dirty="0"/>
            <a:t> via CSS (</a:t>
          </a:r>
          <a:r>
            <a:rPr lang="en-US" dirty="0" err="1"/>
            <a:t>filtres</a:t>
          </a:r>
          <a:r>
            <a:rPr lang="en-US" dirty="0"/>
            <a:t>, </a:t>
          </a:r>
          <a:r>
            <a:rPr lang="en-US" dirty="0" err="1"/>
            <a:t>taille</a:t>
          </a:r>
          <a:r>
            <a:rPr lang="en-US" dirty="0"/>
            <a:t>, etc.)</a:t>
          </a:r>
        </a:p>
      </dgm:t>
    </dgm:pt>
    <dgm:pt modelId="{1D65EFAA-E912-47F3-AFFC-ACDC2FD39CBD}" type="parTrans" cxnId="{E154C03E-CC59-4096-BFD1-1694A6C99A44}">
      <dgm:prSet/>
      <dgm:spPr/>
      <dgm:t>
        <a:bodyPr/>
        <a:lstStyle/>
        <a:p>
          <a:endParaRPr lang="en-US"/>
        </a:p>
      </dgm:t>
    </dgm:pt>
    <dgm:pt modelId="{3996A334-5866-4BE2-A531-82B8ACD5FD16}" type="sibTrans" cxnId="{E154C03E-CC59-4096-BFD1-1694A6C99A4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28656E4-F87F-4A1F-8A57-D5EB01955A17}">
      <dgm:prSet/>
      <dgm:spPr/>
      <dgm:t>
        <a:bodyPr/>
        <a:lstStyle/>
        <a:p>
          <a:r>
            <a:rPr lang="fr-CA" dirty="0"/>
            <a:t>Peut afficher une image locale ou externe</a:t>
          </a:r>
          <a:endParaRPr lang="en-US" dirty="0"/>
        </a:p>
      </dgm:t>
    </dgm:pt>
    <dgm:pt modelId="{5A1546A3-3AE1-4847-9B33-C6598F9F454F}" type="parTrans" cxnId="{463EFBE8-A511-4606-BD52-2E7E2EBD4785}">
      <dgm:prSet/>
      <dgm:spPr/>
      <dgm:t>
        <a:bodyPr/>
        <a:lstStyle/>
        <a:p>
          <a:endParaRPr lang="en-US"/>
        </a:p>
      </dgm:t>
    </dgm:pt>
    <dgm:pt modelId="{26290640-0150-419B-92E8-64EDADF0F6FE}" type="sibTrans" cxnId="{463EFBE8-A511-4606-BD52-2E7E2EBD478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D1535D5-5FEB-4285-B14D-24F576769ECE}" type="pres">
      <dgm:prSet presAssocID="{6DDD1B60-46B7-475C-8353-858D091141C8}" presName="Name0" presStyleCnt="0">
        <dgm:presLayoutVars>
          <dgm:animLvl val="lvl"/>
          <dgm:resizeHandles val="exact"/>
        </dgm:presLayoutVars>
      </dgm:prSet>
      <dgm:spPr/>
    </dgm:pt>
    <dgm:pt modelId="{A0428F84-5E42-4FDF-89FA-04B4DDDE27F1}" type="pres">
      <dgm:prSet presAssocID="{8E45DE01-08B8-498F-ADB5-E38A0EC5A63B}" presName="compositeNode" presStyleCnt="0">
        <dgm:presLayoutVars>
          <dgm:bulletEnabled val="1"/>
        </dgm:presLayoutVars>
      </dgm:prSet>
      <dgm:spPr/>
    </dgm:pt>
    <dgm:pt modelId="{335C8D1B-2E7F-4982-BBA2-96F87FF4DA1D}" type="pres">
      <dgm:prSet presAssocID="{8E45DE01-08B8-498F-ADB5-E38A0EC5A63B}" presName="bgRect" presStyleLbl="alignNode1" presStyleIdx="0" presStyleCnt="3"/>
      <dgm:spPr/>
    </dgm:pt>
    <dgm:pt modelId="{80D25142-1AD4-41B8-B6DA-5A77BF46E6DE}" type="pres">
      <dgm:prSet presAssocID="{4FCFF1D7-86B7-41FA-9ADA-6BF40DF2CCA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4F14EB1-48FF-4466-BB98-75E231206F03}" type="pres">
      <dgm:prSet presAssocID="{8E45DE01-08B8-498F-ADB5-E38A0EC5A63B}" presName="nodeRect" presStyleLbl="alignNode1" presStyleIdx="0" presStyleCnt="3">
        <dgm:presLayoutVars>
          <dgm:bulletEnabled val="1"/>
        </dgm:presLayoutVars>
      </dgm:prSet>
      <dgm:spPr/>
    </dgm:pt>
    <dgm:pt modelId="{982DA526-2277-4EB6-8915-892B9EF0215A}" type="pres">
      <dgm:prSet presAssocID="{4FCFF1D7-86B7-41FA-9ADA-6BF40DF2CCA3}" presName="sibTrans" presStyleCnt="0"/>
      <dgm:spPr/>
    </dgm:pt>
    <dgm:pt modelId="{64F7B7EA-BFF9-4CDC-BCAE-5C723D6A4DF4}" type="pres">
      <dgm:prSet presAssocID="{142AADDA-B5CF-45C7-B70E-BF07221E58E2}" presName="compositeNode" presStyleCnt="0">
        <dgm:presLayoutVars>
          <dgm:bulletEnabled val="1"/>
        </dgm:presLayoutVars>
      </dgm:prSet>
      <dgm:spPr/>
    </dgm:pt>
    <dgm:pt modelId="{862C77AD-CB48-4F43-BE49-B13D3B36AA4B}" type="pres">
      <dgm:prSet presAssocID="{142AADDA-B5CF-45C7-B70E-BF07221E58E2}" presName="bgRect" presStyleLbl="alignNode1" presStyleIdx="1" presStyleCnt="3"/>
      <dgm:spPr/>
    </dgm:pt>
    <dgm:pt modelId="{D8B5918D-E206-49F6-88BB-1124846074C2}" type="pres">
      <dgm:prSet presAssocID="{3996A334-5866-4BE2-A531-82B8ACD5FD1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D1D0B7C-8879-41DD-B6E4-F5FBF986A139}" type="pres">
      <dgm:prSet presAssocID="{142AADDA-B5CF-45C7-B70E-BF07221E58E2}" presName="nodeRect" presStyleLbl="alignNode1" presStyleIdx="1" presStyleCnt="3">
        <dgm:presLayoutVars>
          <dgm:bulletEnabled val="1"/>
        </dgm:presLayoutVars>
      </dgm:prSet>
      <dgm:spPr/>
    </dgm:pt>
    <dgm:pt modelId="{0468F4AD-ABDA-4510-B909-BB321524D827}" type="pres">
      <dgm:prSet presAssocID="{3996A334-5866-4BE2-A531-82B8ACD5FD16}" presName="sibTrans" presStyleCnt="0"/>
      <dgm:spPr/>
    </dgm:pt>
    <dgm:pt modelId="{6C5CA502-D477-40F2-8029-797C23168215}" type="pres">
      <dgm:prSet presAssocID="{328656E4-F87F-4A1F-8A57-D5EB01955A17}" presName="compositeNode" presStyleCnt="0">
        <dgm:presLayoutVars>
          <dgm:bulletEnabled val="1"/>
        </dgm:presLayoutVars>
      </dgm:prSet>
      <dgm:spPr/>
    </dgm:pt>
    <dgm:pt modelId="{98925FBD-E7B5-4055-B612-A4110531933D}" type="pres">
      <dgm:prSet presAssocID="{328656E4-F87F-4A1F-8A57-D5EB01955A17}" presName="bgRect" presStyleLbl="alignNode1" presStyleIdx="2" presStyleCnt="3"/>
      <dgm:spPr/>
    </dgm:pt>
    <dgm:pt modelId="{FC430234-066D-40FC-8AA4-CDB0CACF20B8}" type="pres">
      <dgm:prSet presAssocID="{26290640-0150-419B-92E8-64EDADF0F6F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0593DCA-74EB-47B7-AEDA-26A4BA7B75CD}" type="pres">
      <dgm:prSet presAssocID="{328656E4-F87F-4A1F-8A57-D5EB01955A1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BD87D1D-F211-4D52-9737-A85513F422AB}" type="presOf" srcId="{6DDD1B60-46B7-475C-8353-858D091141C8}" destId="{6D1535D5-5FEB-4285-B14D-24F576769ECE}" srcOrd="0" destOrd="0" presId="urn:microsoft.com/office/officeart/2016/7/layout/LinearBlockProcessNumbered"/>
    <dgm:cxn modelId="{61D84927-1774-4834-948F-3FD2917E650D}" type="presOf" srcId="{142AADDA-B5CF-45C7-B70E-BF07221E58E2}" destId="{1D1D0B7C-8879-41DD-B6E4-F5FBF986A139}" srcOrd="1" destOrd="0" presId="urn:microsoft.com/office/officeart/2016/7/layout/LinearBlockProcessNumbered"/>
    <dgm:cxn modelId="{E154C03E-CC59-4096-BFD1-1694A6C99A44}" srcId="{6DDD1B60-46B7-475C-8353-858D091141C8}" destId="{142AADDA-B5CF-45C7-B70E-BF07221E58E2}" srcOrd="1" destOrd="0" parTransId="{1D65EFAA-E912-47F3-AFFC-ACDC2FD39CBD}" sibTransId="{3996A334-5866-4BE2-A531-82B8ACD5FD16}"/>
    <dgm:cxn modelId="{DEB8165F-FC21-4DD8-A42E-EABDBDCE01B0}" srcId="{6DDD1B60-46B7-475C-8353-858D091141C8}" destId="{8E45DE01-08B8-498F-ADB5-E38A0EC5A63B}" srcOrd="0" destOrd="0" parTransId="{076FF16A-9763-470B-BF13-E9BF7E02B4E4}" sibTransId="{4FCFF1D7-86B7-41FA-9ADA-6BF40DF2CCA3}"/>
    <dgm:cxn modelId="{B5196E50-6353-4D92-AF4F-E414F0EE4057}" type="presOf" srcId="{8E45DE01-08B8-498F-ADB5-E38A0EC5A63B}" destId="{335C8D1B-2E7F-4982-BBA2-96F87FF4DA1D}" srcOrd="0" destOrd="0" presId="urn:microsoft.com/office/officeart/2016/7/layout/LinearBlockProcessNumbered"/>
    <dgm:cxn modelId="{FEFE8586-5E55-4433-9B8F-9AA58D2345F1}" type="presOf" srcId="{328656E4-F87F-4A1F-8A57-D5EB01955A17}" destId="{98925FBD-E7B5-4055-B612-A4110531933D}" srcOrd="0" destOrd="0" presId="urn:microsoft.com/office/officeart/2016/7/layout/LinearBlockProcessNumbered"/>
    <dgm:cxn modelId="{A4D11496-FCDA-412F-82D4-164A9CD3963B}" type="presOf" srcId="{4FCFF1D7-86B7-41FA-9ADA-6BF40DF2CCA3}" destId="{80D25142-1AD4-41B8-B6DA-5A77BF46E6DE}" srcOrd="0" destOrd="0" presId="urn:microsoft.com/office/officeart/2016/7/layout/LinearBlockProcessNumbered"/>
    <dgm:cxn modelId="{115F15A3-9701-448D-B6CD-31B006A0973D}" type="presOf" srcId="{3996A334-5866-4BE2-A531-82B8ACD5FD16}" destId="{D8B5918D-E206-49F6-88BB-1124846074C2}" srcOrd="0" destOrd="0" presId="urn:microsoft.com/office/officeart/2016/7/layout/LinearBlockProcessNumbered"/>
    <dgm:cxn modelId="{EB0B20A9-EA62-48ED-BF1D-0F05122B5262}" type="presOf" srcId="{26290640-0150-419B-92E8-64EDADF0F6FE}" destId="{FC430234-066D-40FC-8AA4-CDB0CACF20B8}" srcOrd="0" destOrd="0" presId="urn:microsoft.com/office/officeart/2016/7/layout/LinearBlockProcessNumbered"/>
    <dgm:cxn modelId="{470559AA-F4CC-4085-A5B0-C326882CBDE6}" type="presOf" srcId="{8E45DE01-08B8-498F-ADB5-E38A0EC5A63B}" destId="{84F14EB1-48FF-4466-BB98-75E231206F03}" srcOrd="1" destOrd="0" presId="urn:microsoft.com/office/officeart/2016/7/layout/LinearBlockProcessNumbered"/>
    <dgm:cxn modelId="{057954DF-1131-4D7F-8A82-8048CAB9225E}" type="presOf" srcId="{328656E4-F87F-4A1F-8A57-D5EB01955A17}" destId="{00593DCA-74EB-47B7-AEDA-26A4BA7B75CD}" srcOrd="1" destOrd="0" presId="urn:microsoft.com/office/officeart/2016/7/layout/LinearBlockProcessNumbered"/>
    <dgm:cxn modelId="{463EFBE8-A511-4606-BD52-2E7E2EBD4785}" srcId="{6DDD1B60-46B7-475C-8353-858D091141C8}" destId="{328656E4-F87F-4A1F-8A57-D5EB01955A17}" srcOrd="2" destOrd="0" parTransId="{5A1546A3-3AE1-4847-9B33-C6598F9F454F}" sibTransId="{26290640-0150-419B-92E8-64EDADF0F6FE}"/>
    <dgm:cxn modelId="{97B0B7EA-F7B3-4697-B296-A7DDFD744D80}" type="presOf" srcId="{142AADDA-B5CF-45C7-B70E-BF07221E58E2}" destId="{862C77AD-CB48-4F43-BE49-B13D3B36AA4B}" srcOrd="0" destOrd="0" presId="urn:microsoft.com/office/officeart/2016/7/layout/LinearBlockProcessNumbered"/>
    <dgm:cxn modelId="{30F89AAC-9966-4087-9353-7C1C43CD6E5B}" type="presParOf" srcId="{6D1535D5-5FEB-4285-B14D-24F576769ECE}" destId="{A0428F84-5E42-4FDF-89FA-04B4DDDE27F1}" srcOrd="0" destOrd="0" presId="urn:microsoft.com/office/officeart/2016/7/layout/LinearBlockProcessNumbered"/>
    <dgm:cxn modelId="{0BA545DF-F70A-46A1-B65B-C4F84AB56C9A}" type="presParOf" srcId="{A0428F84-5E42-4FDF-89FA-04B4DDDE27F1}" destId="{335C8D1B-2E7F-4982-BBA2-96F87FF4DA1D}" srcOrd="0" destOrd="0" presId="urn:microsoft.com/office/officeart/2016/7/layout/LinearBlockProcessNumbered"/>
    <dgm:cxn modelId="{A97DFB72-8DB7-4C6E-B95B-DC523AC3F91D}" type="presParOf" srcId="{A0428F84-5E42-4FDF-89FA-04B4DDDE27F1}" destId="{80D25142-1AD4-41B8-B6DA-5A77BF46E6DE}" srcOrd="1" destOrd="0" presId="urn:microsoft.com/office/officeart/2016/7/layout/LinearBlockProcessNumbered"/>
    <dgm:cxn modelId="{D9A40242-3330-40F5-A335-72F663C2DCF1}" type="presParOf" srcId="{A0428F84-5E42-4FDF-89FA-04B4DDDE27F1}" destId="{84F14EB1-48FF-4466-BB98-75E231206F03}" srcOrd="2" destOrd="0" presId="urn:microsoft.com/office/officeart/2016/7/layout/LinearBlockProcessNumbered"/>
    <dgm:cxn modelId="{53AE882F-531E-4C1F-9F26-8E3F6C8B6B70}" type="presParOf" srcId="{6D1535D5-5FEB-4285-B14D-24F576769ECE}" destId="{982DA526-2277-4EB6-8915-892B9EF0215A}" srcOrd="1" destOrd="0" presId="urn:microsoft.com/office/officeart/2016/7/layout/LinearBlockProcessNumbered"/>
    <dgm:cxn modelId="{426CD80B-07F7-4C0F-BDFB-4EBB315BE98E}" type="presParOf" srcId="{6D1535D5-5FEB-4285-B14D-24F576769ECE}" destId="{64F7B7EA-BFF9-4CDC-BCAE-5C723D6A4DF4}" srcOrd="2" destOrd="0" presId="urn:microsoft.com/office/officeart/2016/7/layout/LinearBlockProcessNumbered"/>
    <dgm:cxn modelId="{77E22D38-C046-4DFC-BC88-C6593CDC7479}" type="presParOf" srcId="{64F7B7EA-BFF9-4CDC-BCAE-5C723D6A4DF4}" destId="{862C77AD-CB48-4F43-BE49-B13D3B36AA4B}" srcOrd="0" destOrd="0" presId="urn:microsoft.com/office/officeart/2016/7/layout/LinearBlockProcessNumbered"/>
    <dgm:cxn modelId="{0C40F18F-5570-4D4C-8FF1-19231D181FBC}" type="presParOf" srcId="{64F7B7EA-BFF9-4CDC-BCAE-5C723D6A4DF4}" destId="{D8B5918D-E206-49F6-88BB-1124846074C2}" srcOrd="1" destOrd="0" presId="urn:microsoft.com/office/officeart/2016/7/layout/LinearBlockProcessNumbered"/>
    <dgm:cxn modelId="{F7960D1E-D8AA-4CF9-92FA-7268BF320733}" type="presParOf" srcId="{64F7B7EA-BFF9-4CDC-BCAE-5C723D6A4DF4}" destId="{1D1D0B7C-8879-41DD-B6E4-F5FBF986A139}" srcOrd="2" destOrd="0" presId="urn:microsoft.com/office/officeart/2016/7/layout/LinearBlockProcessNumbered"/>
    <dgm:cxn modelId="{6C52ABB3-A626-4E2F-A5A1-FF6DA9DDA079}" type="presParOf" srcId="{6D1535D5-5FEB-4285-B14D-24F576769ECE}" destId="{0468F4AD-ABDA-4510-B909-BB321524D827}" srcOrd="3" destOrd="0" presId="urn:microsoft.com/office/officeart/2016/7/layout/LinearBlockProcessNumbered"/>
    <dgm:cxn modelId="{3688B711-D361-4EE8-AF21-281E84A1033B}" type="presParOf" srcId="{6D1535D5-5FEB-4285-B14D-24F576769ECE}" destId="{6C5CA502-D477-40F2-8029-797C23168215}" srcOrd="4" destOrd="0" presId="urn:microsoft.com/office/officeart/2016/7/layout/LinearBlockProcessNumbered"/>
    <dgm:cxn modelId="{8BCFACAE-BF2D-4317-98FB-9E78A81A6A22}" type="presParOf" srcId="{6C5CA502-D477-40F2-8029-797C23168215}" destId="{98925FBD-E7B5-4055-B612-A4110531933D}" srcOrd="0" destOrd="0" presId="urn:microsoft.com/office/officeart/2016/7/layout/LinearBlockProcessNumbered"/>
    <dgm:cxn modelId="{0A1E04EC-52FE-4239-9D62-5A379DC6D982}" type="presParOf" srcId="{6C5CA502-D477-40F2-8029-797C23168215}" destId="{FC430234-066D-40FC-8AA4-CDB0CACF20B8}" srcOrd="1" destOrd="0" presId="urn:microsoft.com/office/officeart/2016/7/layout/LinearBlockProcessNumbered"/>
    <dgm:cxn modelId="{511943EB-1E3B-447E-841F-2444B26E1A14}" type="presParOf" srcId="{6C5CA502-D477-40F2-8029-797C23168215}" destId="{00593DCA-74EB-47B7-AEDA-26A4BA7B75C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C421E-07EC-4631-8472-B43D4B9E0ABD}">
      <dsp:nvSpPr>
        <dsp:cNvPr id="0" name=""/>
        <dsp:cNvSpPr/>
      </dsp:nvSpPr>
      <dsp:spPr>
        <a:xfrm>
          <a:off x="5699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300" kern="1200"/>
            <a:t>Présentation et historique</a:t>
          </a:r>
          <a:endParaRPr lang="en-US" sz="1300" kern="1200"/>
        </a:p>
      </dsp:txBody>
      <dsp:txXfrm>
        <a:off x="5699" y="1908727"/>
        <a:ext cx="1404304" cy="1011099"/>
      </dsp:txXfrm>
    </dsp:sp>
    <dsp:sp modelId="{2BDA68BE-D35E-42AC-AD6E-163D1E23BC54}">
      <dsp:nvSpPr>
        <dsp:cNvPr id="0" name=""/>
        <dsp:cNvSpPr/>
      </dsp:nvSpPr>
      <dsp:spPr>
        <a:xfrm>
          <a:off x="5699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01</a:t>
          </a:r>
        </a:p>
      </dsp:txBody>
      <dsp:txXfrm>
        <a:off x="5699" y="1234661"/>
        <a:ext cx="1404304" cy="674066"/>
      </dsp:txXfrm>
    </dsp:sp>
    <dsp:sp modelId="{4BF1B55C-59A9-4BDA-8A14-BF9AE2810641}">
      <dsp:nvSpPr>
        <dsp:cNvPr id="0" name=""/>
        <dsp:cNvSpPr/>
      </dsp:nvSpPr>
      <dsp:spPr>
        <a:xfrm>
          <a:off x="1522348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1061077"/>
                <a:satOff val="1800"/>
                <a:lumOff val="-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061077"/>
                <a:satOff val="1800"/>
                <a:lumOff val="-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061077"/>
                <a:satOff val="1800"/>
                <a:lumOff val="-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1061077"/>
              <a:satOff val="1800"/>
              <a:lumOff val="-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300" kern="1200"/>
            <a:t>Fonctionnement d’un site web</a:t>
          </a:r>
          <a:endParaRPr lang="en-US" sz="1300" kern="1200"/>
        </a:p>
      </dsp:txBody>
      <dsp:txXfrm>
        <a:off x="1522348" y="1908727"/>
        <a:ext cx="1404304" cy="1011099"/>
      </dsp:txXfrm>
    </dsp:sp>
    <dsp:sp modelId="{FC25EDB3-D9F1-49F3-9BE4-50ACC997575C}">
      <dsp:nvSpPr>
        <dsp:cNvPr id="0" name=""/>
        <dsp:cNvSpPr/>
      </dsp:nvSpPr>
      <dsp:spPr>
        <a:xfrm>
          <a:off x="1522348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02</a:t>
          </a:r>
        </a:p>
      </dsp:txBody>
      <dsp:txXfrm>
        <a:off x="1522348" y="1234661"/>
        <a:ext cx="1404304" cy="674066"/>
      </dsp:txXfrm>
    </dsp:sp>
    <dsp:sp modelId="{EA525C08-8D94-46EF-9096-EC9BCE951F5F}">
      <dsp:nvSpPr>
        <dsp:cNvPr id="0" name=""/>
        <dsp:cNvSpPr/>
      </dsp:nvSpPr>
      <dsp:spPr>
        <a:xfrm>
          <a:off x="3038998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2122154"/>
                <a:satOff val="3600"/>
                <a:lumOff val="-13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2122154"/>
                <a:satOff val="3600"/>
                <a:lumOff val="-13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2122154"/>
                <a:satOff val="3600"/>
                <a:lumOff val="-13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2122154"/>
              <a:satOff val="3600"/>
              <a:lumOff val="-13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300" kern="1200" dirty="0"/>
            <a:t>Les bases : éléments et attributs</a:t>
          </a:r>
          <a:endParaRPr lang="en-US" sz="1300" kern="1200" dirty="0"/>
        </a:p>
      </dsp:txBody>
      <dsp:txXfrm>
        <a:off x="3038998" y="1908727"/>
        <a:ext cx="1404304" cy="1011099"/>
      </dsp:txXfrm>
    </dsp:sp>
    <dsp:sp modelId="{41C1CB81-365C-4EE4-A20B-3F8659459FE1}">
      <dsp:nvSpPr>
        <dsp:cNvPr id="0" name=""/>
        <dsp:cNvSpPr/>
      </dsp:nvSpPr>
      <dsp:spPr>
        <a:xfrm>
          <a:off x="3038998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03</a:t>
          </a:r>
        </a:p>
      </dsp:txBody>
      <dsp:txXfrm>
        <a:off x="3038998" y="1234661"/>
        <a:ext cx="1404304" cy="674066"/>
      </dsp:txXfrm>
    </dsp:sp>
    <dsp:sp modelId="{7AC9307C-5B31-44E6-9A3F-BBAC43B0A7A8}">
      <dsp:nvSpPr>
        <dsp:cNvPr id="0" name=""/>
        <dsp:cNvSpPr/>
      </dsp:nvSpPr>
      <dsp:spPr>
        <a:xfrm>
          <a:off x="4555647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3183231"/>
                <a:satOff val="5400"/>
                <a:lumOff val="-19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3183231"/>
                <a:satOff val="5400"/>
                <a:lumOff val="-19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3183231"/>
                <a:satOff val="5400"/>
                <a:lumOff val="-19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3183231"/>
              <a:satOff val="5400"/>
              <a:lumOff val="-19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300" kern="1200"/>
            <a:t>Le squelette HTML5</a:t>
          </a:r>
          <a:endParaRPr lang="en-US" sz="1300" kern="1200"/>
        </a:p>
      </dsp:txBody>
      <dsp:txXfrm>
        <a:off x="4555647" y="1908727"/>
        <a:ext cx="1404304" cy="1011099"/>
      </dsp:txXfrm>
    </dsp:sp>
    <dsp:sp modelId="{11432C2F-B32D-4149-A0DD-11211B88AC37}">
      <dsp:nvSpPr>
        <dsp:cNvPr id="0" name=""/>
        <dsp:cNvSpPr/>
      </dsp:nvSpPr>
      <dsp:spPr>
        <a:xfrm>
          <a:off x="4555647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04</a:t>
          </a:r>
        </a:p>
      </dsp:txBody>
      <dsp:txXfrm>
        <a:off x="4555647" y="1234661"/>
        <a:ext cx="1404304" cy="674066"/>
      </dsp:txXfrm>
    </dsp:sp>
    <dsp:sp modelId="{FBA11231-CD38-4C6A-A2C0-8D6EF2FCB349}">
      <dsp:nvSpPr>
        <dsp:cNvPr id="0" name=""/>
        <dsp:cNvSpPr/>
      </dsp:nvSpPr>
      <dsp:spPr>
        <a:xfrm>
          <a:off x="6072296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4244308"/>
                <a:satOff val="7200"/>
                <a:lumOff val="-2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244308"/>
                <a:satOff val="7200"/>
                <a:lumOff val="-2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244308"/>
                <a:satOff val="7200"/>
                <a:lumOff val="-2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4244308"/>
              <a:satOff val="7200"/>
              <a:lumOff val="-2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300" kern="1200"/>
            <a:t>Texte et mise en page</a:t>
          </a:r>
          <a:endParaRPr lang="en-US" sz="1300" kern="1200"/>
        </a:p>
      </dsp:txBody>
      <dsp:txXfrm>
        <a:off x="6072296" y="1908727"/>
        <a:ext cx="1404304" cy="1011099"/>
      </dsp:txXfrm>
    </dsp:sp>
    <dsp:sp modelId="{6AC3B85A-8012-443B-90CE-B64A7DBEF91C}">
      <dsp:nvSpPr>
        <dsp:cNvPr id="0" name=""/>
        <dsp:cNvSpPr/>
      </dsp:nvSpPr>
      <dsp:spPr>
        <a:xfrm>
          <a:off x="6072296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05</a:t>
          </a:r>
        </a:p>
      </dsp:txBody>
      <dsp:txXfrm>
        <a:off x="6072296" y="1234661"/>
        <a:ext cx="1404304" cy="674066"/>
      </dsp:txXfrm>
    </dsp:sp>
    <dsp:sp modelId="{A8F799E2-5C5F-450B-B006-01E84A241995}">
      <dsp:nvSpPr>
        <dsp:cNvPr id="0" name=""/>
        <dsp:cNvSpPr/>
      </dsp:nvSpPr>
      <dsp:spPr>
        <a:xfrm>
          <a:off x="7588946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5305384"/>
                <a:satOff val="9000"/>
                <a:lumOff val="-32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5305384"/>
                <a:satOff val="9000"/>
                <a:lumOff val="-32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5305384"/>
                <a:satOff val="9000"/>
                <a:lumOff val="-32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5305384"/>
              <a:satOff val="9000"/>
              <a:lumOff val="-32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300" kern="1200"/>
            <a:t>Contrôles utilisateurs et formulaires</a:t>
          </a:r>
          <a:endParaRPr lang="en-US" sz="1300" kern="1200"/>
        </a:p>
      </dsp:txBody>
      <dsp:txXfrm>
        <a:off x="7588946" y="1908727"/>
        <a:ext cx="1404304" cy="1011099"/>
      </dsp:txXfrm>
    </dsp:sp>
    <dsp:sp modelId="{0BCDFAC6-0380-4F90-9501-3A27451846DC}">
      <dsp:nvSpPr>
        <dsp:cNvPr id="0" name=""/>
        <dsp:cNvSpPr/>
      </dsp:nvSpPr>
      <dsp:spPr>
        <a:xfrm>
          <a:off x="7588946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06</a:t>
          </a:r>
        </a:p>
      </dsp:txBody>
      <dsp:txXfrm>
        <a:off x="7588946" y="1234661"/>
        <a:ext cx="1404304" cy="674066"/>
      </dsp:txXfrm>
    </dsp:sp>
    <dsp:sp modelId="{580B4C72-457D-4688-B975-1667CA2CA524}">
      <dsp:nvSpPr>
        <dsp:cNvPr id="0" name=""/>
        <dsp:cNvSpPr/>
      </dsp:nvSpPr>
      <dsp:spPr>
        <a:xfrm>
          <a:off x="9105595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6366461"/>
                <a:satOff val="10800"/>
                <a:lumOff val="-39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6366461"/>
                <a:satOff val="10800"/>
                <a:lumOff val="-39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6366461"/>
                <a:satOff val="10800"/>
                <a:lumOff val="-39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6366461"/>
              <a:satOff val="10800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300" kern="1200"/>
            <a:t>Les ressources externes</a:t>
          </a:r>
          <a:endParaRPr lang="en-US" sz="1300" kern="1200"/>
        </a:p>
      </dsp:txBody>
      <dsp:txXfrm>
        <a:off x="9105595" y="1908727"/>
        <a:ext cx="1404304" cy="1011099"/>
      </dsp:txXfrm>
    </dsp:sp>
    <dsp:sp modelId="{17661AF8-79D7-45AC-AC82-DF956C1B6996}">
      <dsp:nvSpPr>
        <dsp:cNvPr id="0" name=""/>
        <dsp:cNvSpPr/>
      </dsp:nvSpPr>
      <dsp:spPr>
        <a:xfrm>
          <a:off x="9105595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07</a:t>
          </a:r>
        </a:p>
      </dsp:txBody>
      <dsp:txXfrm>
        <a:off x="9105595" y="1234661"/>
        <a:ext cx="1404304" cy="67406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8D1B-2E7F-4982-BBA2-96F87FF4DA1D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Statique vs Dynamique</a:t>
          </a:r>
          <a:endParaRPr lang="en-US" sz="1900" kern="1200" dirty="0"/>
        </a:p>
      </dsp:txBody>
      <dsp:txXfrm>
        <a:off x="489" y="2548034"/>
        <a:ext cx="1983562" cy="1428165"/>
      </dsp:txXfrm>
    </dsp:sp>
    <dsp:sp modelId="{80D25142-1AD4-41B8-B6DA-5A77BF46E6DE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862C77AD-CB48-4F43-BE49-B13D3B36AA4B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Récolter</a:t>
          </a:r>
          <a:r>
            <a:rPr lang="en-US" sz="1900" kern="1200" dirty="0"/>
            <a:t> de </a:t>
          </a:r>
          <a:r>
            <a:rPr lang="en-US" sz="1900" kern="1200" dirty="0" err="1"/>
            <a:t>l’information</a:t>
          </a:r>
          <a:endParaRPr lang="en-US" sz="1900" kern="1200" dirty="0"/>
        </a:p>
      </dsp:txBody>
      <dsp:txXfrm>
        <a:off x="2142737" y="2548034"/>
        <a:ext cx="1983562" cy="1428165"/>
      </dsp:txXfrm>
    </dsp:sp>
    <dsp:sp modelId="{D8B5918D-E206-49F6-88BB-1124846074C2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2737" y="1595924"/>
        <a:ext cx="1983562" cy="952110"/>
      </dsp:txXfrm>
    </dsp:sp>
    <dsp:sp modelId="{98925FBD-E7B5-4055-B612-A4110531933D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Communication client/serveur</a:t>
          </a:r>
          <a:endParaRPr lang="en-US" sz="1900" kern="1200" dirty="0"/>
        </a:p>
      </dsp:txBody>
      <dsp:txXfrm>
        <a:off x="4284985" y="2548034"/>
        <a:ext cx="1983562" cy="1428165"/>
      </dsp:txXfrm>
    </dsp:sp>
    <dsp:sp modelId="{FC430234-066D-40FC-8AA4-CDB0CACF20B8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1680E-208D-410A-8EF8-34F44E2C3A47}">
      <dsp:nvSpPr>
        <dsp:cNvPr id="0" name=""/>
        <dsp:cNvSpPr/>
      </dsp:nvSpPr>
      <dsp:spPr>
        <a:xfrm>
          <a:off x="765" y="1219185"/>
          <a:ext cx="1790716" cy="8953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Qu’est-ce qu’une balise HTML (ou </a:t>
          </a:r>
          <a:r>
            <a:rPr lang="fr-CA" sz="1800" i="1" kern="1200"/>
            <a:t>tag</a:t>
          </a:r>
          <a:r>
            <a:rPr lang="fr-CA" sz="1800" kern="1200"/>
            <a:t>)?</a:t>
          </a:r>
          <a:endParaRPr lang="en-US" sz="1800" kern="1200"/>
        </a:p>
      </dsp:txBody>
      <dsp:txXfrm>
        <a:off x="26989" y="1245409"/>
        <a:ext cx="1738268" cy="842910"/>
      </dsp:txXfrm>
    </dsp:sp>
    <dsp:sp modelId="{E6D20D88-D2E0-4190-BBD0-964485DEAFEB}">
      <dsp:nvSpPr>
        <dsp:cNvPr id="0" name=""/>
        <dsp:cNvSpPr/>
      </dsp:nvSpPr>
      <dsp:spPr>
        <a:xfrm>
          <a:off x="179836" y="2114543"/>
          <a:ext cx="179071" cy="671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1518"/>
              </a:lnTo>
              <a:lnTo>
                <a:pt x="179071" y="671518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1498E-7538-403E-A7CA-789A815AFE74}">
      <dsp:nvSpPr>
        <dsp:cNvPr id="0" name=""/>
        <dsp:cNvSpPr/>
      </dsp:nvSpPr>
      <dsp:spPr>
        <a:xfrm>
          <a:off x="358908" y="2338383"/>
          <a:ext cx="1432573" cy="895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Ouvrir et fermer une balise</a:t>
          </a:r>
          <a:endParaRPr lang="en-US" sz="1800" kern="1200"/>
        </a:p>
      </dsp:txBody>
      <dsp:txXfrm>
        <a:off x="385132" y="2364607"/>
        <a:ext cx="1380125" cy="842910"/>
      </dsp:txXfrm>
    </dsp:sp>
    <dsp:sp modelId="{26E7D724-5545-4CED-8F5B-514625CB01D7}">
      <dsp:nvSpPr>
        <dsp:cNvPr id="0" name=""/>
        <dsp:cNvSpPr/>
      </dsp:nvSpPr>
      <dsp:spPr>
        <a:xfrm>
          <a:off x="179836" y="2114543"/>
          <a:ext cx="179071" cy="1790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0716"/>
              </a:lnTo>
              <a:lnTo>
                <a:pt x="179071" y="1790716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18F11F-8598-474E-8EB5-95C4C821E3AC}">
      <dsp:nvSpPr>
        <dsp:cNvPr id="0" name=""/>
        <dsp:cNvSpPr/>
      </dsp:nvSpPr>
      <dsp:spPr>
        <a:xfrm>
          <a:off x="358908" y="3457581"/>
          <a:ext cx="1432573" cy="895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Balise fermable vs non-fermable</a:t>
          </a:r>
          <a:endParaRPr lang="en-US" sz="1800" kern="1200"/>
        </a:p>
      </dsp:txBody>
      <dsp:txXfrm>
        <a:off x="385132" y="3483805"/>
        <a:ext cx="1380125" cy="842910"/>
      </dsp:txXfrm>
    </dsp:sp>
    <dsp:sp modelId="{D1F904A7-10EC-4326-BE5E-81DA41CFE789}">
      <dsp:nvSpPr>
        <dsp:cNvPr id="0" name=""/>
        <dsp:cNvSpPr/>
      </dsp:nvSpPr>
      <dsp:spPr>
        <a:xfrm>
          <a:off x="2239160" y="1219185"/>
          <a:ext cx="1790716" cy="8953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Qu’est-ce qu’un attribut?</a:t>
          </a:r>
          <a:endParaRPr lang="en-US" sz="1800" kern="1200"/>
        </a:p>
      </dsp:txBody>
      <dsp:txXfrm>
        <a:off x="2265384" y="1245409"/>
        <a:ext cx="1738268" cy="842910"/>
      </dsp:txXfrm>
    </dsp:sp>
    <dsp:sp modelId="{5D095134-2733-4166-97FE-6EC197916144}">
      <dsp:nvSpPr>
        <dsp:cNvPr id="0" name=""/>
        <dsp:cNvSpPr/>
      </dsp:nvSpPr>
      <dsp:spPr>
        <a:xfrm>
          <a:off x="2418232" y="2114543"/>
          <a:ext cx="179071" cy="671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1518"/>
              </a:lnTo>
              <a:lnTo>
                <a:pt x="179071" y="671518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C809E9-24EE-412F-8A47-AEEFD891788F}">
      <dsp:nvSpPr>
        <dsp:cNvPr id="0" name=""/>
        <dsp:cNvSpPr/>
      </dsp:nvSpPr>
      <dsp:spPr>
        <a:xfrm>
          <a:off x="2597304" y="2338383"/>
          <a:ext cx="1432573" cy="895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Attribut avec vs sans valeur</a:t>
          </a:r>
          <a:endParaRPr lang="en-US" sz="1800" kern="1200"/>
        </a:p>
      </dsp:txBody>
      <dsp:txXfrm>
        <a:off x="2623528" y="2364607"/>
        <a:ext cx="1380125" cy="842910"/>
      </dsp:txXfrm>
    </dsp:sp>
    <dsp:sp modelId="{CFFBA776-6539-4582-8852-F287EB81B8C3}">
      <dsp:nvSpPr>
        <dsp:cNvPr id="0" name=""/>
        <dsp:cNvSpPr/>
      </dsp:nvSpPr>
      <dsp:spPr>
        <a:xfrm>
          <a:off x="4477556" y="1219185"/>
          <a:ext cx="1790716" cy="8953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Qu’est-ce qu’un document HTML?</a:t>
          </a:r>
          <a:endParaRPr lang="en-US" sz="1800" kern="1200"/>
        </a:p>
      </dsp:txBody>
      <dsp:txXfrm>
        <a:off x="4503780" y="1245409"/>
        <a:ext cx="1738268" cy="842910"/>
      </dsp:txXfrm>
    </dsp:sp>
    <dsp:sp modelId="{1B40F0A0-EDE9-4C17-B61D-C2788507BB53}">
      <dsp:nvSpPr>
        <dsp:cNvPr id="0" name=""/>
        <dsp:cNvSpPr/>
      </dsp:nvSpPr>
      <dsp:spPr>
        <a:xfrm>
          <a:off x="4656627" y="2114543"/>
          <a:ext cx="179071" cy="671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1518"/>
              </a:lnTo>
              <a:lnTo>
                <a:pt x="179071" y="671518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9A21CD-68AC-4C99-B8DA-50378B3D0497}">
      <dsp:nvSpPr>
        <dsp:cNvPr id="0" name=""/>
        <dsp:cNvSpPr/>
      </dsp:nvSpPr>
      <dsp:spPr>
        <a:xfrm>
          <a:off x="4835699" y="2338383"/>
          <a:ext cx="1432573" cy="895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Le squelette de base</a:t>
          </a:r>
          <a:endParaRPr lang="en-US" sz="1800" kern="1200"/>
        </a:p>
      </dsp:txBody>
      <dsp:txXfrm>
        <a:off x="4861923" y="2364607"/>
        <a:ext cx="1380125" cy="842910"/>
      </dsp:txXfrm>
    </dsp:sp>
    <dsp:sp modelId="{2A8AED77-4069-4110-A5EB-39471FAA81B9}">
      <dsp:nvSpPr>
        <dsp:cNvPr id="0" name=""/>
        <dsp:cNvSpPr/>
      </dsp:nvSpPr>
      <dsp:spPr>
        <a:xfrm>
          <a:off x="4656627" y="2114543"/>
          <a:ext cx="179071" cy="1790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0716"/>
              </a:lnTo>
              <a:lnTo>
                <a:pt x="179071" y="1790716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CBAE43-B746-4D46-A742-E570C8AFB342}">
      <dsp:nvSpPr>
        <dsp:cNvPr id="0" name=""/>
        <dsp:cNvSpPr/>
      </dsp:nvSpPr>
      <dsp:spPr>
        <a:xfrm>
          <a:off x="4835699" y="3457581"/>
          <a:ext cx="1432573" cy="895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HTML4 vs HTML5</a:t>
          </a:r>
          <a:endParaRPr lang="en-US" sz="1800" kern="1200"/>
        </a:p>
      </dsp:txBody>
      <dsp:txXfrm>
        <a:off x="4861923" y="3483805"/>
        <a:ext cx="1380125" cy="842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8D1B-2E7F-4982-BBA2-96F87FF4DA1D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/>
            <a:t>Structurer le document en sections</a:t>
          </a:r>
          <a:endParaRPr lang="en-US" sz="1900" kern="1200"/>
        </a:p>
      </dsp:txBody>
      <dsp:txXfrm>
        <a:off x="489" y="2548034"/>
        <a:ext cx="1983562" cy="1428165"/>
      </dsp:txXfrm>
    </dsp:sp>
    <dsp:sp modelId="{80D25142-1AD4-41B8-B6DA-5A77BF46E6DE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862C77AD-CB48-4F43-BE49-B13D3B36AA4B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/>
            <a:t>Utilisées pour le SEO (Search Engine Optimization)</a:t>
          </a:r>
          <a:endParaRPr lang="en-US" sz="1900" kern="1200"/>
        </a:p>
      </dsp:txBody>
      <dsp:txXfrm>
        <a:off x="2142737" y="2548034"/>
        <a:ext cx="1983562" cy="1428165"/>
      </dsp:txXfrm>
    </dsp:sp>
    <dsp:sp modelId="{D8B5918D-E206-49F6-88BB-1124846074C2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2737" y="1595924"/>
        <a:ext cx="1983562" cy="952110"/>
      </dsp:txXfrm>
    </dsp:sp>
    <dsp:sp modelId="{98925FBD-E7B5-4055-B612-A4110531933D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/>
            <a:t>Styles prédéfinis avec polices de tailles variables</a:t>
          </a:r>
          <a:endParaRPr lang="en-US" sz="1900" kern="1200"/>
        </a:p>
      </dsp:txBody>
      <dsp:txXfrm>
        <a:off x="4284985" y="2548034"/>
        <a:ext cx="1983562" cy="1428165"/>
      </dsp:txXfrm>
    </dsp:sp>
    <dsp:sp modelId="{FC430234-066D-40FC-8AA4-CDB0CACF20B8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8D1B-2E7F-4982-BBA2-96F87FF4DA1D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 dirty="0"/>
            <a:t>Afficher du texte dans le document</a:t>
          </a:r>
          <a:endParaRPr lang="en-US" sz="1800" kern="1200" dirty="0"/>
        </a:p>
      </dsp:txBody>
      <dsp:txXfrm>
        <a:off x="489" y="2548034"/>
        <a:ext cx="1983562" cy="1428165"/>
      </dsp:txXfrm>
    </dsp:sp>
    <dsp:sp modelId="{80D25142-1AD4-41B8-B6DA-5A77BF46E6DE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862C77AD-CB48-4F43-BE49-B13D3B36AA4B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 dirty="0"/>
            <a:t>Styliser certaines partie d’un textes (phrase ou mots)</a:t>
          </a:r>
          <a:endParaRPr lang="en-US" sz="1800" kern="1200" dirty="0"/>
        </a:p>
      </dsp:txBody>
      <dsp:txXfrm>
        <a:off x="2142737" y="2548034"/>
        <a:ext cx="1983562" cy="1428165"/>
      </dsp:txXfrm>
    </dsp:sp>
    <dsp:sp modelId="{D8B5918D-E206-49F6-88BB-1124846074C2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2737" y="1595924"/>
        <a:ext cx="1983562" cy="952110"/>
      </dsp:txXfrm>
    </dsp:sp>
    <dsp:sp modelId="{98925FBD-E7B5-4055-B612-A4110531933D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 dirty="0"/>
            <a:t>Block vs </a:t>
          </a:r>
          <a:r>
            <a:rPr lang="fr-CA" sz="1800" kern="1200" dirty="0" err="1"/>
            <a:t>Inline</a:t>
          </a:r>
          <a:endParaRPr lang="en-US" sz="1800" kern="1200" dirty="0"/>
        </a:p>
      </dsp:txBody>
      <dsp:txXfrm>
        <a:off x="4284985" y="2548034"/>
        <a:ext cx="1983562" cy="1428165"/>
      </dsp:txXfrm>
    </dsp:sp>
    <dsp:sp modelId="{FC430234-066D-40FC-8AA4-CDB0CACF20B8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8D1B-2E7F-4982-BBA2-96F87FF4DA1D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Afficher une liste d’items ayant un ordre</a:t>
          </a:r>
          <a:endParaRPr lang="en-US" sz="1900" kern="1200" dirty="0"/>
        </a:p>
      </dsp:txBody>
      <dsp:txXfrm>
        <a:off x="489" y="2548034"/>
        <a:ext cx="1983562" cy="1428165"/>
      </dsp:txXfrm>
    </dsp:sp>
    <dsp:sp modelId="{80D25142-1AD4-41B8-B6DA-5A77BF46E6DE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862C77AD-CB48-4F43-BE49-B13D3B36AA4B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Permet de modifier la puce (sans CSS)</a:t>
          </a:r>
          <a:endParaRPr lang="en-US" sz="1900" kern="1200" dirty="0"/>
        </a:p>
      </dsp:txBody>
      <dsp:txXfrm>
        <a:off x="2142737" y="2548034"/>
        <a:ext cx="1983562" cy="1428165"/>
      </dsp:txXfrm>
    </dsp:sp>
    <dsp:sp modelId="{D8B5918D-E206-49F6-88BB-1124846074C2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2737" y="1595924"/>
        <a:ext cx="1983562" cy="952110"/>
      </dsp:txXfrm>
    </dsp:sp>
    <dsp:sp modelId="{98925FBD-E7B5-4055-B612-A4110531933D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Permet de changer le chiffre de départ</a:t>
          </a:r>
          <a:endParaRPr lang="en-US" sz="1900" kern="1200" dirty="0"/>
        </a:p>
      </dsp:txBody>
      <dsp:txXfrm>
        <a:off x="4284985" y="2548034"/>
        <a:ext cx="1983562" cy="1428165"/>
      </dsp:txXfrm>
    </dsp:sp>
    <dsp:sp modelId="{FC430234-066D-40FC-8AA4-CDB0CACF20B8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8D1B-2E7F-4982-BBA2-96F87FF4DA1D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Afficher une liste d’items n’ayant pas d’ordre</a:t>
          </a:r>
          <a:endParaRPr lang="en-US" sz="1900" kern="1200" dirty="0"/>
        </a:p>
      </dsp:txBody>
      <dsp:txXfrm>
        <a:off x="489" y="2548034"/>
        <a:ext cx="1983562" cy="1428165"/>
      </dsp:txXfrm>
    </dsp:sp>
    <dsp:sp modelId="{80D25142-1AD4-41B8-B6DA-5A77BF46E6DE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862C77AD-CB48-4F43-BE49-B13D3B36AA4B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NE PERMET PAS de modifier la puce (sans CSS)</a:t>
          </a:r>
          <a:endParaRPr lang="en-US" sz="1900" kern="1200" dirty="0"/>
        </a:p>
      </dsp:txBody>
      <dsp:txXfrm>
        <a:off x="2142737" y="2548034"/>
        <a:ext cx="1983562" cy="1428165"/>
      </dsp:txXfrm>
    </dsp:sp>
    <dsp:sp modelId="{D8B5918D-E206-49F6-88BB-1124846074C2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2737" y="1595924"/>
        <a:ext cx="1983562" cy="952110"/>
      </dsp:txXfrm>
    </dsp:sp>
    <dsp:sp modelId="{98925FBD-E7B5-4055-B612-A4110531933D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Permet de changer le chiffre de départ</a:t>
          </a:r>
          <a:endParaRPr lang="en-US" sz="1900" kern="1200" dirty="0"/>
        </a:p>
      </dsp:txBody>
      <dsp:txXfrm>
        <a:off x="4284985" y="2548034"/>
        <a:ext cx="1983562" cy="1428165"/>
      </dsp:txXfrm>
    </dsp:sp>
    <dsp:sp modelId="{FC430234-066D-40FC-8AA4-CDB0CACF20B8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8D1B-2E7F-4982-BBA2-96F87FF4DA1D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 dirty="0"/>
            <a:t>Afficher une liste de données sous forme de matrice</a:t>
          </a:r>
          <a:endParaRPr lang="en-US" sz="1800" kern="1200" dirty="0"/>
        </a:p>
      </dsp:txBody>
      <dsp:txXfrm>
        <a:off x="489" y="2548034"/>
        <a:ext cx="1983562" cy="1428165"/>
      </dsp:txXfrm>
    </dsp:sp>
    <dsp:sp modelId="{80D25142-1AD4-41B8-B6DA-5A77BF46E6DE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862C77AD-CB48-4F43-BE49-B13D3B36AA4B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Permet</a:t>
          </a:r>
          <a:r>
            <a:rPr lang="en-US" sz="1800" kern="1200" dirty="0"/>
            <a:t> </a:t>
          </a:r>
          <a:r>
            <a:rPr lang="en-US" sz="1800" kern="1200" dirty="0" err="1"/>
            <a:t>d’ajouter</a:t>
          </a:r>
          <a:r>
            <a:rPr lang="en-US" sz="1800" kern="1200" dirty="0"/>
            <a:t> </a:t>
          </a:r>
          <a:r>
            <a:rPr lang="en-US" sz="1800" kern="1200" dirty="0" err="1"/>
            <a:t>une</a:t>
          </a:r>
          <a:r>
            <a:rPr lang="en-US" sz="1800" kern="1200" dirty="0"/>
            <a:t> </a:t>
          </a:r>
          <a:r>
            <a:rPr lang="en-US" sz="1800" kern="1200" dirty="0" err="1"/>
            <a:t>entête</a:t>
          </a:r>
          <a:r>
            <a:rPr lang="en-US" sz="1800" kern="1200" dirty="0"/>
            <a:t> et un pied</a:t>
          </a:r>
        </a:p>
      </dsp:txBody>
      <dsp:txXfrm>
        <a:off x="2142737" y="2548034"/>
        <a:ext cx="1983562" cy="1428165"/>
      </dsp:txXfrm>
    </dsp:sp>
    <dsp:sp modelId="{D8B5918D-E206-49F6-88BB-1124846074C2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2737" y="1595924"/>
        <a:ext cx="1983562" cy="952110"/>
      </dsp:txXfrm>
    </dsp:sp>
    <dsp:sp modelId="{98925FBD-E7B5-4055-B612-A4110531933D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 dirty="0"/>
            <a:t>Différence sémantique entre contenu et entête</a:t>
          </a:r>
          <a:endParaRPr lang="en-US" sz="1800" kern="1200" dirty="0"/>
        </a:p>
      </dsp:txBody>
      <dsp:txXfrm>
        <a:off x="4284985" y="2548034"/>
        <a:ext cx="1983562" cy="1428165"/>
      </dsp:txXfrm>
    </dsp:sp>
    <dsp:sp modelId="{FC430234-066D-40FC-8AA4-CDB0CACF20B8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8D1B-2E7F-4982-BBA2-96F87FF4DA1D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Naviguer vers une page interne ou externe</a:t>
          </a:r>
          <a:endParaRPr lang="en-US" sz="1900" kern="1200" dirty="0"/>
        </a:p>
      </dsp:txBody>
      <dsp:txXfrm>
        <a:off x="489" y="2548034"/>
        <a:ext cx="1983562" cy="1428165"/>
      </dsp:txXfrm>
    </dsp:sp>
    <dsp:sp modelId="{80D25142-1AD4-41B8-B6DA-5A77BF46E6DE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862C77AD-CB48-4F43-BE49-B13D3B36AA4B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 </a:t>
          </a:r>
          <a:r>
            <a:rPr lang="en-US" sz="1900" kern="1200" dirty="0" err="1"/>
            <a:t>déplacer</a:t>
          </a:r>
          <a:r>
            <a:rPr lang="en-US" sz="1900" kern="1200" dirty="0"/>
            <a:t> à </a:t>
          </a:r>
          <a:r>
            <a:rPr lang="en-US" sz="1900" kern="1200" dirty="0" err="1"/>
            <a:t>l’intérieur</a:t>
          </a:r>
          <a:r>
            <a:rPr lang="en-US" sz="1900" kern="1200" dirty="0"/>
            <a:t> </a:t>
          </a:r>
          <a:r>
            <a:rPr lang="en-US" sz="1900" kern="1200" dirty="0" err="1"/>
            <a:t>d’une</a:t>
          </a:r>
          <a:r>
            <a:rPr lang="en-US" sz="1900" kern="1200" dirty="0"/>
            <a:t> </a:t>
          </a:r>
          <a:r>
            <a:rPr lang="en-US" sz="1900" kern="1200" dirty="0" err="1"/>
            <a:t>même</a:t>
          </a:r>
          <a:r>
            <a:rPr lang="en-US" sz="1900" kern="1200" dirty="0"/>
            <a:t> page</a:t>
          </a:r>
        </a:p>
      </dsp:txBody>
      <dsp:txXfrm>
        <a:off x="2142737" y="2548034"/>
        <a:ext cx="1983562" cy="1428165"/>
      </dsp:txXfrm>
    </dsp:sp>
    <dsp:sp modelId="{D8B5918D-E206-49F6-88BB-1124846074C2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2737" y="1595924"/>
        <a:ext cx="1983562" cy="952110"/>
      </dsp:txXfrm>
    </dsp:sp>
    <dsp:sp modelId="{98925FBD-E7B5-4055-B612-A4110531933D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Utiliser les </a:t>
          </a:r>
          <a:r>
            <a:rPr lang="fr-CA" sz="1900" kern="1200" dirty="0" err="1"/>
            <a:t>protocols</a:t>
          </a:r>
          <a:r>
            <a:rPr lang="fr-CA" sz="1900" kern="1200" dirty="0"/>
            <a:t> (ex.: mailto ou ftp)</a:t>
          </a:r>
          <a:endParaRPr lang="en-US" sz="1900" kern="1200" dirty="0"/>
        </a:p>
      </dsp:txBody>
      <dsp:txXfrm>
        <a:off x="4284985" y="2548034"/>
        <a:ext cx="1983562" cy="1428165"/>
      </dsp:txXfrm>
    </dsp:sp>
    <dsp:sp modelId="{FC430234-066D-40FC-8AA4-CDB0CACF20B8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8D1B-2E7F-4982-BBA2-96F87FF4DA1D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Afficher une image!!!</a:t>
          </a:r>
          <a:endParaRPr lang="en-US" sz="1900" kern="1200" dirty="0"/>
        </a:p>
      </dsp:txBody>
      <dsp:txXfrm>
        <a:off x="489" y="2548034"/>
        <a:ext cx="1983562" cy="1428165"/>
      </dsp:txXfrm>
    </dsp:sp>
    <dsp:sp modelId="{80D25142-1AD4-41B8-B6DA-5A77BF46E6DE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862C77AD-CB48-4F43-BE49-B13D3B36AA4B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 </a:t>
          </a:r>
          <a:r>
            <a:rPr lang="en-US" sz="1900" kern="1200" dirty="0" err="1"/>
            <a:t>stylise</a:t>
          </a:r>
          <a:r>
            <a:rPr lang="en-US" sz="1900" kern="1200" dirty="0"/>
            <a:t> via CSS (</a:t>
          </a:r>
          <a:r>
            <a:rPr lang="en-US" sz="1900" kern="1200" dirty="0" err="1"/>
            <a:t>filtres</a:t>
          </a:r>
          <a:r>
            <a:rPr lang="en-US" sz="1900" kern="1200" dirty="0"/>
            <a:t>, </a:t>
          </a:r>
          <a:r>
            <a:rPr lang="en-US" sz="1900" kern="1200" dirty="0" err="1"/>
            <a:t>taille</a:t>
          </a:r>
          <a:r>
            <a:rPr lang="en-US" sz="1900" kern="1200" dirty="0"/>
            <a:t>, etc.)</a:t>
          </a:r>
        </a:p>
      </dsp:txBody>
      <dsp:txXfrm>
        <a:off x="2142737" y="2548034"/>
        <a:ext cx="1983562" cy="1428165"/>
      </dsp:txXfrm>
    </dsp:sp>
    <dsp:sp modelId="{D8B5918D-E206-49F6-88BB-1124846074C2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2737" y="1595924"/>
        <a:ext cx="1983562" cy="952110"/>
      </dsp:txXfrm>
    </dsp:sp>
    <dsp:sp modelId="{98925FBD-E7B5-4055-B612-A4110531933D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Peut afficher une image locale ou externe</a:t>
          </a:r>
          <a:endParaRPr lang="en-US" sz="1900" kern="1200" dirty="0"/>
        </a:p>
      </dsp:txBody>
      <dsp:txXfrm>
        <a:off x="4284985" y="2548034"/>
        <a:ext cx="1983562" cy="1428165"/>
      </dsp:txXfrm>
    </dsp:sp>
    <dsp:sp modelId="{FC430234-066D-40FC-8AA4-CDB0CACF20B8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84A92-80DB-45F2-84F5-0D1BF1E89935}" type="datetimeFigureOut">
              <a:rPr lang="fr-CA" smtClean="0"/>
              <a:t>2018-03-12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F421F-F6E0-49E1-8813-FA3EDB57181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5426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421F-F6E0-49E1-8813-FA3EDB57181A}" type="slidenum">
              <a:rPr lang="fr-CA" smtClean="0"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6337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421F-F6E0-49E1-8813-FA3EDB57181A}" type="slidenum">
              <a:rPr lang="fr-CA" smtClean="0"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0078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421F-F6E0-49E1-8813-FA3EDB57181A}" type="slidenum">
              <a:rPr lang="fr-CA" smtClean="0"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01916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421F-F6E0-49E1-8813-FA3EDB57181A}" type="slidenum">
              <a:rPr lang="fr-CA" smtClean="0"/>
              <a:t>43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6823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421F-F6E0-49E1-8813-FA3EDB57181A}" type="slidenum">
              <a:rPr lang="fr-CA" smtClean="0"/>
              <a:t>45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241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421F-F6E0-49E1-8813-FA3EDB57181A}" type="slidenum">
              <a:rPr lang="fr-CA" smtClean="0"/>
              <a:t>48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02826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421F-F6E0-49E1-8813-FA3EDB57181A}" type="slidenum">
              <a:rPr lang="fr-CA" smtClean="0"/>
              <a:t>49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16514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2018-03-12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2774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2018-03-12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1998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2018-03-12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5776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2018-03-12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033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2018-03-12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926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2018-03-12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491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2018-03-12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489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2018-03-12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7572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2018-03-12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901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2018-03-12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2810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2018-03-12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1491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6004B-0E6B-4AC3-A8D3-BFF0512C2F93}" type="datetimeFigureOut">
              <a:rPr lang="fr-CA" smtClean="0"/>
              <a:t>2018-03-12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813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://youtube.ezoqc.com/" TargetMode="External"/><Relationship Id="rId18" Type="http://schemas.openxmlformats.org/officeDocument/2006/relationships/hyperlink" Target="http://npmjs.ezoqc.com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hyperlink" Target="http://instagram.ezoqc.com/" TargetMode="External"/><Relationship Id="rId17" Type="http://schemas.openxmlformats.org/officeDocument/2006/relationships/image" Target="../media/image9.png"/><Relationship Id="rId2" Type="http://schemas.openxmlformats.org/officeDocument/2006/relationships/image" Target="../media/image2.png"/><Relationship Id="rId16" Type="http://schemas.openxmlformats.org/officeDocument/2006/relationships/hyperlink" Target="http://twitter.ezoqc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://linkedin.ezoqc.com/" TargetMode="External"/><Relationship Id="rId5" Type="http://schemas.openxmlformats.org/officeDocument/2006/relationships/image" Target="../media/image5.png"/><Relationship Id="rId15" Type="http://schemas.openxmlformats.org/officeDocument/2006/relationships/hyperlink" Target="http://github.ezoqc.com/" TargetMode="External"/><Relationship Id="rId10" Type="http://schemas.openxmlformats.org/officeDocument/2006/relationships/hyperlink" Target="http://www.ezoqc.com/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blog.ezoqc.com/" TargetMode="External"/><Relationship Id="rId14" Type="http://schemas.openxmlformats.org/officeDocument/2006/relationships/hyperlink" Target="http://facebook.ezoqc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547EB48-804A-4647-8C7E-3484A849CA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zo Inc. logo - SR">
            <a:extLst>
              <a:ext uri="{FF2B5EF4-FFF2-40B4-BE49-F238E27FC236}">
                <a16:creationId xmlns:a16="http://schemas.microsoft.com/office/drawing/2014/main" id="{821900A6-09DA-4C8E-8E54-4E46E9EAB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642" y="643464"/>
            <a:ext cx="6487085" cy="32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AA12B19-A4B0-4AA8-A7B0-225D3F185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011" y="4502330"/>
            <a:ext cx="10765410" cy="1207269"/>
          </a:xfrm>
        </p:spPr>
        <p:txBody>
          <a:bodyPr>
            <a:normAutofit/>
          </a:bodyPr>
          <a:lstStyle/>
          <a:p>
            <a:r>
              <a:rPr lang="fr-CA"/>
              <a:t>Formation HTML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A2EB4C-9E3A-447D-804A-48AFBE78C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313" y="5665510"/>
            <a:ext cx="9426806" cy="719122"/>
          </a:xfrm>
        </p:spPr>
        <p:txBody>
          <a:bodyPr>
            <a:normAutofit/>
          </a:bodyPr>
          <a:lstStyle/>
          <a:p>
            <a:r>
              <a:rPr lang="fr-CA"/>
              <a:t>DV22-0118-1</a:t>
            </a:r>
          </a:p>
        </p:txBody>
      </p:sp>
    </p:spTree>
    <p:extLst>
      <p:ext uri="{BB962C8B-B14F-4D97-AF65-F5344CB8AC3E}">
        <p14:creationId xmlns:p14="http://schemas.microsoft.com/office/powerpoint/2010/main" val="4244077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4B3ECB-71FF-4BF5-A17A-13F542192F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CCBBF3F-BD35-4A75-AB40-A5B58C0EA12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439A4A3-10B5-43DB-A292-74B1CD7FD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21" y="1095723"/>
            <a:ext cx="5941068" cy="372802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963B50C-81C4-4D24-BDEF-BABC44FB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fr-CA" sz="4000" dirty="0"/>
              <a:t>1.B – Requête HTTP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403F2F0-41AB-483C-AFD6-D5CC5177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965199"/>
            <a:ext cx="4008101" cy="4020458"/>
          </a:xfrm>
        </p:spPr>
        <p:txBody>
          <a:bodyPr anchor="ctr">
            <a:normAutofit/>
          </a:bodyPr>
          <a:lstStyle/>
          <a:p>
            <a:r>
              <a:rPr lang="fr-CA" sz="2000" dirty="0"/>
              <a:t>Serveur </a:t>
            </a:r>
            <a:r>
              <a:rPr lang="fr-CA" sz="2000" i="1" dirty="0"/>
              <a:t>statique</a:t>
            </a:r>
          </a:p>
          <a:p>
            <a:r>
              <a:rPr lang="fr-CA" sz="2000" dirty="0"/>
              <a:t>GET /</a:t>
            </a:r>
          </a:p>
          <a:p>
            <a:r>
              <a:rPr lang="fr-CA" sz="2000" dirty="0"/>
              <a:t>Fichier par défaut (index.html)</a:t>
            </a:r>
          </a:p>
          <a:p>
            <a:r>
              <a:rPr lang="fr-CA" sz="2000" dirty="0"/>
              <a:t>Entête de réponse</a:t>
            </a:r>
          </a:p>
          <a:p>
            <a:r>
              <a:rPr lang="fr-CA" sz="2000" dirty="0"/>
              <a:t>Corps de réponse</a:t>
            </a:r>
          </a:p>
        </p:txBody>
      </p:sp>
    </p:spTree>
    <p:extLst>
      <p:ext uri="{BB962C8B-B14F-4D97-AF65-F5344CB8AC3E}">
        <p14:creationId xmlns:p14="http://schemas.microsoft.com/office/powerpoint/2010/main" val="493775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83AE3C92-7E04-4978-9145-F75BD4C5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1">
            <a:extLst>
              <a:ext uri="{FF2B5EF4-FFF2-40B4-BE49-F238E27FC236}">
                <a16:creationId xmlns:a16="http://schemas.microsoft.com/office/drawing/2014/main" id="{0750E988-E414-440A-963B-4EAF7B06DB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4EC92AC8-DB87-430C-967F-EDCCFD64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Premiers pas en HTML</a:t>
            </a:r>
          </a:p>
        </p:txBody>
      </p:sp>
      <p:graphicFrame>
        <p:nvGraphicFramePr>
          <p:cNvPr id="5" name="Espace réservé du contenu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459583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4709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74872F9-30DE-451D-A632-16D098F0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balise HTML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D510FC9-1F5E-4DBD-ABB5-A6666EBA7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234" y="1690688"/>
            <a:ext cx="828675" cy="228600"/>
          </a:xfrm>
          <a:prstGeom prst="rect">
            <a:avLst/>
          </a:prstGeom>
        </p:spPr>
      </p:pic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2CE1C3D0-FCFD-497B-BEF9-219C520F1A75}"/>
              </a:ext>
            </a:extLst>
          </p:cNvPr>
          <p:cNvSpPr/>
          <p:nvPr/>
        </p:nvSpPr>
        <p:spPr>
          <a:xfrm rot="16200000">
            <a:off x="1747594" y="1554326"/>
            <a:ext cx="205954" cy="9358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457B2B8-79D5-44D1-A063-4276B698129A}"/>
              </a:ext>
            </a:extLst>
          </p:cNvPr>
          <p:cNvSpPr txBox="1"/>
          <p:nvPr/>
        </p:nvSpPr>
        <p:spPr>
          <a:xfrm>
            <a:off x="1092959" y="2169177"/>
            <a:ext cx="151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/>
              <a:t>Balise ouverte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8640132-11DB-4E7D-8CE6-D2ADC2310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512" y="1690688"/>
            <a:ext cx="942975" cy="228600"/>
          </a:xfrm>
          <a:prstGeom prst="rect">
            <a:avLst/>
          </a:prstGeom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852F947B-6A2B-49D9-BB01-B9C2F70587F0}"/>
              </a:ext>
            </a:extLst>
          </p:cNvPr>
          <p:cNvSpPr/>
          <p:nvPr/>
        </p:nvSpPr>
        <p:spPr>
          <a:xfrm rot="16200000">
            <a:off x="5989475" y="1554326"/>
            <a:ext cx="205954" cy="9358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195F62B-B520-478C-85C9-8816A1620E69}"/>
              </a:ext>
            </a:extLst>
          </p:cNvPr>
          <p:cNvSpPr txBox="1"/>
          <p:nvPr/>
        </p:nvSpPr>
        <p:spPr>
          <a:xfrm>
            <a:off x="5362604" y="2170887"/>
            <a:ext cx="14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/>
              <a:t>Balise fermée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BA3E12D-607E-4F2B-8495-9A5EE1E8292C}"/>
              </a:ext>
            </a:extLst>
          </p:cNvPr>
          <p:cNvSpPr txBox="1"/>
          <p:nvPr/>
        </p:nvSpPr>
        <p:spPr>
          <a:xfrm>
            <a:off x="2204436" y="2769169"/>
            <a:ext cx="95032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Première ouverte, dernière fermée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Non sensible à la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Espaces multiples et retours de chariots ignorés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Balises imbriquées, relation parent-enfant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Les sources vs le DOM (document </a:t>
            </a:r>
            <a:r>
              <a:rPr lang="fr-CA" dirty="0" err="1"/>
              <a:t>object</a:t>
            </a:r>
            <a:r>
              <a:rPr lang="fr-CA" dirty="0"/>
              <a:t> model)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2B5B9E8F-6E4B-466F-B51A-733B6259C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900" y="4917884"/>
            <a:ext cx="2848373" cy="87642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E3283E21-2167-4932-825C-EEDE0BE72742}"/>
              </a:ext>
            </a:extLst>
          </p:cNvPr>
          <p:cNvSpPr txBox="1"/>
          <p:nvPr/>
        </p:nvSpPr>
        <p:spPr>
          <a:xfrm>
            <a:off x="8779073" y="5171429"/>
            <a:ext cx="2216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* Balise non fermable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9DFB136-29FF-41FD-8482-E5EF5520A7EC}"/>
              </a:ext>
            </a:extLst>
          </p:cNvPr>
          <p:cNvSpPr txBox="1"/>
          <p:nvPr/>
        </p:nvSpPr>
        <p:spPr>
          <a:xfrm>
            <a:off x="4321624" y="4844432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Parent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0A1F484-AED1-4258-A1B9-61DDB2AE88C7}"/>
              </a:ext>
            </a:extLst>
          </p:cNvPr>
          <p:cNvSpPr txBox="1"/>
          <p:nvPr/>
        </p:nvSpPr>
        <p:spPr>
          <a:xfrm>
            <a:off x="4558691" y="5250267"/>
            <a:ext cx="79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Enfant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2723EEF-636B-40D8-9E31-C654E565A078}"/>
              </a:ext>
            </a:extLst>
          </p:cNvPr>
          <p:cNvCxnSpPr>
            <a:stCxn id="18" idx="3"/>
          </p:cNvCxnSpPr>
          <p:nvPr/>
        </p:nvCxnSpPr>
        <p:spPr>
          <a:xfrm>
            <a:off x="5119791" y="5029098"/>
            <a:ext cx="793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6A49A62-4C27-4165-89FF-C4B977F7A166}"/>
              </a:ext>
            </a:extLst>
          </p:cNvPr>
          <p:cNvCxnSpPr>
            <a:stCxn id="19" idx="3"/>
            <a:endCxn id="16" idx="1"/>
          </p:cNvCxnSpPr>
          <p:nvPr/>
        </p:nvCxnSpPr>
        <p:spPr>
          <a:xfrm flipV="1">
            <a:off x="5349357" y="5356095"/>
            <a:ext cx="657543" cy="7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AA75C7D6-1B46-4E81-95B4-4C1A8F3AF133}"/>
              </a:ext>
            </a:extLst>
          </p:cNvPr>
          <p:cNvSpPr txBox="1"/>
          <p:nvPr/>
        </p:nvSpPr>
        <p:spPr>
          <a:xfrm>
            <a:off x="6956051" y="4424298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Nom de la balise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66C7B8B8-4165-419E-8488-00ABB2CBE0E4}"/>
              </a:ext>
            </a:extLst>
          </p:cNvPr>
          <p:cNvCxnSpPr/>
          <p:nvPr/>
        </p:nvCxnSpPr>
        <p:spPr>
          <a:xfrm flipH="1">
            <a:off x="6956051" y="4758267"/>
            <a:ext cx="240616" cy="45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F3868BE7-9AC2-450D-B42C-B8179A94769C}"/>
              </a:ext>
            </a:extLst>
          </p:cNvPr>
          <p:cNvSpPr txBox="1"/>
          <p:nvPr/>
        </p:nvSpPr>
        <p:spPr>
          <a:xfrm>
            <a:off x="5913767" y="5823502"/>
            <a:ext cx="1789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Nom de l’attribut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1238D9F-5128-4B21-983B-6188122DF9C8}"/>
              </a:ext>
            </a:extLst>
          </p:cNvPr>
          <p:cNvSpPr txBox="1"/>
          <p:nvPr/>
        </p:nvSpPr>
        <p:spPr>
          <a:xfrm>
            <a:off x="8568267" y="6008168"/>
            <a:ext cx="193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Valeur de l’attribut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55DCFA69-7B56-4841-B728-3ACD3E24D49E}"/>
              </a:ext>
            </a:extLst>
          </p:cNvPr>
          <p:cNvCxnSpPr/>
          <p:nvPr/>
        </p:nvCxnSpPr>
        <p:spPr>
          <a:xfrm flipH="1" flipV="1">
            <a:off x="8534400" y="5482868"/>
            <a:ext cx="541867" cy="43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0F9B228-902D-4EF3-ADD3-D0E4461B41FF}"/>
              </a:ext>
            </a:extLst>
          </p:cNvPr>
          <p:cNvCxnSpPr/>
          <p:nvPr/>
        </p:nvCxnSpPr>
        <p:spPr>
          <a:xfrm flipV="1">
            <a:off x="7196667" y="5482868"/>
            <a:ext cx="234419" cy="34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82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2E3CC4-FD8E-442A-8FEC-478617943F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DCE2B9D-E5BF-45F1-A394-6823E67D6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845902"/>
            <a:ext cx="7188199" cy="316280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3F1C487-B49B-4CC7-A6D5-1BEB46C0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chemeClr val="bg1"/>
                </a:solidFill>
              </a:rPr>
              <a:t>Un document HTML standard (squelette)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B21841-D34F-4044-BAAF-3B438DE85F3E}"/>
              </a:ext>
            </a:extLst>
          </p:cNvPr>
          <p:cNvSpPr/>
          <p:nvPr/>
        </p:nvSpPr>
        <p:spPr>
          <a:xfrm>
            <a:off x="3968318" y="1731146"/>
            <a:ext cx="2201663" cy="46163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71FED06-DC6E-4F0B-88E8-AC1DC6BDAB26}"/>
              </a:ext>
            </a:extLst>
          </p:cNvPr>
          <p:cNvCxnSpPr/>
          <p:nvPr/>
        </p:nvCxnSpPr>
        <p:spPr>
          <a:xfrm flipV="1">
            <a:off x="6169981" y="1109709"/>
            <a:ext cx="1429304" cy="62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9C935BA2-9437-4F71-AEAE-1FF99302A662}"/>
              </a:ext>
            </a:extLst>
          </p:cNvPr>
          <p:cNvSpPr txBox="1"/>
          <p:nvPr/>
        </p:nvSpPr>
        <p:spPr>
          <a:xfrm>
            <a:off x="7599285" y="949911"/>
            <a:ext cx="92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HTML5!</a:t>
            </a:r>
          </a:p>
        </p:txBody>
      </p:sp>
    </p:spTree>
    <p:extLst>
      <p:ext uri="{BB962C8B-B14F-4D97-AF65-F5344CB8AC3E}">
        <p14:creationId xmlns:p14="http://schemas.microsoft.com/office/powerpoint/2010/main" val="2022950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Exercice #2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3142184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4B3ECB-71FF-4BF5-A17A-13F542192F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CCBBF3F-BD35-4A75-AB40-A5B58C0EA12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63B50C-81C4-4D24-BDEF-BABC44FB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fr-CA" sz="4000" dirty="0"/>
              <a:t>2.A – Corps de la page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403F2F0-41AB-483C-AFD6-D5CC5177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965199"/>
            <a:ext cx="4008101" cy="40204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CA" sz="2000" dirty="0"/>
              <a:t>Afficher du texte dans le corps de la page.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B17303E-EEB3-41DD-8E8F-9F3B66490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89" y="1647182"/>
            <a:ext cx="5686425" cy="2352675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70484C0-907C-4D5A-A514-9CACC16F245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1802167" y="2405849"/>
            <a:ext cx="5732488" cy="56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05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4B3ECB-71FF-4BF5-A17A-13F542192F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CCBBF3F-BD35-4A75-AB40-A5B58C0EA12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63B50C-81C4-4D24-BDEF-BABC44FB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fr-CA" sz="4000" dirty="0"/>
              <a:t>2.B – Titre de la page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403F2F0-41AB-483C-AFD6-D5CC5177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965199"/>
            <a:ext cx="4008101" cy="40204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CA" sz="2000" dirty="0"/>
              <a:t>Modifier le titre de la page.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B17303E-EEB3-41DD-8E8F-9F3B66490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89" y="1647182"/>
            <a:ext cx="5686425" cy="2352675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70484C0-907C-4D5A-A514-9CACC16F245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4554245" y="2219417"/>
            <a:ext cx="2980410" cy="75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63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812D85-1A73-4B3F-9942-EA3421A289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35ADA5-5364-456A-A990-E53F604378F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CA36376-A222-465D-BC66-44777DE120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fr-CA" sz="5400">
                <a:solidFill>
                  <a:srgbClr val="FFFFFF"/>
                </a:solidFill>
              </a:rPr>
              <a:t>Typographie et mise en page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215" y="4578114"/>
            <a:ext cx="5956353" cy="1247274"/>
          </a:xfrm>
        </p:spPr>
        <p:txBody>
          <a:bodyPr>
            <a:normAutofit/>
          </a:bodyPr>
          <a:lstStyle/>
          <a:p>
            <a:pPr algn="r"/>
            <a:r>
              <a:rPr lang="fr-CA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Les balises utiles</a:t>
            </a:r>
          </a:p>
        </p:txBody>
      </p:sp>
    </p:spTree>
    <p:extLst>
      <p:ext uri="{BB962C8B-B14F-4D97-AF65-F5344CB8AC3E}">
        <p14:creationId xmlns:p14="http://schemas.microsoft.com/office/powerpoint/2010/main" val="2617092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FEAE8780-7929-42E0-AE3E-7470373E78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5766A706-C52D-4762-BD7C-14CC1BAA57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7C24AC-EE33-4571-8040-DCF9EF16F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082" y="1069950"/>
            <a:ext cx="3026664" cy="4568549"/>
          </a:xfrm>
          <a:prstGeom prst="rect">
            <a:avLst/>
          </a:prstGeom>
          <a:effectLst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688B942-FCDA-4E3F-B1D3-21DBF4530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42284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Titres</a:t>
            </a:r>
            <a:r>
              <a:rPr lang="en-US" dirty="0"/>
              <a:t> de section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7669A2-E450-43CA-B782-793CD48D1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6422848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Titre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&lt;/h1&gt;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&lt;h2&gt;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Titre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&lt;/h2&gt;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&lt;h3&gt;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Titre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3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&lt;/h3&gt;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&lt;h4&gt;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Titre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4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&lt;/h4&gt;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&lt;h5&gt;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Titre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5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&lt;/h5&gt;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&lt;h6&gt;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Titre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6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&lt;/h6&gt;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E42EF7E-E15E-4380-87D3-A598BC470190}"/>
              </a:ext>
            </a:extLst>
          </p:cNvPr>
          <p:cNvSpPr txBox="1"/>
          <p:nvPr/>
        </p:nvSpPr>
        <p:spPr>
          <a:xfrm>
            <a:off x="1189167" y="5158212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signifie « 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</a:rPr>
              <a:t>Heading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1 »</a:t>
            </a:r>
          </a:p>
        </p:txBody>
      </p:sp>
    </p:spTree>
    <p:extLst>
      <p:ext uri="{BB962C8B-B14F-4D97-AF65-F5344CB8AC3E}">
        <p14:creationId xmlns:p14="http://schemas.microsoft.com/office/powerpoint/2010/main" val="2349592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3AE3C92-7E04-4978-9145-F75BD4C5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50E988-E414-440A-963B-4EAF7B06DB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6AABD4D2-34EE-4CA4-B6DC-99985211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À quoi ça sert?</a:t>
            </a:r>
          </a:p>
        </p:txBody>
      </p:sp>
      <p:graphicFrame>
        <p:nvGraphicFramePr>
          <p:cNvPr id="19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89870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95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nckedin, social icon">
            <a:extLst>
              <a:ext uri="{FF2B5EF4-FFF2-40B4-BE49-F238E27FC236}">
                <a16:creationId xmlns:a16="http://schemas.microsoft.com/office/drawing/2014/main" id="{3C355A2B-48A0-433B-9645-7B8F90303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147656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acebook, social icon">
            <a:extLst>
              <a:ext uri="{FF2B5EF4-FFF2-40B4-BE49-F238E27FC236}">
                <a16:creationId xmlns:a16="http://schemas.microsoft.com/office/drawing/2014/main" id="{7D031034-5117-4935-A59B-0DB18C3D7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269343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ocial, youtube icon">
            <a:extLst>
              <a:ext uri="{FF2B5EF4-FFF2-40B4-BE49-F238E27FC236}">
                <a16:creationId xmlns:a16="http://schemas.microsoft.com/office/drawing/2014/main" id="{12AA9078-C096-4E3A-A4E5-C7AF06734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10" y="51326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ocial, twitter icon">
            <a:extLst>
              <a:ext uri="{FF2B5EF4-FFF2-40B4-BE49-F238E27FC236}">
                <a16:creationId xmlns:a16="http://schemas.microsoft.com/office/drawing/2014/main" id="{74E935D1-F935-4E6B-B0CD-2D1760D4A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51326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ithub, social icon">
            <a:extLst>
              <a:ext uri="{FF2B5EF4-FFF2-40B4-BE49-F238E27FC236}">
                <a16:creationId xmlns:a16="http://schemas.microsoft.com/office/drawing/2014/main" id="{C91DE01B-00F0-4E1D-B3E3-A5DE7D9DA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391263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nstagram, social icon">
            <a:extLst>
              <a:ext uri="{FF2B5EF4-FFF2-40B4-BE49-F238E27FC236}">
                <a16:creationId xmlns:a16="http://schemas.microsoft.com/office/drawing/2014/main" id="{38203E2D-D9A2-4915-9CCF-03EE9E2A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10" y="39134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ml5, internet, web icon">
            <a:extLst>
              <a:ext uri="{FF2B5EF4-FFF2-40B4-BE49-F238E27FC236}">
                <a16:creationId xmlns:a16="http://schemas.microsoft.com/office/drawing/2014/main" id="{84604306-78DA-42F6-8F7F-804FB8F31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31140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408D1D5-5179-43F4-9E46-1EFB5782457B}"/>
              </a:ext>
            </a:extLst>
          </p:cNvPr>
          <p:cNvSpPr txBox="1"/>
          <p:nvPr/>
        </p:nvSpPr>
        <p:spPr>
          <a:xfrm>
            <a:off x="1871377" y="597842"/>
            <a:ext cx="2502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accent6"/>
                </a:solidFill>
                <a:hlinkClick r:id="rId9"/>
              </a:rPr>
              <a:t>http://blog.ezoqc.com/</a:t>
            </a:r>
            <a:endParaRPr lang="fr-CA" dirty="0">
              <a:solidFill>
                <a:schemeClr val="accent6"/>
              </a:solidFill>
            </a:endParaRPr>
          </a:p>
          <a:p>
            <a:r>
              <a:rPr lang="fr-CA" dirty="0">
                <a:solidFill>
                  <a:schemeClr val="accent6"/>
                </a:solidFill>
                <a:hlinkClick r:id="rId10"/>
              </a:rPr>
              <a:t>http://www.ezoqc.com/</a:t>
            </a:r>
            <a:r>
              <a:rPr lang="fr-CA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C2E840-DD8B-41DE-A8F1-7CA7B93FAA6A}"/>
              </a:ext>
            </a:extLst>
          </p:cNvPr>
          <p:cNvSpPr txBox="1"/>
          <p:nvPr/>
        </p:nvSpPr>
        <p:spPr>
          <a:xfrm>
            <a:off x="5322533" y="818541"/>
            <a:ext cx="48985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6600" dirty="0"/>
              <a:t>Suivez-nous…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B56927-27C9-46D4-A8F5-60F6307D7261}"/>
              </a:ext>
            </a:extLst>
          </p:cNvPr>
          <p:cNvSpPr txBox="1"/>
          <p:nvPr/>
        </p:nvSpPr>
        <p:spPr>
          <a:xfrm>
            <a:off x="1871377" y="1901502"/>
            <a:ext cx="270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1"/>
              </a:rPr>
              <a:t>http://linkedin.ezoqc.com/</a:t>
            </a:r>
            <a:endParaRPr lang="fr-CA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F25C3B-60A6-46B6-9E15-B8F9F484D96C}"/>
              </a:ext>
            </a:extLst>
          </p:cNvPr>
          <p:cNvSpPr txBox="1"/>
          <p:nvPr/>
        </p:nvSpPr>
        <p:spPr>
          <a:xfrm>
            <a:off x="7312879" y="4338358"/>
            <a:ext cx="2945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2"/>
              </a:rPr>
              <a:t>http://instagram.ezoqc.com/</a:t>
            </a:r>
            <a:r>
              <a:rPr lang="fr-CA" dirty="0"/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C7C6AF8-C92A-47B0-AF9D-E01A3DDC7406}"/>
              </a:ext>
            </a:extLst>
          </p:cNvPr>
          <p:cNvSpPr txBox="1"/>
          <p:nvPr/>
        </p:nvSpPr>
        <p:spPr>
          <a:xfrm>
            <a:off x="7312879" y="5557558"/>
            <a:ext cx="274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3"/>
              </a:rPr>
              <a:t>http://youtube.ezoqc.com/</a:t>
            </a:r>
            <a:endParaRPr lang="fr-CA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76C13B7-BE76-450D-8510-86A002B79D2F}"/>
              </a:ext>
            </a:extLst>
          </p:cNvPr>
          <p:cNvSpPr txBox="1"/>
          <p:nvPr/>
        </p:nvSpPr>
        <p:spPr>
          <a:xfrm>
            <a:off x="1871377" y="3118370"/>
            <a:ext cx="287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4"/>
              </a:rPr>
              <a:t>http://facebook.ezoqc.com/</a:t>
            </a:r>
            <a:r>
              <a:rPr lang="fr-CA" dirty="0"/>
              <a:t>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399FF74-7FDB-4B77-B6BD-C53759200C9D}"/>
              </a:ext>
            </a:extLst>
          </p:cNvPr>
          <p:cNvSpPr txBox="1"/>
          <p:nvPr/>
        </p:nvSpPr>
        <p:spPr>
          <a:xfrm>
            <a:off x="1871377" y="4337570"/>
            <a:ext cx="256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5"/>
              </a:rPr>
              <a:t>http://github.ezoqc.com/</a:t>
            </a:r>
            <a:endParaRPr lang="fr-CA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05B7974-D352-4DF1-A294-75AC456B524B}"/>
              </a:ext>
            </a:extLst>
          </p:cNvPr>
          <p:cNvSpPr txBox="1"/>
          <p:nvPr/>
        </p:nvSpPr>
        <p:spPr>
          <a:xfrm>
            <a:off x="1871377" y="5556770"/>
            <a:ext cx="263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6"/>
              </a:rPr>
              <a:t>http://twitter.ezoqc.com/</a:t>
            </a:r>
            <a:r>
              <a:rPr lang="fr-CA" dirty="0"/>
              <a:t> </a:t>
            </a:r>
          </a:p>
        </p:txBody>
      </p:sp>
      <p:pic>
        <p:nvPicPr>
          <p:cNvPr id="2066" name="Picture 18" descr="Image result for npm">
            <a:extLst>
              <a:ext uri="{FF2B5EF4-FFF2-40B4-BE49-F238E27FC236}">
                <a16:creationId xmlns:a16="http://schemas.microsoft.com/office/drawing/2014/main" id="{1B6E0C22-6535-48B6-98C0-F1092ABAA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10" y="3066369"/>
            <a:ext cx="1216599" cy="47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6BB9346-FE25-46D0-99E6-AF08FFFE6E0B}"/>
              </a:ext>
            </a:extLst>
          </p:cNvPr>
          <p:cNvSpPr txBox="1"/>
          <p:nvPr/>
        </p:nvSpPr>
        <p:spPr>
          <a:xfrm>
            <a:off x="7312879" y="3057307"/>
            <a:ext cx="253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8"/>
              </a:rPr>
              <a:t>http://npmjs.ezoqc.com/</a:t>
            </a:r>
            <a:endParaRPr lang="fr-CA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A0F7E6D-A8F6-48E2-8957-7D4031CE76C5}"/>
              </a:ext>
            </a:extLst>
          </p:cNvPr>
          <p:cNvSpPr txBox="1"/>
          <p:nvPr/>
        </p:nvSpPr>
        <p:spPr>
          <a:xfrm>
            <a:off x="5857179" y="1583587"/>
            <a:ext cx="1578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/>
              <a:t>partout!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27DA3E9-4EA5-46C5-93C3-FC61696BF9D3}"/>
              </a:ext>
            </a:extLst>
          </p:cNvPr>
          <p:cNvSpPr txBox="1"/>
          <p:nvPr/>
        </p:nvSpPr>
        <p:spPr>
          <a:xfrm>
            <a:off x="5563048" y="2156335"/>
            <a:ext cx="465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u="sng" dirty="0"/>
              <a:t>LA</a:t>
            </a:r>
            <a:r>
              <a:rPr lang="fr-CA" dirty="0"/>
              <a:t> référence pour les développeurs du Québec.</a:t>
            </a:r>
          </a:p>
        </p:txBody>
      </p:sp>
    </p:spTree>
    <p:extLst>
      <p:ext uri="{BB962C8B-B14F-4D97-AF65-F5344CB8AC3E}">
        <p14:creationId xmlns:p14="http://schemas.microsoft.com/office/powerpoint/2010/main" val="3598002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54C0571-8BF0-4FC0-A77C-3FD42D10D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675" y="1316557"/>
            <a:ext cx="2697479" cy="4071666"/>
          </a:xfrm>
          <a:prstGeom prst="rect">
            <a:avLst/>
          </a:prstGeom>
          <a:effectLst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Paragraphes et textes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fr-CA" sz="2000" dirty="0">
                <a:latin typeface="Consolas" panose="020B0609020204030204" pitchFamily="49" charset="0"/>
                <a:cs typeface="Consolas" panose="020B0609020204030204" pitchFamily="49" charset="0"/>
              </a:rPr>
              <a:t>Ceci est un paragraphe</a:t>
            </a:r>
            <a:r>
              <a:rPr lang="fr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&lt;/p&gt;</a:t>
            </a:r>
          </a:p>
          <a:p>
            <a:pPr marL="0" indent="0">
              <a:buNone/>
            </a:pPr>
            <a:r>
              <a:rPr lang="fr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fr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2000" dirty="0">
                <a:latin typeface="Consolas" panose="020B0609020204030204" pitchFamily="49" charset="0"/>
                <a:cs typeface="Consolas" panose="020B0609020204030204" pitchFamily="49" charset="0"/>
              </a:rPr>
              <a:t>Texte avec emphase</a:t>
            </a:r>
            <a:r>
              <a:rPr lang="fr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fr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r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strong</a:t>
            </a:r>
            <a:r>
              <a:rPr lang="fr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2000" dirty="0">
                <a:latin typeface="Consolas" panose="020B0609020204030204" pitchFamily="49" charset="0"/>
                <a:cs typeface="Consolas" panose="020B0609020204030204" pitchFamily="49" charset="0"/>
              </a:rPr>
              <a:t>Texte important</a:t>
            </a:r>
            <a:r>
              <a:rPr lang="fr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strong</a:t>
            </a:r>
            <a:r>
              <a:rPr lang="fr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1536257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3AE3C92-7E04-4978-9145-F75BD4C5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50E988-E414-440A-963B-4EAF7B06DB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6AABD4D2-34EE-4CA4-B6DC-99985211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À quoi ça sert?</a:t>
            </a:r>
          </a:p>
        </p:txBody>
      </p:sp>
      <p:graphicFrame>
        <p:nvGraphicFramePr>
          <p:cNvPr id="19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57794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3995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C4243E6-8F56-45BA-ADC3-8C6645A5B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675" y="1316557"/>
            <a:ext cx="2697479" cy="4071666"/>
          </a:xfrm>
          <a:prstGeom prst="rect">
            <a:avLst/>
          </a:prstGeom>
          <a:effectLst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Liste ordonnée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&lt;ol&gt;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&lt;/ol&gt;</a:t>
            </a:r>
            <a:endParaRPr lang="fr-CA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BD49CF7-1CFA-47DD-BC04-5FCF7AF8D99F}"/>
              </a:ext>
            </a:extLst>
          </p:cNvPr>
          <p:cNvSpPr txBox="1"/>
          <p:nvPr/>
        </p:nvSpPr>
        <p:spPr>
          <a:xfrm>
            <a:off x="1224678" y="5149334"/>
            <a:ext cx="533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signifie « 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</a:rPr>
              <a:t>Ordered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List » et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signifie « List Item »</a:t>
            </a:r>
          </a:p>
        </p:txBody>
      </p:sp>
    </p:spTree>
    <p:extLst>
      <p:ext uri="{BB962C8B-B14F-4D97-AF65-F5344CB8AC3E}">
        <p14:creationId xmlns:p14="http://schemas.microsoft.com/office/powerpoint/2010/main" val="1036286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3AE3C92-7E04-4978-9145-F75BD4C5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50E988-E414-440A-963B-4EAF7B06DB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6AABD4D2-34EE-4CA4-B6DC-99985211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À quoi ça sert?</a:t>
            </a:r>
          </a:p>
        </p:txBody>
      </p:sp>
      <p:graphicFrame>
        <p:nvGraphicFramePr>
          <p:cNvPr id="19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724964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2991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Liste ordonnée (romain)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&lt;ol </a:t>
            </a:r>
            <a:r>
              <a:rPr lang="it-IT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it-IT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"i"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&lt;/ol&gt;</a:t>
            </a:r>
            <a:endParaRPr lang="fr-CA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FED2F8-1396-4A39-9117-6DE365AD1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351" y="1524000"/>
            <a:ext cx="25241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59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Liste ordonnée (nb départ)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&lt;ol </a:t>
            </a:r>
            <a:r>
              <a:rPr lang="it-IT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it-IT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"10"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&lt;/ol&gt;</a:t>
            </a:r>
            <a:endParaRPr lang="fr-CA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85AAB23-36FB-41D1-BA2C-B7CDD9965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351" y="1524000"/>
            <a:ext cx="25241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85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Listes ordonnées (imbriquées)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&lt;ol&gt;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Ouverture li --&gt;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Item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&lt;ol </a:t>
            </a:r>
            <a:r>
              <a:rPr lang="it-IT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it-IT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"i"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&lt;/ol&gt;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 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Fermeture li --&gt;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&lt;/ol&gt;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6EF5DF-CC35-4FB0-947F-9E1263B00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351" y="1524000"/>
            <a:ext cx="25241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36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Liste non-ordonnée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&lt;ul&gt;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&lt;/ul&gt;</a:t>
            </a:r>
            <a:endParaRPr lang="fr-CA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6158F78-A5B2-4F04-96E5-8724701B1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351" y="1524000"/>
            <a:ext cx="2524125" cy="3810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FA3D98D-F38E-46A8-95E7-A5DB498FA787}"/>
              </a:ext>
            </a:extLst>
          </p:cNvPr>
          <p:cNvSpPr txBox="1"/>
          <p:nvPr/>
        </p:nvSpPr>
        <p:spPr>
          <a:xfrm>
            <a:off x="1277944" y="5334000"/>
            <a:ext cx="3107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signifie « 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</a:rPr>
              <a:t>Unordered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List »</a:t>
            </a:r>
          </a:p>
        </p:txBody>
      </p:sp>
    </p:spTree>
    <p:extLst>
      <p:ext uri="{BB962C8B-B14F-4D97-AF65-F5344CB8AC3E}">
        <p14:creationId xmlns:p14="http://schemas.microsoft.com/office/powerpoint/2010/main" val="170329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3AE3C92-7E04-4978-9145-F75BD4C5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50E988-E414-440A-963B-4EAF7B06DB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6AABD4D2-34EE-4CA4-B6DC-99985211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À quoi ça sert?</a:t>
            </a:r>
          </a:p>
        </p:txBody>
      </p:sp>
      <p:graphicFrame>
        <p:nvGraphicFramePr>
          <p:cNvPr id="19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44667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1892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Listes mixées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&lt;ol&gt;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Ouverture du li --&gt;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item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&lt;ul&gt;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Sous-Item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Sous-Item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Sous-Item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&lt;/ul&gt;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 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Fermeture du li --&gt;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&lt;/ol&gt;</a:t>
            </a:r>
            <a:endParaRPr lang="fr-CA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FA79CCA-194F-4708-9064-65E3A4754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351" y="1524000"/>
            <a:ext cx="25241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0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8979B-42D7-4F7A-8480-B0D5AA66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Qui suis-je?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74FFCB-81FE-4A5E-AFE8-D1ED56E4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992"/>
            <a:ext cx="7107315" cy="4351338"/>
          </a:xfrm>
        </p:spPr>
        <p:txBody>
          <a:bodyPr/>
          <a:lstStyle/>
          <a:p>
            <a:r>
              <a:rPr lang="fr-CA" dirty="0"/>
              <a:t>Coprésident et cofondateur (1 an)</a:t>
            </a:r>
          </a:p>
          <a:p>
            <a:r>
              <a:rPr lang="fr-CA" dirty="0"/>
              <a:t>Architecte organique (2+ ans)</a:t>
            </a:r>
          </a:p>
          <a:p>
            <a:r>
              <a:rPr lang="fr-CA" dirty="0"/>
              <a:t>Développeur Full-Stack (6+ ans)</a:t>
            </a:r>
          </a:p>
          <a:p>
            <a:r>
              <a:rPr lang="fr-CA" dirty="0"/>
              <a:t>Spécialisation en Web</a:t>
            </a:r>
          </a:p>
          <a:p>
            <a:pPr lvl="1"/>
            <a:r>
              <a:rPr lang="fr-CA" dirty="0"/>
              <a:t>Java, C#, PHP, JavaScript, </a:t>
            </a:r>
            <a:r>
              <a:rPr lang="fr-CA" dirty="0" err="1"/>
              <a:t>TypeScript</a:t>
            </a:r>
            <a:r>
              <a:rPr lang="fr-CA" dirty="0"/>
              <a:t>, Ruby on Rails, CSS3, HTML5</a:t>
            </a:r>
          </a:p>
          <a:p>
            <a:r>
              <a:rPr lang="fr-CA" i="1" dirty="0"/>
              <a:t>Coach</a:t>
            </a:r>
            <a:r>
              <a:rPr lang="fr-CA" dirty="0"/>
              <a:t> technique et formateur</a:t>
            </a:r>
          </a:p>
          <a:p>
            <a:pPr lvl="1"/>
            <a:r>
              <a:rPr lang="fr-CA" dirty="0"/>
              <a:t>Bonnes pratiques, code propre, architecture propre, principes OO avancés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F294AB-DB58-426F-8F23-E8D5F3CEA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515" y="1267603"/>
            <a:ext cx="3175130" cy="423350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154FAF-CACE-42BB-9846-549EAB3A534E}"/>
              </a:ext>
            </a:extLst>
          </p:cNvPr>
          <p:cNvSpPr txBox="1"/>
          <p:nvPr/>
        </p:nvSpPr>
        <p:spPr>
          <a:xfrm>
            <a:off x="8256159" y="5501110"/>
            <a:ext cx="2553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Sylvain Cloutier – Ezo </a:t>
            </a:r>
            <a:r>
              <a:rPr lang="fr-CA" dirty="0" err="1"/>
              <a:t>inc.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69844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Tableaux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&lt;tr&gt;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 1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6.99$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&lt;/tr&gt;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&lt;tr&gt;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 2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1.99$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&lt;/tr&gt;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&lt;tr&gt;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 3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12.99$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&lt;/tr&gt;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  <a:endParaRPr lang="fr-CA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3E73DC-CEA4-452E-A995-990DB0E7C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319212"/>
            <a:ext cx="2886075" cy="42195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575DCE6-F4A2-4528-8BE2-5B5A8B36CF41}"/>
              </a:ext>
            </a:extLst>
          </p:cNvPr>
          <p:cNvSpPr txBox="1"/>
          <p:nvPr/>
        </p:nvSpPr>
        <p:spPr>
          <a:xfrm>
            <a:off x="1117070" y="6223819"/>
            <a:ext cx="532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signifie « Table Row » et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signifie « Table Data »</a:t>
            </a:r>
          </a:p>
        </p:txBody>
      </p:sp>
    </p:spTree>
    <p:extLst>
      <p:ext uri="{BB962C8B-B14F-4D97-AF65-F5344CB8AC3E}">
        <p14:creationId xmlns:p14="http://schemas.microsoft.com/office/powerpoint/2010/main" val="1473452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3AE3C92-7E04-4978-9145-F75BD4C5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50E988-E414-440A-963B-4EAF7B06DB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6AABD4D2-34EE-4CA4-B6DC-99985211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À quoi ça sert?</a:t>
            </a:r>
          </a:p>
        </p:txBody>
      </p:sp>
      <p:graphicFrame>
        <p:nvGraphicFramePr>
          <p:cNvPr id="19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59908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4885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Tableaux (avec entête)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Entête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du tableau 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Prix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tbody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Contenu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du tableau,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/td 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tbody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  <a:endParaRPr lang="fr-CA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75DCE6-F4A2-4528-8BE2-5B5A8B36CF41}"/>
              </a:ext>
            </a:extLst>
          </p:cNvPr>
          <p:cNvSpPr txBox="1"/>
          <p:nvPr/>
        </p:nvSpPr>
        <p:spPr>
          <a:xfrm>
            <a:off x="1117070" y="6223819"/>
            <a:ext cx="309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signifie « Table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</a:rPr>
              <a:t>Heading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 »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043B19-DBD2-4940-A620-46F7416D4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319212"/>
            <a:ext cx="28860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23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Tableaux (avec pied)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Pied du tableau 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tfoot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Total :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&lt;td&gt;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21.97$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tfoot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tbody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Contenu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du tableau,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td 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tbody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  <a:endParaRPr lang="fr-CA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75DCE6-F4A2-4528-8BE2-5B5A8B36CF41}"/>
              </a:ext>
            </a:extLst>
          </p:cNvPr>
          <p:cNvSpPr txBox="1"/>
          <p:nvPr/>
        </p:nvSpPr>
        <p:spPr>
          <a:xfrm>
            <a:off x="1117070" y="6223819"/>
            <a:ext cx="476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tfoot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vient </a:t>
            </a:r>
            <a:r>
              <a:rPr lang="fr-CA" u="sng" dirty="0">
                <a:solidFill>
                  <a:schemeClr val="bg1">
                    <a:lumMod val="50000"/>
                  </a:schemeClr>
                </a:solidFill>
              </a:rPr>
              <a:t>AVANT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tbody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mais </a:t>
            </a:r>
            <a:r>
              <a:rPr lang="fr-CA" u="sng" dirty="0">
                <a:solidFill>
                  <a:schemeClr val="bg1">
                    <a:lumMod val="50000"/>
                  </a:schemeClr>
                </a:solidFill>
              </a:rPr>
              <a:t>APRÈS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34FCCAB-DF30-4569-8457-09D9BAC42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319212"/>
            <a:ext cx="28860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0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Tableaux (colonnes fusionnées)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&lt;tr&gt;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&lt;td&gt;</a:t>
            </a:r>
            <a:r>
              <a:rPr lang="fr-CA" sz="1600" dirty="0">
                <a:latin typeface="Consolas" panose="020B0609020204030204" pitchFamily="49" charset="0"/>
                <a:cs typeface="Consolas" panose="020B0609020204030204" pitchFamily="49" charset="0"/>
              </a:rPr>
              <a:t>Col 1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 </a:t>
            </a:r>
            <a:r>
              <a:rPr lang="fr-CA" sz="1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"2"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600" dirty="0">
                <a:latin typeface="Consolas" panose="020B0609020204030204" pitchFamily="49" charset="0"/>
                <a:cs typeface="Consolas" panose="020B0609020204030204" pitchFamily="49" charset="0"/>
              </a:rPr>
              <a:t>Col 2 &amp; 3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&lt;/tr&gt;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&lt;tr&gt;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&lt;td&gt;</a:t>
            </a:r>
            <a:r>
              <a:rPr lang="fr-CA" sz="1600" dirty="0">
                <a:latin typeface="Consolas" panose="020B0609020204030204" pitchFamily="49" charset="0"/>
                <a:cs typeface="Consolas" panose="020B0609020204030204" pitchFamily="49" charset="0"/>
              </a:rPr>
              <a:t>Col 4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&lt;td&gt;</a:t>
            </a:r>
            <a:r>
              <a:rPr lang="fr-CA" sz="1600" dirty="0">
                <a:latin typeface="Consolas" panose="020B0609020204030204" pitchFamily="49" charset="0"/>
                <a:cs typeface="Consolas" panose="020B0609020204030204" pitchFamily="49" charset="0"/>
              </a:rPr>
              <a:t>Col 5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&lt;td&gt;</a:t>
            </a:r>
            <a:r>
              <a:rPr lang="fr-CA" sz="1600" dirty="0">
                <a:latin typeface="Consolas" panose="020B0609020204030204" pitchFamily="49" charset="0"/>
                <a:cs typeface="Consolas" panose="020B0609020204030204" pitchFamily="49" charset="0"/>
              </a:rPr>
              <a:t>Col 6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&lt;tr&gt;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75DCE6-F4A2-4528-8BE2-5B5A8B36CF41}"/>
              </a:ext>
            </a:extLst>
          </p:cNvPr>
          <p:cNvSpPr txBox="1"/>
          <p:nvPr/>
        </p:nvSpPr>
        <p:spPr>
          <a:xfrm>
            <a:off x="1374523" y="5854487"/>
            <a:ext cx="342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colspan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 signifie « 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Column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Span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 »</a:t>
            </a:r>
            <a:endParaRPr lang="fr-CA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BEE75AE-3774-4A09-B8F2-7158B591E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319212"/>
            <a:ext cx="28860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095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Tableaux (lignes fusionnées)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&lt;tr&gt;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&lt;td&gt;</a:t>
            </a:r>
            <a:r>
              <a:rPr lang="fr-CA" sz="1600" dirty="0">
                <a:latin typeface="Consolas" panose="020B0609020204030204" pitchFamily="49" charset="0"/>
                <a:cs typeface="Consolas" panose="020B0609020204030204" pitchFamily="49" charset="0"/>
              </a:rPr>
              <a:t>Row 1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 </a:t>
            </a:r>
            <a:r>
              <a:rPr lang="fr-CA" sz="1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rowspan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"2"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600" dirty="0">
                <a:latin typeface="Consolas" panose="020B0609020204030204" pitchFamily="49" charset="0"/>
                <a:cs typeface="Consolas" panose="020B0609020204030204" pitchFamily="49" charset="0"/>
              </a:rPr>
              <a:t>Row 1 &amp; 2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&lt;td&gt;</a:t>
            </a:r>
            <a:r>
              <a:rPr lang="fr-CA" sz="1600" dirty="0">
                <a:latin typeface="Consolas" panose="020B0609020204030204" pitchFamily="49" charset="0"/>
                <a:cs typeface="Consolas" panose="020B0609020204030204" pitchFamily="49" charset="0"/>
              </a:rPr>
              <a:t>Row 1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&lt;/tr&gt;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&lt;tr&gt;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&lt;td&gt;</a:t>
            </a:r>
            <a:r>
              <a:rPr lang="fr-CA" sz="1600" dirty="0">
                <a:latin typeface="Consolas" panose="020B0609020204030204" pitchFamily="49" charset="0"/>
                <a:cs typeface="Consolas" panose="020B0609020204030204" pitchFamily="49" charset="0"/>
              </a:rPr>
              <a:t>Row 2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&lt;td&gt;</a:t>
            </a:r>
            <a:r>
              <a:rPr lang="fr-CA" sz="1600" dirty="0">
                <a:latin typeface="Consolas" panose="020B0609020204030204" pitchFamily="49" charset="0"/>
                <a:cs typeface="Consolas" panose="020B0609020204030204" pitchFamily="49" charset="0"/>
              </a:rPr>
              <a:t>Row 2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CA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Une colonne manquante 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&lt;tr&gt;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75DCE6-F4A2-4528-8BE2-5B5A8B36CF41}"/>
              </a:ext>
            </a:extLst>
          </p:cNvPr>
          <p:cNvSpPr txBox="1"/>
          <p:nvPr/>
        </p:nvSpPr>
        <p:spPr>
          <a:xfrm>
            <a:off x="1143703" y="6120818"/>
            <a:ext cx="3825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rowspan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 signifie « Row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Span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 » (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duh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!)</a:t>
            </a:r>
            <a:endParaRPr lang="fr-CA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68E79A0-33D3-46DB-9607-A7CB7DEC0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319212"/>
            <a:ext cx="28860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Lien hypertexte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pt-BR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pt-BR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"https://saaq.gouv.qc.ca/"</a:t>
            </a:r>
            <a:r>
              <a:rPr lang="pt-BR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SAAQ</a:t>
            </a:r>
            <a:r>
              <a:rPr lang="pt-BR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  <a:endParaRPr lang="fr-CA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75DCE6-F4A2-4528-8BE2-5B5A8B36CF41}"/>
              </a:ext>
            </a:extLst>
          </p:cNvPr>
          <p:cNvSpPr txBox="1"/>
          <p:nvPr/>
        </p:nvSpPr>
        <p:spPr>
          <a:xfrm>
            <a:off x="1117070" y="3059667"/>
            <a:ext cx="611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signifie « Anchor » et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signifie « 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</a:rPr>
              <a:t>Hypertext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Reference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3C9CCC-7AB7-42B7-9B35-B06172C04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244437"/>
            <a:ext cx="28860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83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3AE3C92-7E04-4978-9145-F75BD4C5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50E988-E414-440A-963B-4EAF7B06DB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6AABD4D2-34EE-4CA4-B6DC-99985211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À quoi ça sert?</a:t>
            </a:r>
          </a:p>
        </p:txBody>
      </p:sp>
      <p:graphicFrame>
        <p:nvGraphicFramePr>
          <p:cNvPr id="19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38900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59854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Lien hypertexte externe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"https://saaq.gouv.qc.ca/"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"_blank"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SAAQ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  <a:endParaRPr lang="fr-CA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75DCE6-F4A2-4528-8BE2-5B5A8B36CF41}"/>
              </a:ext>
            </a:extLst>
          </p:cNvPr>
          <p:cNvSpPr txBox="1"/>
          <p:nvPr/>
        </p:nvSpPr>
        <p:spPr>
          <a:xfrm>
            <a:off x="1012771" y="3647528"/>
            <a:ext cx="556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blank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ouvre l’URL du lien dans une nouvelle fenêtre.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3C9CCC-7AB7-42B7-9B35-B06172C04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244437"/>
            <a:ext cx="28860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877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Lien vers ancrage interne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"#identifiantSection2"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Aller à la section 2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Contenu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&lt;/h1&gt;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&lt;h2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"identifiantSection1"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Titre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section 1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&lt;/h2&gt;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Paragraphe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section 1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&lt;h2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"identifiantSection2"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Titre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section 2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&lt;/h2&gt;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Paragraphe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section 2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&lt;/p&gt;</a:t>
            </a:r>
            <a:endParaRPr lang="fr-CA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75DCE6-F4A2-4528-8BE2-5B5A8B36CF41}"/>
              </a:ext>
            </a:extLst>
          </p:cNvPr>
          <p:cNvSpPr txBox="1"/>
          <p:nvPr/>
        </p:nvSpPr>
        <p:spPr>
          <a:xfrm>
            <a:off x="2746299" y="5339834"/>
            <a:ext cx="432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Lie le lien avec un ID existant dans la page.</a:t>
            </a:r>
            <a:endParaRPr lang="fr-CA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0AA63C5-3376-4E34-9CBA-E8C07BE62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333500"/>
            <a:ext cx="2886075" cy="419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612DE9-1A9E-4F1D-B35E-3AC82E76FFBD}"/>
              </a:ext>
            </a:extLst>
          </p:cNvPr>
          <p:cNvSpPr/>
          <p:nvPr/>
        </p:nvSpPr>
        <p:spPr>
          <a:xfrm>
            <a:off x="1589103" y="4447713"/>
            <a:ext cx="2689934" cy="2752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24A885-9EA6-43F4-84E4-6E1C8488AC10}"/>
              </a:ext>
            </a:extLst>
          </p:cNvPr>
          <p:cNvSpPr/>
          <p:nvPr/>
        </p:nvSpPr>
        <p:spPr>
          <a:xfrm>
            <a:off x="1589104" y="2504982"/>
            <a:ext cx="2611514" cy="2752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4299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5487D-6F4C-41E3-A7D6-959DD1D04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fr-CA"/>
              <a:t>Plan de cours</a:t>
            </a:r>
            <a:endParaRPr lang="fr-CA" dirty="0"/>
          </a:p>
        </p:txBody>
      </p:sp>
      <p:graphicFrame>
        <p:nvGraphicFramePr>
          <p:cNvPr id="5" name="Espace réservé du contenu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615379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3367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Image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Pas de contenu, pas de balise de fermeture 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"images/html5.svg"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75DCE6-F4A2-4528-8BE2-5B5A8B36CF41}"/>
              </a:ext>
            </a:extLst>
          </p:cNvPr>
          <p:cNvSpPr txBox="1"/>
          <p:nvPr/>
        </p:nvSpPr>
        <p:spPr>
          <a:xfrm>
            <a:off x="1021649" y="3612017"/>
            <a:ext cx="4852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signifie « Image » et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signifie « Source 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F826FFB-E083-45DC-985E-6078F2280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333500"/>
            <a:ext cx="28860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699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3AE3C92-7E04-4978-9145-F75BD4C5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50E988-E414-440A-963B-4EAF7B06DB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6AABD4D2-34EE-4CA4-B6DC-99985211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À quoi ça sert?</a:t>
            </a:r>
          </a:p>
        </p:txBody>
      </p:sp>
      <p:graphicFrame>
        <p:nvGraphicFramePr>
          <p:cNvPr id="19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17399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81731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Image externe avec lien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"https://saaq.gouv.qc.ca"</a:t>
            </a: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"_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blank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endParaRPr lang="fr-CA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CA" sz="14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fr-CA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"https://saaq.gouv.qc.ca/</a:t>
            </a:r>
            <a:r>
              <a:rPr lang="fr-CA" sz="1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static_assets</a:t>
            </a:r>
            <a:r>
              <a:rPr lang="fr-CA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fr-CA" sz="1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fr-CA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/logo.png"</a:t>
            </a:r>
            <a:r>
              <a:rPr lang="fr-CA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"Logo de la société"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75DCE6-F4A2-4528-8BE2-5B5A8B36CF41}"/>
              </a:ext>
            </a:extLst>
          </p:cNvPr>
          <p:cNvSpPr txBox="1"/>
          <p:nvPr/>
        </p:nvSpPr>
        <p:spPr>
          <a:xfrm>
            <a:off x="2042581" y="4331109"/>
            <a:ext cx="288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signifie « Alternative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10AD53-A992-47ED-88B1-87827DB87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976" y="995362"/>
            <a:ext cx="31908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945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812D85-1A73-4B3F-9942-EA3421A289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35ADA5-5364-456A-A990-E53F604378F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CA36376-A222-465D-BC66-44777DE120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fr-CA" sz="5400" dirty="0">
                <a:solidFill>
                  <a:srgbClr val="FFFFFF"/>
                </a:solidFill>
              </a:rPr>
              <a:t>Les conteneurs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215" y="4578114"/>
            <a:ext cx="5956353" cy="1247274"/>
          </a:xfrm>
        </p:spPr>
        <p:txBody>
          <a:bodyPr>
            <a:normAutofit/>
          </a:bodyPr>
          <a:lstStyle/>
          <a:p>
            <a:pPr algn="r"/>
            <a:r>
              <a:rPr lang="fr-CA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D’autres balises?!</a:t>
            </a:r>
          </a:p>
        </p:txBody>
      </p:sp>
    </p:spTree>
    <p:extLst>
      <p:ext uri="{BB962C8B-B14F-4D97-AF65-F5344CB8AC3E}">
        <p14:creationId xmlns:p14="http://schemas.microsoft.com/office/powerpoint/2010/main" val="2450382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div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&lt;!–- code </a:t>
            </a: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--&gt;</a:t>
            </a:r>
            <a:endParaRPr lang="fr-CA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75DCE6-F4A2-4528-8BE2-5B5A8B36CF41}"/>
              </a:ext>
            </a:extLst>
          </p:cNvPr>
          <p:cNvSpPr txBox="1"/>
          <p:nvPr/>
        </p:nvSpPr>
        <p:spPr>
          <a:xfrm>
            <a:off x="1021649" y="3612017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Aide rapide</a:t>
            </a:r>
            <a:endParaRPr lang="fr-CA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F826FFB-E083-45DC-985E-6078F2280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333500"/>
            <a:ext cx="28860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103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812D85-1A73-4B3F-9942-EA3421A289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35ADA5-5364-456A-A990-E53F604378F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CA36376-A222-465D-BC66-44777DE120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fr-CA" sz="5400" dirty="0">
                <a:solidFill>
                  <a:srgbClr val="FFFFFF"/>
                </a:solidFill>
              </a:rPr>
              <a:t>Contrôles utilisateurs et formulaires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215" y="4578114"/>
            <a:ext cx="5956353" cy="1247274"/>
          </a:xfrm>
        </p:spPr>
        <p:txBody>
          <a:bodyPr>
            <a:normAutofit/>
          </a:bodyPr>
          <a:lstStyle/>
          <a:p>
            <a:pPr algn="r"/>
            <a:r>
              <a:rPr lang="fr-CA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Plus de balises utiles!</a:t>
            </a:r>
          </a:p>
        </p:txBody>
      </p:sp>
    </p:spTree>
    <p:extLst>
      <p:ext uri="{BB962C8B-B14F-4D97-AF65-F5344CB8AC3E}">
        <p14:creationId xmlns:p14="http://schemas.microsoft.com/office/powerpoint/2010/main" val="793942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Le formulaire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"/url"</a:t>
            </a: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nomUtilisateur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Votre nom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nomUtilisateur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CA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Envoyer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AAF783-6A6F-4794-A7A2-C66FE4972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319212"/>
            <a:ext cx="28860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062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3AE3C92-7E04-4978-9145-F75BD4C5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50E988-E414-440A-963B-4EAF7B06DB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6AABD4D2-34EE-4CA4-B6DC-99985211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À quoi ça sert?</a:t>
            </a:r>
          </a:p>
        </p:txBody>
      </p:sp>
      <p:graphicFrame>
        <p:nvGraphicFramePr>
          <p:cNvPr id="19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11267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60057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812D85-1A73-4B3F-9942-EA3421A289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35ADA5-5364-456A-A990-E53F604378F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CA36376-A222-465D-BC66-44777DE120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fr-CA" sz="5400" dirty="0">
                <a:solidFill>
                  <a:srgbClr val="FFFFFF"/>
                </a:solidFill>
              </a:rPr>
              <a:t>Ressources externes</a:t>
            </a:r>
            <a:br>
              <a:rPr lang="fr-CA" sz="5400" dirty="0">
                <a:solidFill>
                  <a:srgbClr val="FFFFFF"/>
                </a:solidFill>
              </a:rPr>
            </a:br>
            <a:r>
              <a:rPr lang="fr-CA" sz="5400" dirty="0" err="1">
                <a:solidFill>
                  <a:srgbClr val="FFFFFF"/>
                </a:solidFill>
              </a:rPr>
              <a:t>js</a:t>
            </a:r>
            <a:r>
              <a:rPr lang="fr-CA" sz="5400" dirty="0">
                <a:solidFill>
                  <a:srgbClr val="FFFFFF"/>
                </a:solidFill>
              </a:rPr>
              <a:t>, </a:t>
            </a:r>
            <a:r>
              <a:rPr lang="fr-CA" sz="5400" dirty="0" err="1">
                <a:solidFill>
                  <a:srgbClr val="FFFFFF"/>
                </a:solidFill>
              </a:rPr>
              <a:t>css</a:t>
            </a:r>
            <a:r>
              <a:rPr lang="fr-CA" sz="5400" dirty="0">
                <a:solidFill>
                  <a:srgbClr val="FFFFFF"/>
                </a:solidFill>
              </a:rPr>
              <a:t>, etc..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215" y="4578114"/>
            <a:ext cx="5956353" cy="1247274"/>
          </a:xfrm>
        </p:spPr>
        <p:txBody>
          <a:bodyPr>
            <a:normAutofit/>
          </a:bodyPr>
          <a:lstStyle/>
          <a:p>
            <a:pPr algn="r"/>
            <a:r>
              <a:rPr lang="fr-CA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Toujours plus de balises utiles!</a:t>
            </a:r>
          </a:p>
        </p:txBody>
      </p:sp>
    </p:spTree>
    <p:extLst>
      <p:ext uri="{BB962C8B-B14F-4D97-AF65-F5344CB8AC3E}">
        <p14:creationId xmlns:p14="http://schemas.microsoft.com/office/powerpoint/2010/main" val="11036460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812D85-1A73-4B3F-9942-EA3421A289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35ADA5-5364-456A-A990-E53F604378F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CA36376-A222-465D-BC66-44777DE120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fr-CA" sz="5400" dirty="0">
                <a:solidFill>
                  <a:srgbClr val="FFFFFF"/>
                </a:solidFill>
              </a:rPr>
              <a:t>Bonnes pratiques</a:t>
            </a:r>
            <a:br>
              <a:rPr lang="fr-CA" sz="5400" dirty="0">
                <a:solidFill>
                  <a:srgbClr val="FFFFFF"/>
                </a:solidFill>
              </a:rPr>
            </a:br>
            <a:r>
              <a:rPr lang="fr-CA" sz="5400" dirty="0">
                <a:solidFill>
                  <a:srgbClr val="FFFFFF"/>
                </a:solidFill>
              </a:rPr>
              <a:t>Propreté du code</a:t>
            </a:r>
            <a:br>
              <a:rPr lang="fr-CA" sz="5400" dirty="0">
                <a:solidFill>
                  <a:srgbClr val="FFFFFF"/>
                </a:solidFill>
              </a:rPr>
            </a:br>
            <a:r>
              <a:rPr lang="fr-CA" sz="5400" dirty="0">
                <a:solidFill>
                  <a:srgbClr val="FFFFFF"/>
                </a:solidFill>
              </a:rPr>
              <a:t>Sémantisme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215" y="4578114"/>
            <a:ext cx="5956353" cy="1247274"/>
          </a:xfrm>
        </p:spPr>
        <p:txBody>
          <a:bodyPr>
            <a:normAutofit/>
          </a:bodyPr>
          <a:lstStyle/>
          <a:p>
            <a:pPr algn="r"/>
            <a:r>
              <a:rPr lang="fr-CA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Savoir coder et savoir bien coder</a:t>
            </a:r>
          </a:p>
        </p:txBody>
      </p:sp>
    </p:spTree>
    <p:extLst>
      <p:ext uri="{BB962C8B-B14F-4D97-AF65-F5344CB8AC3E}">
        <p14:creationId xmlns:p14="http://schemas.microsoft.com/office/powerpoint/2010/main" val="11226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9A571C4-B13D-4BE1-98CC-56188B0735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ML5 logo and wordmark.svg">
            <a:extLst>
              <a:ext uri="{FF2B5EF4-FFF2-40B4-BE49-F238E27FC236}">
                <a16:creationId xmlns:a16="http://schemas.microsoft.com/office/drawing/2014/main" id="{B6DA7031-558B-4229-AB94-9407C1EA3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2" y="787907"/>
            <a:ext cx="5126736" cy="512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00C8506-5D9D-4F33-802B-DDDFCAF51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fr-CA" sz="4000"/>
              <a:t>HyperText Markup Language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B5F310-4421-4A90-BE49-9B7303992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r>
              <a:rPr lang="fr-CA" sz="2000"/>
              <a:t>Créé en 1993 (25 ans </a:t>
            </a:r>
            <a:r>
              <a:rPr lang="fr-CA" sz="2000">
                <a:sym typeface="Wingdings" panose="05000000000000000000" pitchFamily="2" charset="2"/>
              </a:rPr>
              <a:t>)</a:t>
            </a:r>
          </a:p>
          <a:p>
            <a:r>
              <a:rPr lang="fr-CA" sz="2000">
                <a:sym typeface="Wingdings" panose="05000000000000000000" pitchFamily="2" charset="2"/>
              </a:rPr>
              <a:t>Version 5.1 2</a:t>
            </a:r>
            <a:r>
              <a:rPr lang="fr-CA" sz="2000" baseline="30000">
                <a:sym typeface="Wingdings" panose="05000000000000000000" pitchFamily="2" charset="2"/>
              </a:rPr>
              <a:t>nd</a:t>
            </a:r>
            <a:r>
              <a:rPr lang="fr-CA" sz="2000">
                <a:sym typeface="Wingdings" panose="05000000000000000000" pitchFamily="2" charset="2"/>
              </a:rPr>
              <a:t> Edition (5.2 en cours)</a:t>
            </a:r>
          </a:p>
          <a:p>
            <a:r>
              <a:rPr lang="fr-CA" sz="2000"/>
              <a:t>Est une extension du SGML (standard generalized markup language)</a:t>
            </a:r>
          </a:p>
          <a:p>
            <a:r>
              <a:rPr lang="fr-CA" sz="2000"/>
              <a:t>Est étendu sous XHTML (eXtensible HTML)</a:t>
            </a:r>
          </a:p>
          <a:p>
            <a:r>
              <a:rPr lang="fr-CA" sz="2000"/>
              <a:t>Séparer la présentation du contenu</a:t>
            </a:r>
          </a:p>
          <a:p>
            <a:r>
              <a:rPr lang="fr-CA" sz="2000"/>
              <a:t>HTML Sémantique</a:t>
            </a:r>
          </a:p>
          <a:p>
            <a:endParaRPr lang="fr-CA" sz="2000"/>
          </a:p>
        </p:txBody>
      </p:sp>
    </p:spTree>
    <p:extLst>
      <p:ext uri="{BB962C8B-B14F-4D97-AF65-F5344CB8AC3E}">
        <p14:creationId xmlns:p14="http://schemas.microsoft.com/office/powerpoint/2010/main" val="32453217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[Nom]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&lt;!–- code </a:t>
            </a: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--&gt;</a:t>
            </a:r>
            <a:endParaRPr lang="fr-CA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75DCE6-F4A2-4528-8BE2-5B5A8B36CF41}"/>
              </a:ext>
            </a:extLst>
          </p:cNvPr>
          <p:cNvSpPr txBox="1"/>
          <p:nvPr/>
        </p:nvSpPr>
        <p:spPr>
          <a:xfrm>
            <a:off x="1021649" y="3612017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Aide rapide</a:t>
            </a:r>
            <a:endParaRPr lang="fr-CA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F826FFB-E083-45DC-985E-6078F2280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333500"/>
            <a:ext cx="28860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2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E653798-60C9-4511-ACBB-0C2E7A7BC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985" y="2054208"/>
            <a:ext cx="4260814" cy="3568431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99100FC-1567-4285-9883-2E600976E7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F407EC-8EA1-4454-9B61-1FC0B650F37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12F2C4-3CAD-4400-9051-7A83BC7C3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fr-CA">
                <a:solidFill>
                  <a:schemeClr val="bg1"/>
                </a:solidFill>
              </a:rPr>
              <a:t>Qu’est-ce qu’un site web?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0DFC92-1605-4366-B4EC-C23BBEEBE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r>
              <a:rPr lang="fr-CA" sz="2000">
                <a:solidFill>
                  <a:schemeClr val="bg1"/>
                </a:solidFill>
              </a:rPr>
              <a:t>Client (visiteur)</a:t>
            </a:r>
          </a:p>
          <a:p>
            <a:r>
              <a:rPr lang="fr-CA" sz="2000">
                <a:solidFill>
                  <a:schemeClr val="bg1"/>
                </a:solidFill>
              </a:rPr>
              <a:t>Fureteur</a:t>
            </a:r>
          </a:p>
          <a:p>
            <a:r>
              <a:rPr lang="fr-CA" sz="2000">
                <a:solidFill>
                  <a:schemeClr val="bg1"/>
                </a:solidFill>
              </a:rPr>
              <a:t>Protocol HTTP (requêtes et réponses)</a:t>
            </a:r>
          </a:p>
          <a:p>
            <a:r>
              <a:rPr lang="fr-CA" sz="2000">
                <a:solidFill>
                  <a:schemeClr val="bg1"/>
                </a:solidFill>
              </a:rPr>
              <a:t>Les serveurs web</a:t>
            </a:r>
          </a:p>
          <a:p>
            <a:r>
              <a:rPr lang="fr-CA" sz="2000">
                <a:solidFill>
                  <a:schemeClr val="bg1"/>
                </a:solidFill>
              </a:rPr>
              <a:t>Les Cookies/Sessions</a:t>
            </a:r>
          </a:p>
          <a:p>
            <a:r>
              <a:rPr lang="fr-CA" sz="2000">
                <a:solidFill>
                  <a:schemeClr val="bg1"/>
                </a:solidFill>
              </a:rPr>
              <a:t>Sites dynamiques vs statiques</a:t>
            </a:r>
          </a:p>
          <a:p>
            <a:r>
              <a:rPr lang="fr-CA" sz="2000">
                <a:solidFill>
                  <a:schemeClr val="bg1"/>
                </a:solidFill>
              </a:rPr>
              <a:t>Réactifs vs Adaptatifs</a:t>
            </a:r>
          </a:p>
        </p:txBody>
      </p:sp>
    </p:spTree>
    <p:extLst>
      <p:ext uri="{BB962C8B-B14F-4D97-AF65-F5344CB8AC3E}">
        <p14:creationId xmlns:p14="http://schemas.microsoft.com/office/powerpoint/2010/main" val="186075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402E3CC4-FD8E-442A-8FEC-478617943F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DCBD8B9-F6BF-4964-BE31-8F1454EC1A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38600" y="1109111"/>
            <a:ext cx="7188199" cy="463638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7595D3C-4D68-4A3F-BD9D-0D250F96357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 protocol HTTP</a:t>
            </a:r>
          </a:p>
        </p:txBody>
      </p:sp>
    </p:spTree>
    <p:extLst>
      <p:ext uri="{BB962C8B-B14F-4D97-AF65-F5344CB8AC3E}">
        <p14:creationId xmlns:p14="http://schemas.microsoft.com/office/powerpoint/2010/main" val="2201622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Exercice #1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git clone https://github.com/EzoQC/SAAQ.git</a:t>
            </a:r>
          </a:p>
        </p:txBody>
      </p:sp>
    </p:spTree>
    <p:extLst>
      <p:ext uri="{BB962C8B-B14F-4D97-AF65-F5344CB8AC3E}">
        <p14:creationId xmlns:p14="http://schemas.microsoft.com/office/powerpoint/2010/main" val="108657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54B3ECB-71FF-4BF5-A17A-13F542192F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CCBBF3F-BD35-4A75-AB40-A5B58C0EA12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C0BC209-DBD6-45C7-94C1-3CD4C2AA5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21" y="1459109"/>
            <a:ext cx="5941068" cy="300124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963B50C-81C4-4D24-BDEF-BABC44FB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fr-CA" sz="4000"/>
              <a:t>1.A – Créer un site web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403F2F0-41AB-483C-AFD6-D5CC5177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965199"/>
            <a:ext cx="4008101" cy="4020458"/>
          </a:xfrm>
        </p:spPr>
        <p:txBody>
          <a:bodyPr anchor="ctr">
            <a:normAutofit/>
          </a:bodyPr>
          <a:lstStyle/>
          <a:p>
            <a:r>
              <a:rPr lang="fr-CA" sz="2000" dirty="0"/>
              <a:t>Serveur </a:t>
            </a:r>
            <a:r>
              <a:rPr lang="fr-CA" sz="2000" i="1" dirty="0"/>
              <a:t>statique</a:t>
            </a:r>
          </a:p>
          <a:p>
            <a:r>
              <a:rPr lang="fr-CA" sz="2000" dirty="0"/>
              <a:t>GET /</a:t>
            </a:r>
          </a:p>
          <a:p>
            <a:r>
              <a:rPr lang="fr-CA" sz="2000" dirty="0"/>
              <a:t>Fichier par défaut (index.html)</a:t>
            </a:r>
          </a:p>
        </p:txBody>
      </p:sp>
    </p:spTree>
    <p:extLst>
      <p:ext uri="{BB962C8B-B14F-4D97-AF65-F5344CB8AC3E}">
        <p14:creationId xmlns:p14="http://schemas.microsoft.com/office/powerpoint/2010/main" val="3742702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2452</TotalTime>
  <Words>1849</Words>
  <Application>Microsoft Office PowerPoint</Application>
  <PresentationFormat>Grand écran</PresentationFormat>
  <Paragraphs>368</Paragraphs>
  <Slides>50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Consolas</vt:lpstr>
      <vt:lpstr>Wingdings</vt:lpstr>
      <vt:lpstr>Office Theme</vt:lpstr>
      <vt:lpstr>Formation HTML</vt:lpstr>
      <vt:lpstr>Présentation PowerPoint</vt:lpstr>
      <vt:lpstr>Qui suis-je?</vt:lpstr>
      <vt:lpstr>Plan de cours</vt:lpstr>
      <vt:lpstr>HyperText Markup Language</vt:lpstr>
      <vt:lpstr>Qu’est-ce qu’un site web?</vt:lpstr>
      <vt:lpstr>Présentation PowerPoint</vt:lpstr>
      <vt:lpstr>Exercice #1</vt:lpstr>
      <vt:lpstr>1.A – Créer un site web</vt:lpstr>
      <vt:lpstr>1.B – Requête HTTP</vt:lpstr>
      <vt:lpstr>Premiers pas en HTML</vt:lpstr>
      <vt:lpstr>La balise HTML</vt:lpstr>
      <vt:lpstr>Un document HTML standard (squelette)</vt:lpstr>
      <vt:lpstr>Exercice #2</vt:lpstr>
      <vt:lpstr>2.A – Corps de la page</vt:lpstr>
      <vt:lpstr>2.B – Titre de la page</vt:lpstr>
      <vt:lpstr>Typographie et mise en page</vt:lpstr>
      <vt:lpstr>Titres de section</vt:lpstr>
      <vt:lpstr>À quoi ça sert?</vt:lpstr>
      <vt:lpstr>Paragraphes et textes</vt:lpstr>
      <vt:lpstr>À quoi ça sert?</vt:lpstr>
      <vt:lpstr>Liste ordonnée</vt:lpstr>
      <vt:lpstr>À quoi ça sert?</vt:lpstr>
      <vt:lpstr>Liste ordonnée (romain)</vt:lpstr>
      <vt:lpstr>Liste ordonnée (nb départ)</vt:lpstr>
      <vt:lpstr>Listes ordonnées (imbriquées)</vt:lpstr>
      <vt:lpstr>Liste non-ordonnée</vt:lpstr>
      <vt:lpstr>À quoi ça sert?</vt:lpstr>
      <vt:lpstr>Listes mixées</vt:lpstr>
      <vt:lpstr>Tableaux</vt:lpstr>
      <vt:lpstr>À quoi ça sert?</vt:lpstr>
      <vt:lpstr>Tableaux (avec entête)</vt:lpstr>
      <vt:lpstr>Tableaux (avec pied)</vt:lpstr>
      <vt:lpstr>Tableaux (colonnes fusionnées)</vt:lpstr>
      <vt:lpstr>Tableaux (lignes fusionnées)</vt:lpstr>
      <vt:lpstr>Lien hypertexte</vt:lpstr>
      <vt:lpstr>À quoi ça sert?</vt:lpstr>
      <vt:lpstr>Lien hypertexte externe</vt:lpstr>
      <vt:lpstr>Lien vers ancrage interne</vt:lpstr>
      <vt:lpstr>Image</vt:lpstr>
      <vt:lpstr>À quoi ça sert?</vt:lpstr>
      <vt:lpstr>Image externe avec lien</vt:lpstr>
      <vt:lpstr>Les conteneurs</vt:lpstr>
      <vt:lpstr>div</vt:lpstr>
      <vt:lpstr>Contrôles utilisateurs et formulaires</vt:lpstr>
      <vt:lpstr>Le formulaire</vt:lpstr>
      <vt:lpstr>À quoi ça sert?</vt:lpstr>
      <vt:lpstr>Ressources externes js, css, etc..</vt:lpstr>
      <vt:lpstr>Bonnes pratiques Propreté du code Sémantisme</vt:lpstr>
      <vt:lpstr>[Nom]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HTML</dc:title>
  <dc:creator>Cloutier, Sylvain (Ext)</dc:creator>
  <cp:lastModifiedBy>Cloutier, Sylvain (Ext)</cp:lastModifiedBy>
  <cp:revision>65</cp:revision>
  <dcterms:created xsi:type="dcterms:W3CDTF">2018-01-29T18:53:15Z</dcterms:created>
  <dcterms:modified xsi:type="dcterms:W3CDTF">2018-03-12T20:48:30Z</dcterms:modified>
</cp:coreProperties>
</file>