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A699DE-3973-4847-9A77-48EA84FCD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F3F4AB-B6FF-46C9-A7AC-11D289B1C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692D68-A755-4011-B260-3AFCA3C4E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2018-02-06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2C9423-5A7E-4D45-84F1-43BC05B00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02204A-172E-4D81-A811-A887C8496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256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F52569-0A59-406F-8725-420FFD1A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D96468-A5BE-41A7-B6DC-422D8A3B0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BAB942-8C96-49DF-8800-9900E5E22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2018-02-06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9B468C-2F93-435D-AA5D-1B69F339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E4D238-A3D2-47DB-AEB4-45014CA4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1985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C8EDE05-4209-4EC7-8A93-03A789AE4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98A30B-3DDA-458E-B000-2E18ADD00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899D34-ED5D-4ECD-9B58-43F9B3F4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2018-02-06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C181F8-FD59-45B3-BA07-53A0FECE7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7C50A3-47B1-409F-B1B0-2C1EF5EE2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6926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913197-2374-47EB-B84F-F5876DD3E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4F700A-16F5-4081-9498-348BE4FA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D9D6E4-AED8-4B35-B77E-171791E0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2018-02-06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08B8C6-134A-4924-A114-87563D88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BF92E9-C96A-42C0-827B-4DD421DC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2465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BD9839-5CE7-4C6D-B48E-05F9F7849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D23B0A-E33A-4957-B0A0-ECC8C2E18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486722-4F4C-48D2-B18B-516F528D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2018-02-06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FA41B5-C98C-440C-9510-03FD3F6E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084996-379E-4736-8875-557831D9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3646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AFC666-6008-4DD4-B33E-6025D9E3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36D8B2-9D17-471A-81E3-ABCCFD665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77384B-6A75-4350-A43B-6366E0EED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DC0C37-24F7-41ED-9D57-E26D9515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2018-02-06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A920D4-4DD6-4232-A1AF-EC1BCDDD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CAE913-8212-4748-8EB4-7BE3721B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58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E2B20A-BC6A-4782-AA72-75806955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E17479-FEA7-442E-9808-00F41C987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2FF6DA-BE9D-4E1D-9311-7F4944F95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C09A0EA-1B2A-4ED2-BA48-D44E9D6CE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DA5D17F-1E5E-4E01-B012-78FC2D7E1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DA49056-1050-4B82-B2F4-E71249F2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2018-02-06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19462B-44EC-44A7-831B-396D71DED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4CBD7D-E7F2-4252-B2D7-E488CA54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01059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43C382-DCBA-487E-9729-DF05F7F4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07F564-1227-4DAE-AA02-E18C0CB8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2018-02-06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1399544-6AC2-4A4E-B4BB-38E4D2FE2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745BB4B-B047-4357-A1BE-86751A5F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526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F02518E-300F-4F82-895A-A16DE55A1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2018-02-06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2D1818A-7A82-4D5C-B6D3-A787FAAF5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C8B50E-560B-4783-A480-7DFAB69C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15723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6C2E57-00AA-4678-9455-4C9FBDDC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F77DF9-050B-4128-960A-910B41852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B15A5B-06D8-4383-A9C7-5EBBEE17A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AE7C6F-B5E7-418B-86FF-ABD93492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2018-02-06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7DFBF8-5018-434D-B5F9-954608AC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CF3050-1E7C-46F9-B1BD-364550F9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9114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3BA621-6B44-4778-A70C-CAB4DF4D8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7EEAB67-28F8-4D14-A473-9847D29E7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A74C62-5E97-4575-8858-FEE76AB3E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D49576-EC0F-41C3-8C97-28185822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2018-02-06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52A630-60B6-470B-BE62-C04ACA0C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C640FB-6A5F-46AB-BF68-03EC4691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6881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F0798AE-8D81-49DA-BE1C-2ED2715C8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A01CA6-82B1-44EC-BC3D-F090058D4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9796F2-0FB3-4305-ACA4-005618F19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6004B-0E6B-4AC3-A8D3-BFF0512C2F93}" type="datetimeFigureOut">
              <a:rPr lang="fr-CA" smtClean="0"/>
              <a:t>2018-02-06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764AEE-AA38-44F8-A2B9-5DB24EE4C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6B130F-0B77-44E4-A8BA-6FD0F31D7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109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://youtube.ezoqc.com/" TargetMode="External"/><Relationship Id="rId18" Type="http://schemas.openxmlformats.org/officeDocument/2006/relationships/hyperlink" Target="http://npmjs.ezoqc.com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hyperlink" Target="http://instagram.ezoqc.com/" TargetMode="External"/><Relationship Id="rId17" Type="http://schemas.openxmlformats.org/officeDocument/2006/relationships/image" Target="../media/image9.png"/><Relationship Id="rId2" Type="http://schemas.openxmlformats.org/officeDocument/2006/relationships/image" Target="../media/image2.png"/><Relationship Id="rId16" Type="http://schemas.openxmlformats.org/officeDocument/2006/relationships/hyperlink" Target="http://twitter.ezoqc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://linkedin.ezoqc.com/" TargetMode="External"/><Relationship Id="rId5" Type="http://schemas.openxmlformats.org/officeDocument/2006/relationships/image" Target="../media/image5.png"/><Relationship Id="rId15" Type="http://schemas.openxmlformats.org/officeDocument/2006/relationships/hyperlink" Target="http://github.ezoqc.com/" TargetMode="External"/><Relationship Id="rId10" Type="http://schemas.openxmlformats.org/officeDocument/2006/relationships/hyperlink" Target="http://www.ezoqc.com/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://blog.ezoqc.com/" TargetMode="External"/><Relationship Id="rId14" Type="http://schemas.openxmlformats.org/officeDocument/2006/relationships/hyperlink" Target="http://facebook.ezoqc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6CF29CD-38B8-4924-BA11-6D60517487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zo Inc. logo - SR">
            <a:extLst>
              <a:ext uri="{FF2B5EF4-FFF2-40B4-BE49-F238E27FC236}">
                <a16:creationId xmlns:a16="http://schemas.microsoft.com/office/drawing/2014/main" id="{821900A6-09DA-4C8E-8E54-4E46E9EAB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642" y="643464"/>
            <a:ext cx="6487085" cy="327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AA12B19-A4B0-4AA8-A7B0-225D3F185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011" y="4502330"/>
            <a:ext cx="10765410" cy="1207269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Formation HTML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A2EB4C-9E3A-447D-804A-48AFBE78C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313" y="5665510"/>
            <a:ext cx="9426806" cy="719122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bg2"/>
                </a:solidFill>
              </a:rPr>
              <a:t>DV22-0118-1</a:t>
            </a:r>
          </a:p>
        </p:txBody>
      </p:sp>
    </p:spTree>
    <p:extLst>
      <p:ext uri="{BB962C8B-B14F-4D97-AF65-F5344CB8AC3E}">
        <p14:creationId xmlns:p14="http://schemas.microsoft.com/office/powerpoint/2010/main" val="424407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nckedin, social icon">
            <a:extLst>
              <a:ext uri="{FF2B5EF4-FFF2-40B4-BE49-F238E27FC236}">
                <a16:creationId xmlns:a16="http://schemas.microsoft.com/office/drawing/2014/main" id="{3C355A2B-48A0-433B-9645-7B8F90303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147656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acebook, social icon">
            <a:extLst>
              <a:ext uri="{FF2B5EF4-FFF2-40B4-BE49-F238E27FC236}">
                <a16:creationId xmlns:a16="http://schemas.microsoft.com/office/drawing/2014/main" id="{7D031034-5117-4935-A59B-0DB18C3D7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269343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ocial, youtube icon">
            <a:extLst>
              <a:ext uri="{FF2B5EF4-FFF2-40B4-BE49-F238E27FC236}">
                <a16:creationId xmlns:a16="http://schemas.microsoft.com/office/drawing/2014/main" id="{12AA9078-C096-4E3A-A4E5-C7AF06734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10" y="51326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ocial, twitter icon">
            <a:extLst>
              <a:ext uri="{FF2B5EF4-FFF2-40B4-BE49-F238E27FC236}">
                <a16:creationId xmlns:a16="http://schemas.microsoft.com/office/drawing/2014/main" id="{74E935D1-F935-4E6B-B0CD-2D1760D4A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51326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ithub, social icon">
            <a:extLst>
              <a:ext uri="{FF2B5EF4-FFF2-40B4-BE49-F238E27FC236}">
                <a16:creationId xmlns:a16="http://schemas.microsoft.com/office/drawing/2014/main" id="{C91DE01B-00F0-4E1D-B3E3-A5DE7D9DA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391263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nstagram, social icon">
            <a:extLst>
              <a:ext uri="{FF2B5EF4-FFF2-40B4-BE49-F238E27FC236}">
                <a16:creationId xmlns:a16="http://schemas.microsoft.com/office/drawing/2014/main" id="{38203E2D-D9A2-4915-9CCF-03EE9E2A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10" y="39134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ml5, internet, web icon">
            <a:extLst>
              <a:ext uri="{FF2B5EF4-FFF2-40B4-BE49-F238E27FC236}">
                <a16:creationId xmlns:a16="http://schemas.microsoft.com/office/drawing/2014/main" id="{84604306-78DA-42F6-8F7F-804FB8F31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31140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408D1D5-5179-43F4-9E46-1EFB5782457B}"/>
              </a:ext>
            </a:extLst>
          </p:cNvPr>
          <p:cNvSpPr txBox="1"/>
          <p:nvPr/>
        </p:nvSpPr>
        <p:spPr>
          <a:xfrm>
            <a:off x="1871377" y="597842"/>
            <a:ext cx="2502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accent6"/>
                </a:solidFill>
                <a:hlinkClick r:id="rId9"/>
              </a:rPr>
              <a:t>http://blog.ezoqc.com/</a:t>
            </a:r>
            <a:endParaRPr lang="fr-CA" dirty="0">
              <a:solidFill>
                <a:schemeClr val="accent6"/>
              </a:solidFill>
            </a:endParaRPr>
          </a:p>
          <a:p>
            <a:r>
              <a:rPr lang="fr-CA" dirty="0">
                <a:solidFill>
                  <a:schemeClr val="accent6"/>
                </a:solidFill>
                <a:hlinkClick r:id="rId10"/>
              </a:rPr>
              <a:t>http://www.ezoqc.com/</a:t>
            </a:r>
            <a:r>
              <a:rPr lang="fr-CA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C2E840-DD8B-41DE-A8F1-7CA7B93FAA6A}"/>
              </a:ext>
            </a:extLst>
          </p:cNvPr>
          <p:cNvSpPr txBox="1"/>
          <p:nvPr/>
        </p:nvSpPr>
        <p:spPr>
          <a:xfrm>
            <a:off x="5322533" y="818541"/>
            <a:ext cx="48985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6600" dirty="0"/>
              <a:t>Suivez-nous…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AB56927-27C9-46D4-A8F5-60F6307D7261}"/>
              </a:ext>
            </a:extLst>
          </p:cNvPr>
          <p:cNvSpPr txBox="1"/>
          <p:nvPr/>
        </p:nvSpPr>
        <p:spPr>
          <a:xfrm>
            <a:off x="1871377" y="1901502"/>
            <a:ext cx="270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1"/>
              </a:rPr>
              <a:t>http://linkedin.ezoqc.com/</a:t>
            </a:r>
            <a:endParaRPr lang="fr-CA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F25C3B-60A6-46B6-9E15-B8F9F484D96C}"/>
              </a:ext>
            </a:extLst>
          </p:cNvPr>
          <p:cNvSpPr txBox="1"/>
          <p:nvPr/>
        </p:nvSpPr>
        <p:spPr>
          <a:xfrm>
            <a:off x="7312879" y="4338358"/>
            <a:ext cx="2945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2"/>
              </a:rPr>
              <a:t>http://instagram.ezoqc.com/</a:t>
            </a:r>
            <a:r>
              <a:rPr lang="fr-CA" dirty="0"/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C7C6AF8-C92A-47B0-AF9D-E01A3DDC7406}"/>
              </a:ext>
            </a:extLst>
          </p:cNvPr>
          <p:cNvSpPr txBox="1"/>
          <p:nvPr/>
        </p:nvSpPr>
        <p:spPr>
          <a:xfrm>
            <a:off x="7312879" y="5557558"/>
            <a:ext cx="274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3"/>
              </a:rPr>
              <a:t>http://youtube.ezoqc.com/</a:t>
            </a:r>
            <a:endParaRPr lang="fr-CA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76C13B7-BE76-450D-8510-86A002B79D2F}"/>
              </a:ext>
            </a:extLst>
          </p:cNvPr>
          <p:cNvSpPr txBox="1"/>
          <p:nvPr/>
        </p:nvSpPr>
        <p:spPr>
          <a:xfrm>
            <a:off x="1871377" y="3118370"/>
            <a:ext cx="287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4"/>
              </a:rPr>
              <a:t>http://facebook.ezoqc.com/</a:t>
            </a:r>
            <a:r>
              <a:rPr lang="fr-CA" dirty="0"/>
              <a:t>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399FF74-7FDB-4B77-B6BD-C53759200C9D}"/>
              </a:ext>
            </a:extLst>
          </p:cNvPr>
          <p:cNvSpPr txBox="1"/>
          <p:nvPr/>
        </p:nvSpPr>
        <p:spPr>
          <a:xfrm>
            <a:off x="1871377" y="4337570"/>
            <a:ext cx="2477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5"/>
              </a:rPr>
              <a:t>http://github.ezoqc.com</a:t>
            </a:r>
            <a:endParaRPr lang="fr-CA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05B7974-D352-4DF1-A294-75AC456B524B}"/>
              </a:ext>
            </a:extLst>
          </p:cNvPr>
          <p:cNvSpPr txBox="1"/>
          <p:nvPr/>
        </p:nvSpPr>
        <p:spPr>
          <a:xfrm>
            <a:off x="1871377" y="5556770"/>
            <a:ext cx="263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6"/>
              </a:rPr>
              <a:t>http://twitter.ezoqc.com/</a:t>
            </a:r>
            <a:r>
              <a:rPr lang="fr-CA" dirty="0"/>
              <a:t> </a:t>
            </a:r>
          </a:p>
        </p:txBody>
      </p:sp>
      <p:pic>
        <p:nvPicPr>
          <p:cNvPr id="2066" name="Picture 18" descr="Image result for npm">
            <a:extLst>
              <a:ext uri="{FF2B5EF4-FFF2-40B4-BE49-F238E27FC236}">
                <a16:creationId xmlns:a16="http://schemas.microsoft.com/office/drawing/2014/main" id="{1B6E0C22-6535-48B6-98C0-F1092ABAA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10" y="3066369"/>
            <a:ext cx="1216599" cy="47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6BB9346-FE25-46D0-99E6-AF08FFFE6E0B}"/>
              </a:ext>
            </a:extLst>
          </p:cNvPr>
          <p:cNvSpPr txBox="1"/>
          <p:nvPr/>
        </p:nvSpPr>
        <p:spPr>
          <a:xfrm>
            <a:off x="7312879" y="3057307"/>
            <a:ext cx="253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8"/>
              </a:rPr>
              <a:t>http://npmjs.ezoqc.com/</a:t>
            </a:r>
            <a:endParaRPr lang="fr-CA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A0F7E6D-A8F6-48E2-8957-7D4031CE76C5}"/>
              </a:ext>
            </a:extLst>
          </p:cNvPr>
          <p:cNvSpPr txBox="1"/>
          <p:nvPr/>
        </p:nvSpPr>
        <p:spPr>
          <a:xfrm>
            <a:off x="5857179" y="1583587"/>
            <a:ext cx="1578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/>
              <a:t>partout!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27DA3E9-4EA5-46C5-93C3-FC61696BF9D3}"/>
              </a:ext>
            </a:extLst>
          </p:cNvPr>
          <p:cNvSpPr txBox="1"/>
          <p:nvPr/>
        </p:nvSpPr>
        <p:spPr>
          <a:xfrm>
            <a:off x="5563048" y="2156335"/>
            <a:ext cx="465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u="sng" dirty="0"/>
              <a:t>LA</a:t>
            </a:r>
            <a:r>
              <a:rPr lang="fr-CA" dirty="0"/>
              <a:t> référence pour les développeurs du Québec.</a:t>
            </a:r>
          </a:p>
        </p:txBody>
      </p:sp>
    </p:spTree>
    <p:extLst>
      <p:ext uri="{BB962C8B-B14F-4D97-AF65-F5344CB8AC3E}">
        <p14:creationId xmlns:p14="http://schemas.microsoft.com/office/powerpoint/2010/main" val="359800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68979B-42D7-4F7A-8480-B0D5AA66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Qui suis-je?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74FFCB-81FE-4A5E-AFE8-D1ED56E4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992"/>
            <a:ext cx="7107315" cy="4351338"/>
          </a:xfrm>
        </p:spPr>
        <p:txBody>
          <a:bodyPr/>
          <a:lstStyle/>
          <a:p>
            <a:r>
              <a:rPr lang="fr-CA" dirty="0"/>
              <a:t>Coprésident et cofondateur (1 an)</a:t>
            </a:r>
          </a:p>
          <a:p>
            <a:r>
              <a:rPr lang="fr-CA" dirty="0"/>
              <a:t>Architecte organique (2+ ans)</a:t>
            </a:r>
          </a:p>
          <a:p>
            <a:r>
              <a:rPr lang="fr-CA" dirty="0"/>
              <a:t>Développeur Full-Stack (6+ ans)</a:t>
            </a:r>
          </a:p>
          <a:p>
            <a:r>
              <a:rPr lang="fr-CA" dirty="0"/>
              <a:t>Spécialisation en Web</a:t>
            </a:r>
          </a:p>
          <a:p>
            <a:pPr lvl="1"/>
            <a:r>
              <a:rPr lang="fr-CA" dirty="0"/>
              <a:t>Java, C#, PHP, JavaScript, </a:t>
            </a:r>
            <a:r>
              <a:rPr lang="fr-CA" dirty="0" err="1"/>
              <a:t>TypeScript</a:t>
            </a:r>
            <a:r>
              <a:rPr lang="fr-CA" dirty="0"/>
              <a:t>, Ruby on Rails, CSS3, HTML5</a:t>
            </a:r>
          </a:p>
          <a:p>
            <a:r>
              <a:rPr lang="fr-CA" i="1" dirty="0"/>
              <a:t>Coach</a:t>
            </a:r>
            <a:r>
              <a:rPr lang="fr-CA" dirty="0"/>
              <a:t> technique et formateur</a:t>
            </a:r>
          </a:p>
          <a:p>
            <a:pPr lvl="1"/>
            <a:r>
              <a:rPr lang="fr-CA" dirty="0"/>
              <a:t>Bonnes pratiques, code propre, architecture propre, principes OO avancés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DF294AB-DB58-426F-8F23-E8D5F3CEA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515" y="1267603"/>
            <a:ext cx="3175130" cy="423350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154FAF-CACE-42BB-9846-549EAB3A534E}"/>
              </a:ext>
            </a:extLst>
          </p:cNvPr>
          <p:cNvSpPr txBox="1"/>
          <p:nvPr/>
        </p:nvSpPr>
        <p:spPr>
          <a:xfrm>
            <a:off x="8256159" y="5501110"/>
            <a:ext cx="2553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Sylvain Cloutier – Ezo </a:t>
            </a:r>
            <a:r>
              <a:rPr lang="fr-CA" dirty="0" err="1"/>
              <a:t>inc.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6984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5487D-6F4C-41E3-A7D6-959DD1D0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 de cours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91A192-AF11-4BAE-BF3C-E9A256034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Présentation et historique</a:t>
            </a:r>
          </a:p>
          <a:p>
            <a:r>
              <a:rPr lang="fr-CA" dirty="0"/>
              <a:t>Fonctionnement d’un site web</a:t>
            </a:r>
          </a:p>
          <a:p>
            <a:r>
              <a:rPr lang="fr-CA" dirty="0"/>
              <a:t>Les bases : Éléments et attributs</a:t>
            </a:r>
          </a:p>
          <a:p>
            <a:r>
              <a:rPr lang="fr-CA" dirty="0"/>
              <a:t>Le squelette HTML5</a:t>
            </a:r>
          </a:p>
          <a:p>
            <a:r>
              <a:rPr lang="fr-CA" dirty="0"/>
              <a:t>Texte et mise en page</a:t>
            </a:r>
          </a:p>
          <a:p>
            <a:r>
              <a:rPr lang="fr-CA" dirty="0"/>
              <a:t>Contrôles utilisateurs et formulaires</a:t>
            </a:r>
          </a:p>
          <a:p>
            <a:r>
              <a:rPr lang="fr-CA" dirty="0"/>
              <a:t>Les ressources externes</a:t>
            </a:r>
          </a:p>
        </p:txBody>
      </p:sp>
    </p:spTree>
    <p:extLst>
      <p:ext uri="{BB962C8B-B14F-4D97-AF65-F5344CB8AC3E}">
        <p14:creationId xmlns:p14="http://schemas.microsoft.com/office/powerpoint/2010/main" val="2773367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C8506-5D9D-4F33-802B-DDDFCAF51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HyperText </a:t>
            </a:r>
            <a:r>
              <a:rPr lang="fr-CA" dirty="0" err="1"/>
              <a:t>Markup</a:t>
            </a:r>
            <a:r>
              <a:rPr lang="fr-CA" dirty="0"/>
              <a:t> </a:t>
            </a:r>
            <a:r>
              <a:rPr lang="fr-CA" dirty="0" err="1"/>
              <a:t>Language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B5F310-4421-4A90-BE49-9B7303992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5058" cy="4351338"/>
          </a:xfrm>
        </p:spPr>
        <p:txBody>
          <a:bodyPr/>
          <a:lstStyle/>
          <a:p>
            <a:r>
              <a:rPr lang="fr-CA" dirty="0"/>
              <a:t>Créé en 1993 (25 ans </a:t>
            </a:r>
            <a:r>
              <a:rPr lang="fr-CA" dirty="0">
                <a:sym typeface="Wingdings" panose="05000000000000000000" pitchFamily="2" charset="2"/>
              </a:rPr>
              <a:t>)</a:t>
            </a:r>
          </a:p>
          <a:p>
            <a:r>
              <a:rPr lang="fr-CA" dirty="0">
                <a:sym typeface="Wingdings" panose="05000000000000000000" pitchFamily="2" charset="2"/>
              </a:rPr>
              <a:t>Version 5.1 2</a:t>
            </a:r>
            <a:r>
              <a:rPr lang="fr-CA" baseline="30000" dirty="0">
                <a:sym typeface="Wingdings" panose="05000000000000000000" pitchFamily="2" charset="2"/>
              </a:rPr>
              <a:t>nd</a:t>
            </a:r>
            <a:r>
              <a:rPr lang="fr-CA" dirty="0">
                <a:sym typeface="Wingdings" panose="05000000000000000000" pitchFamily="2" charset="2"/>
              </a:rPr>
              <a:t> Edition (5.2 en cours)</a:t>
            </a:r>
          </a:p>
          <a:p>
            <a:r>
              <a:rPr lang="fr-CA" dirty="0"/>
              <a:t>Est une extension du SGML (standard </a:t>
            </a:r>
            <a:r>
              <a:rPr lang="fr-CA" dirty="0" err="1"/>
              <a:t>generalized</a:t>
            </a:r>
            <a:r>
              <a:rPr lang="fr-CA" dirty="0"/>
              <a:t> </a:t>
            </a:r>
            <a:r>
              <a:rPr lang="fr-CA" dirty="0" err="1"/>
              <a:t>markup</a:t>
            </a:r>
            <a:r>
              <a:rPr lang="fr-CA" dirty="0"/>
              <a:t> </a:t>
            </a:r>
            <a:r>
              <a:rPr lang="fr-CA" dirty="0" err="1"/>
              <a:t>language</a:t>
            </a:r>
            <a:r>
              <a:rPr lang="fr-CA" dirty="0"/>
              <a:t>)</a:t>
            </a:r>
          </a:p>
          <a:p>
            <a:r>
              <a:rPr lang="fr-CA" dirty="0"/>
              <a:t>Est étendu sous XHTML (</a:t>
            </a:r>
            <a:r>
              <a:rPr lang="fr-CA" dirty="0" err="1"/>
              <a:t>eXtensible</a:t>
            </a:r>
            <a:r>
              <a:rPr lang="fr-CA" dirty="0"/>
              <a:t> HTML)</a:t>
            </a:r>
          </a:p>
          <a:p>
            <a:r>
              <a:rPr lang="fr-CA" dirty="0"/>
              <a:t>Séparer la présentation du contenu</a:t>
            </a:r>
          </a:p>
          <a:p>
            <a:r>
              <a:rPr lang="fr-CA" dirty="0"/>
              <a:t>HTML Sémantique</a:t>
            </a:r>
          </a:p>
          <a:p>
            <a:endParaRPr lang="fr-CA" dirty="0"/>
          </a:p>
        </p:txBody>
      </p:sp>
      <p:pic>
        <p:nvPicPr>
          <p:cNvPr id="1026" name="Picture 2" descr="HTML5 logo and wordmark.svg">
            <a:extLst>
              <a:ext uri="{FF2B5EF4-FFF2-40B4-BE49-F238E27FC236}">
                <a16:creationId xmlns:a16="http://schemas.microsoft.com/office/drawing/2014/main" id="{B6DA7031-558B-4229-AB94-9407C1EA3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258" y="809523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321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12F2C4-3CAD-4400-9051-7A83BC7C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Qu’est-ce qu’un site web?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0DFC92-1605-4366-B4EC-C23BBEEBE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Client (visiteur)</a:t>
            </a:r>
          </a:p>
          <a:p>
            <a:r>
              <a:rPr lang="fr-CA" dirty="0"/>
              <a:t>Fureteur</a:t>
            </a:r>
          </a:p>
          <a:p>
            <a:r>
              <a:rPr lang="fr-CA" dirty="0"/>
              <a:t>Protocol HTTP (requêtes et réponses)</a:t>
            </a:r>
          </a:p>
          <a:p>
            <a:r>
              <a:rPr lang="fr-CA" dirty="0"/>
              <a:t>Les serveurs web</a:t>
            </a:r>
          </a:p>
          <a:p>
            <a:r>
              <a:rPr lang="fr-CA" dirty="0"/>
              <a:t>Les Cookies/Sessions</a:t>
            </a:r>
          </a:p>
          <a:p>
            <a:r>
              <a:rPr lang="fr-CA" dirty="0"/>
              <a:t>Sites dynamiques vs statiques</a:t>
            </a:r>
          </a:p>
          <a:p>
            <a:r>
              <a:rPr lang="fr-CA" dirty="0"/>
              <a:t>Réactifs vs Adaptatifs</a:t>
            </a:r>
          </a:p>
        </p:txBody>
      </p:sp>
    </p:spTree>
    <p:extLst>
      <p:ext uri="{BB962C8B-B14F-4D97-AF65-F5344CB8AC3E}">
        <p14:creationId xmlns:p14="http://schemas.microsoft.com/office/powerpoint/2010/main" val="18607592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260</Words>
  <Application>Microsoft Office PowerPoint</Application>
  <PresentationFormat>Grand écran</PresentationFormat>
  <Paragraphs>46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Thème Office</vt:lpstr>
      <vt:lpstr>Formation HTML</vt:lpstr>
      <vt:lpstr>Présentation PowerPoint</vt:lpstr>
      <vt:lpstr>Qui suis-je?</vt:lpstr>
      <vt:lpstr>Plan de cours</vt:lpstr>
      <vt:lpstr>HyperText Markup Language</vt:lpstr>
      <vt:lpstr>Qu’est-ce qu’un site web?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HTML</dc:title>
  <dc:creator>Cloutier, Sylvain (Ext)</dc:creator>
  <cp:lastModifiedBy>Cloutier, Sylvain (Ext)</cp:lastModifiedBy>
  <cp:revision>12</cp:revision>
  <dcterms:created xsi:type="dcterms:W3CDTF">2018-01-29T18:53:15Z</dcterms:created>
  <dcterms:modified xsi:type="dcterms:W3CDTF">2018-02-07T15:36:54Z</dcterms:modified>
</cp:coreProperties>
</file>