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8"/>
  </p:notesMasterIdLst>
  <p:sldIdLst>
    <p:sldId id="256" r:id="rId2"/>
    <p:sldId id="259" r:id="rId3"/>
    <p:sldId id="260" r:id="rId4"/>
    <p:sldId id="257" r:id="rId5"/>
    <p:sldId id="258" r:id="rId6"/>
    <p:sldId id="337" r:id="rId7"/>
    <p:sldId id="272" r:id="rId8"/>
    <p:sldId id="338" r:id="rId9"/>
    <p:sldId id="339" r:id="rId10"/>
    <p:sldId id="351" r:id="rId11"/>
    <p:sldId id="349" r:id="rId12"/>
    <p:sldId id="341" r:id="rId13"/>
    <p:sldId id="352" r:id="rId14"/>
    <p:sldId id="353" r:id="rId15"/>
    <p:sldId id="354" r:id="rId16"/>
    <p:sldId id="355" r:id="rId17"/>
    <p:sldId id="356" r:id="rId18"/>
    <p:sldId id="357" r:id="rId19"/>
    <p:sldId id="323" r:id="rId20"/>
    <p:sldId id="359" r:id="rId21"/>
    <p:sldId id="360" r:id="rId22"/>
    <p:sldId id="361" r:id="rId23"/>
    <p:sldId id="362" r:id="rId24"/>
    <p:sldId id="363" r:id="rId25"/>
    <p:sldId id="382" r:id="rId26"/>
    <p:sldId id="371" r:id="rId27"/>
    <p:sldId id="372" r:id="rId28"/>
    <p:sldId id="373" r:id="rId29"/>
    <p:sldId id="375" r:id="rId30"/>
    <p:sldId id="377" r:id="rId31"/>
    <p:sldId id="379" r:id="rId32"/>
    <p:sldId id="378" r:id="rId33"/>
    <p:sldId id="380" r:id="rId34"/>
    <p:sldId id="384" r:id="rId35"/>
    <p:sldId id="381" r:id="rId36"/>
    <p:sldId id="364" r:id="rId37"/>
    <p:sldId id="365" r:id="rId38"/>
    <p:sldId id="374" r:id="rId39"/>
    <p:sldId id="366" r:id="rId40"/>
    <p:sldId id="367" r:id="rId41"/>
    <p:sldId id="368" r:id="rId42"/>
    <p:sldId id="370" r:id="rId43"/>
    <p:sldId id="369" r:id="rId44"/>
    <p:sldId id="383" r:id="rId45"/>
    <p:sldId id="385" r:id="rId46"/>
    <p:sldId id="386" r:id="rId47"/>
    <p:sldId id="387" r:id="rId48"/>
    <p:sldId id="388" r:id="rId49"/>
    <p:sldId id="389" r:id="rId50"/>
    <p:sldId id="390" r:id="rId51"/>
    <p:sldId id="391" r:id="rId52"/>
    <p:sldId id="392" r:id="rId53"/>
    <p:sldId id="393" r:id="rId54"/>
    <p:sldId id="394" r:id="rId55"/>
    <p:sldId id="358" r:id="rId56"/>
    <p:sldId id="336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outier, Sylvain (Ext)" initials="CS(" lastIdx="1" clrIdx="0">
    <p:extLst>
      <p:ext uri="{19B8F6BF-5375-455C-9EA6-DF929625EA0E}">
        <p15:presenceInfo xmlns:p15="http://schemas.microsoft.com/office/powerpoint/2012/main" userId="S-1-5-21-3033687561-270600948-3808471564-852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2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80B436-22B5-484B-8716-3D8C2D5BBB9D}" type="doc">
      <dgm:prSet loTypeId="urn:microsoft.com/office/officeart/2016/7/layout/LinearBlockProcessNumbered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84D8D9D-8B0B-4583-A3AC-B90869F7566A}">
      <dgm:prSet/>
      <dgm:spPr/>
      <dgm:t>
        <a:bodyPr/>
        <a:lstStyle/>
        <a:p>
          <a:r>
            <a:rPr lang="fr-CA" dirty="0"/>
            <a:t>Présentation et historique</a:t>
          </a:r>
          <a:endParaRPr lang="en-US" dirty="0"/>
        </a:p>
      </dgm:t>
    </dgm:pt>
    <dgm:pt modelId="{6F5FFD4C-CE7B-4B2E-9D88-27A663093BE1}" type="parTrans" cxnId="{4DD29780-BBBA-4727-8214-912CCFFB7531}">
      <dgm:prSet/>
      <dgm:spPr/>
      <dgm:t>
        <a:bodyPr/>
        <a:lstStyle/>
        <a:p>
          <a:endParaRPr lang="en-US"/>
        </a:p>
      </dgm:t>
    </dgm:pt>
    <dgm:pt modelId="{E780E9FF-CF27-48FB-A566-739A5FC08D7A}" type="sibTrans" cxnId="{4DD29780-BBBA-4727-8214-912CCFFB753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4CAA67BA-1842-44AE-8909-7DA9906EAF02}">
      <dgm:prSet/>
      <dgm:spPr/>
      <dgm:t>
        <a:bodyPr/>
        <a:lstStyle/>
        <a:p>
          <a:r>
            <a:rPr lang="fr-CA" dirty="0"/>
            <a:t>Les paradigmes</a:t>
          </a:r>
          <a:endParaRPr lang="en-US" dirty="0"/>
        </a:p>
      </dgm:t>
    </dgm:pt>
    <dgm:pt modelId="{4BF3F775-9489-4FCA-AD8B-9AF4C27B04AD}" type="parTrans" cxnId="{06420FA1-CB3E-4B4D-8842-70FD9757381A}">
      <dgm:prSet/>
      <dgm:spPr/>
      <dgm:t>
        <a:bodyPr/>
        <a:lstStyle/>
        <a:p>
          <a:endParaRPr lang="en-US"/>
        </a:p>
      </dgm:t>
    </dgm:pt>
    <dgm:pt modelId="{3F4A44E5-93AB-4090-BFC9-9CDCC305A51E}" type="sibTrans" cxnId="{06420FA1-CB3E-4B4D-8842-70FD9757381A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466F9C7B-ED81-4891-A2FA-44D652270270}">
      <dgm:prSet/>
      <dgm:spPr/>
      <dgm:t>
        <a:bodyPr/>
        <a:lstStyle/>
        <a:p>
          <a:r>
            <a:rPr lang="fr-CA" dirty="0"/>
            <a:t>POO?</a:t>
          </a:r>
          <a:endParaRPr lang="en-US" dirty="0"/>
        </a:p>
      </dgm:t>
    </dgm:pt>
    <dgm:pt modelId="{1A4DA3CC-494B-401E-9E0F-20254CC70955}" type="parTrans" cxnId="{04C088D9-5918-4A1C-AE65-677521BE5D30}">
      <dgm:prSet/>
      <dgm:spPr/>
      <dgm:t>
        <a:bodyPr/>
        <a:lstStyle/>
        <a:p>
          <a:endParaRPr lang="en-US"/>
        </a:p>
      </dgm:t>
    </dgm:pt>
    <dgm:pt modelId="{5E848E2A-BC23-4C4B-B598-06D3638E9292}" type="sibTrans" cxnId="{04C088D9-5918-4A1C-AE65-677521BE5D30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6FDB3249-AFDE-470D-81EC-93A2999A7150}">
      <dgm:prSet/>
      <dgm:spPr/>
      <dgm:t>
        <a:bodyPr/>
        <a:lstStyle/>
        <a:p>
          <a:r>
            <a:rPr lang="en-US" dirty="0"/>
            <a:t>Module Pattern</a:t>
          </a:r>
          <a:endParaRPr lang="en-US" baseline="0" dirty="0"/>
        </a:p>
      </dgm:t>
    </dgm:pt>
    <dgm:pt modelId="{E53EA685-49AF-4451-877A-8FEEAA29D962}" type="parTrans" cxnId="{35447368-6539-4344-AF7F-F2BE87E12F33}">
      <dgm:prSet/>
      <dgm:spPr/>
      <dgm:t>
        <a:bodyPr/>
        <a:lstStyle/>
        <a:p>
          <a:endParaRPr lang="en-US"/>
        </a:p>
      </dgm:t>
    </dgm:pt>
    <dgm:pt modelId="{076BC9AC-4E35-4874-94E8-3B83F44F8E22}" type="sibTrans" cxnId="{35447368-6539-4344-AF7F-F2BE87E12F33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4029C207-DD13-409C-B74F-69BAE8D5B1C3}">
      <dgm:prSet/>
      <dgm:spPr/>
      <dgm:t>
        <a:bodyPr/>
        <a:lstStyle/>
        <a:p>
          <a:r>
            <a:rPr lang="en-US" dirty="0"/>
            <a:t>jQuery</a:t>
          </a:r>
        </a:p>
      </dgm:t>
    </dgm:pt>
    <dgm:pt modelId="{6F1D8F6C-2D11-45F4-9F8F-1C85F803BF0F}" type="parTrans" cxnId="{85A751C9-3068-4D44-A613-7DB09ED63488}">
      <dgm:prSet/>
      <dgm:spPr/>
      <dgm:t>
        <a:bodyPr/>
        <a:lstStyle/>
        <a:p>
          <a:endParaRPr lang="en-US"/>
        </a:p>
      </dgm:t>
    </dgm:pt>
    <dgm:pt modelId="{44F03A0C-3C4B-4E90-A793-DBDCF53FCE65}" type="sibTrans" cxnId="{85A751C9-3068-4D44-A613-7DB09ED63488}">
      <dgm:prSet phldrT="07" phldr="0"/>
      <dgm:spPr/>
      <dgm:t>
        <a:bodyPr/>
        <a:lstStyle/>
        <a:p>
          <a:r>
            <a:rPr lang="en-US"/>
            <a:t>07</a:t>
          </a:r>
        </a:p>
      </dgm:t>
    </dgm:pt>
    <dgm:pt modelId="{34A4BC67-F18A-4056-95BC-7277021A653C}">
      <dgm:prSet/>
      <dgm:spPr/>
      <dgm:t>
        <a:bodyPr/>
        <a:lstStyle/>
        <a:p>
          <a:r>
            <a:rPr lang="en-US" dirty="0"/>
            <a:t>La </a:t>
          </a:r>
          <a:r>
            <a:rPr lang="en-US" dirty="0" err="1"/>
            <a:t>syntaxe</a:t>
          </a:r>
          <a:endParaRPr lang="en-US" dirty="0"/>
        </a:p>
      </dgm:t>
    </dgm:pt>
    <dgm:pt modelId="{0BF2533B-B8E8-4298-836A-C06BBE649C26}" type="parTrans" cxnId="{0EF995A2-6BD7-4EB6-AC60-64FD7297B26C}">
      <dgm:prSet/>
      <dgm:spPr/>
      <dgm:t>
        <a:bodyPr/>
        <a:lstStyle/>
        <a:p>
          <a:endParaRPr lang="en-US"/>
        </a:p>
      </dgm:t>
    </dgm:pt>
    <dgm:pt modelId="{F1BD3F1E-BD4E-48D3-BF58-DDD8BD0557E0}" type="sibTrans" cxnId="{0EF995A2-6BD7-4EB6-AC60-64FD7297B26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1EE3E17-354D-436D-8B1F-2AB640647836}" type="pres">
      <dgm:prSet presAssocID="{3780B436-22B5-484B-8716-3D8C2D5BBB9D}" presName="Name0" presStyleCnt="0">
        <dgm:presLayoutVars>
          <dgm:animLvl val="lvl"/>
          <dgm:resizeHandles val="exact"/>
        </dgm:presLayoutVars>
      </dgm:prSet>
      <dgm:spPr/>
    </dgm:pt>
    <dgm:pt modelId="{C4F5318F-7BAF-4E73-ADC3-E06A0CEFA3D3}" type="pres">
      <dgm:prSet presAssocID="{184D8D9D-8B0B-4583-A3AC-B90869F7566A}" presName="compositeNode" presStyleCnt="0">
        <dgm:presLayoutVars>
          <dgm:bulletEnabled val="1"/>
        </dgm:presLayoutVars>
      </dgm:prSet>
      <dgm:spPr/>
    </dgm:pt>
    <dgm:pt modelId="{6E5C421E-07EC-4631-8472-B43D4B9E0ABD}" type="pres">
      <dgm:prSet presAssocID="{184D8D9D-8B0B-4583-A3AC-B90869F7566A}" presName="bgRect" presStyleLbl="alignNode1" presStyleIdx="0" presStyleCnt="6"/>
      <dgm:spPr/>
    </dgm:pt>
    <dgm:pt modelId="{2BDA68BE-D35E-42AC-AD6E-163D1E23BC54}" type="pres">
      <dgm:prSet presAssocID="{E780E9FF-CF27-48FB-A566-739A5FC08D7A}" presName="sibTransNodeRect" presStyleLbl="alignNode1" presStyleIdx="0" presStyleCnt="6">
        <dgm:presLayoutVars>
          <dgm:chMax val="0"/>
          <dgm:bulletEnabled val="1"/>
        </dgm:presLayoutVars>
      </dgm:prSet>
      <dgm:spPr/>
    </dgm:pt>
    <dgm:pt modelId="{9680E1C8-4667-40B2-ABE8-78E1552AA566}" type="pres">
      <dgm:prSet presAssocID="{184D8D9D-8B0B-4583-A3AC-B90869F7566A}" presName="nodeRect" presStyleLbl="alignNode1" presStyleIdx="0" presStyleCnt="6">
        <dgm:presLayoutVars>
          <dgm:bulletEnabled val="1"/>
        </dgm:presLayoutVars>
      </dgm:prSet>
      <dgm:spPr/>
    </dgm:pt>
    <dgm:pt modelId="{4FB68DC3-0854-4057-9004-13C7B3355F6C}" type="pres">
      <dgm:prSet presAssocID="{E780E9FF-CF27-48FB-A566-739A5FC08D7A}" presName="sibTrans" presStyleCnt="0"/>
      <dgm:spPr/>
    </dgm:pt>
    <dgm:pt modelId="{268BD20E-0D8D-46CA-B1AA-2DC5D42E12F6}" type="pres">
      <dgm:prSet presAssocID="{34A4BC67-F18A-4056-95BC-7277021A653C}" presName="compositeNode" presStyleCnt="0">
        <dgm:presLayoutVars>
          <dgm:bulletEnabled val="1"/>
        </dgm:presLayoutVars>
      </dgm:prSet>
      <dgm:spPr/>
    </dgm:pt>
    <dgm:pt modelId="{5000D9A7-B49F-45B3-BE70-9D694A5BCCF6}" type="pres">
      <dgm:prSet presAssocID="{34A4BC67-F18A-4056-95BC-7277021A653C}" presName="bgRect" presStyleLbl="alignNode1" presStyleIdx="1" presStyleCnt="6"/>
      <dgm:spPr/>
    </dgm:pt>
    <dgm:pt modelId="{0C3CC6F9-0B09-4EF9-8CC9-2EB1E4E33BFC}" type="pres">
      <dgm:prSet presAssocID="{F1BD3F1E-BD4E-48D3-BF58-DDD8BD0557E0}" presName="sibTransNodeRect" presStyleLbl="alignNode1" presStyleIdx="1" presStyleCnt="6">
        <dgm:presLayoutVars>
          <dgm:chMax val="0"/>
          <dgm:bulletEnabled val="1"/>
        </dgm:presLayoutVars>
      </dgm:prSet>
      <dgm:spPr/>
    </dgm:pt>
    <dgm:pt modelId="{D3E6A72E-1835-4B0A-9612-BDAC45306E73}" type="pres">
      <dgm:prSet presAssocID="{34A4BC67-F18A-4056-95BC-7277021A653C}" presName="nodeRect" presStyleLbl="alignNode1" presStyleIdx="1" presStyleCnt="6">
        <dgm:presLayoutVars>
          <dgm:bulletEnabled val="1"/>
        </dgm:presLayoutVars>
      </dgm:prSet>
      <dgm:spPr/>
    </dgm:pt>
    <dgm:pt modelId="{A1D256BA-2155-4917-9FBD-8632B0AEFD85}" type="pres">
      <dgm:prSet presAssocID="{F1BD3F1E-BD4E-48D3-BF58-DDD8BD0557E0}" presName="sibTrans" presStyleCnt="0"/>
      <dgm:spPr/>
    </dgm:pt>
    <dgm:pt modelId="{EFE3BD13-AC8A-4FD1-B9C0-0BCE181105A9}" type="pres">
      <dgm:prSet presAssocID="{4CAA67BA-1842-44AE-8909-7DA9906EAF02}" presName="compositeNode" presStyleCnt="0">
        <dgm:presLayoutVars>
          <dgm:bulletEnabled val="1"/>
        </dgm:presLayoutVars>
      </dgm:prSet>
      <dgm:spPr/>
    </dgm:pt>
    <dgm:pt modelId="{4BF1B55C-59A9-4BDA-8A14-BF9AE2810641}" type="pres">
      <dgm:prSet presAssocID="{4CAA67BA-1842-44AE-8909-7DA9906EAF02}" presName="bgRect" presStyleLbl="alignNode1" presStyleIdx="2" presStyleCnt="6"/>
      <dgm:spPr/>
    </dgm:pt>
    <dgm:pt modelId="{FC25EDB3-D9F1-49F3-9BE4-50ACC997575C}" type="pres">
      <dgm:prSet presAssocID="{3F4A44E5-93AB-4090-BFC9-9CDCC305A51E}" presName="sibTransNodeRect" presStyleLbl="alignNode1" presStyleIdx="2" presStyleCnt="6">
        <dgm:presLayoutVars>
          <dgm:chMax val="0"/>
          <dgm:bulletEnabled val="1"/>
        </dgm:presLayoutVars>
      </dgm:prSet>
      <dgm:spPr/>
    </dgm:pt>
    <dgm:pt modelId="{108D3B44-8130-4822-B810-D078A1766AF7}" type="pres">
      <dgm:prSet presAssocID="{4CAA67BA-1842-44AE-8909-7DA9906EAF02}" presName="nodeRect" presStyleLbl="alignNode1" presStyleIdx="2" presStyleCnt="6">
        <dgm:presLayoutVars>
          <dgm:bulletEnabled val="1"/>
        </dgm:presLayoutVars>
      </dgm:prSet>
      <dgm:spPr/>
    </dgm:pt>
    <dgm:pt modelId="{5F48E0F0-ECCB-46DD-A3AB-59E32C46426E}" type="pres">
      <dgm:prSet presAssocID="{3F4A44E5-93AB-4090-BFC9-9CDCC305A51E}" presName="sibTrans" presStyleCnt="0"/>
      <dgm:spPr/>
    </dgm:pt>
    <dgm:pt modelId="{E931C5F6-CBAF-4E24-9163-09B19A845AA4}" type="pres">
      <dgm:prSet presAssocID="{466F9C7B-ED81-4891-A2FA-44D652270270}" presName="compositeNode" presStyleCnt="0">
        <dgm:presLayoutVars>
          <dgm:bulletEnabled val="1"/>
        </dgm:presLayoutVars>
      </dgm:prSet>
      <dgm:spPr/>
    </dgm:pt>
    <dgm:pt modelId="{EA525C08-8D94-46EF-9096-EC9BCE951F5F}" type="pres">
      <dgm:prSet presAssocID="{466F9C7B-ED81-4891-A2FA-44D652270270}" presName="bgRect" presStyleLbl="alignNode1" presStyleIdx="3" presStyleCnt="6"/>
      <dgm:spPr/>
    </dgm:pt>
    <dgm:pt modelId="{41C1CB81-365C-4EE4-A20B-3F8659459FE1}" type="pres">
      <dgm:prSet presAssocID="{5E848E2A-BC23-4C4B-B598-06D3638E9292}" presName="sibTransNodeRect" presStyleLbl="alignNode1" presStyleIdx="3" presStyleCnt="6">
        <dgm:presLayoutVars>
          <dgm:chMax val="0"/>
          <dgm:bulletEnabled val="1"/>
        </dgm:presLayoutVars>
      </dgm:prSet>
      <dgm:spPr/>
    </dgm:pt>
    <dgm:pt modelId="{5FC38F6F-8D27-4F26-8A7C-72ED6E990401}" type="pres">
      <dgm:prSet presAssocID="{466F9C7B-ED81-4891-A2FA-44D652270270}" presName="nodeRect" presStyleLbl="alignNode1" presStyleIdx="3" presStyleCnt="6">
        <dgm:presLayoutVars>
          <dgm:bulletEnabled val="1"/>
        </dgm:presLayoutVars>
      </dgm:prSet>
      <dgm:spPr/>
    </dgm:pt>
    <dgm:pt modelId="{72CE65BB-221C-4E8C-A611-311F6EB92356}" type="pres">
      <dgm:prSet presAssocID="{5E848E2A-BC23-4C4B-B598-06D3638E9292}" presName="sibTrans" presStyleCnt="0"/>
      <dgm:spPr/>
    </dgm:pt>
    <dgm:pt modelId="{DB7D4165-D402-4CE0-8632-C361DCB2795C}" type="pres">
      <dgm:prSet presAssocID="{6FDB3249-AFDE-470D-81EC-93A2999A7150}" presName="compositeNode" presStyleCnt="0">
        <dgm:presLayoutVars>
          <dgm:bulletEnabled val="1"/>
        </dgm:presLayoutVars>
      </dgm:prSet>
      <dgm:spPr/>
    </dgm:pt>
    <dgm:pt modelId="{FBA11231-CD38-4C6A-A2C0-8D6EF2FCB349}" type="pres">
      <dgm:prSet presAssocID="{6FDB3249-AFDE-470D-81EC-93A2999A7150}" presName="bgRect" presStyleLbl="alignNode1" presStyleIdx="4" presStyleCnt="6"/>
      <dgm:spPr/>
    </dgm:pt>
    <dgm:pt modelId="{6AC3B85A-8012-443B-90CE-B64A7DBEF91C}" type="pres">
      <dgm:prSet presAssocID="{076BC9AC-4E35-4874-94E8-3B83F44F8E22}" presName="sibTransNodeRect" presStyleLbl="alignNode1" presStyleIdx="4" presStyleCnt="6">
        <dgm:presLayoutVars>
          <dgm:chMax val="0"/>
          <dgm:bulletEnabled val="1"/>
        </dgm:presLayoutVars>
      </dgm:prSet>
      <dgm:spPr/>
    </dgm:pt>
    <dgm:pt modelId="{3D2E9549-C69A-4FE7-B421-C5D6EBCBA015}" type="pres">
      <dgm:prSet presAssocID="{6FDB3249-AFDE-470D-81EC-93A2999A7150}" presName="nodeRect" presStyleLbl="alignNode1" presStyleIdx="4" presStyleCnt="6">
        <dgm:presLayoutVars>
          <dgm:bulletEnabled val="1"/>
        </dgm:presLayoutVars>
      </dgm:prSet>
      <dgm:spPr/>
    </dgm:pt>
    <dgm:pt modelId="{7BAF50C2-BC8C-45C1-AD17-3B0005639170}" type="pres">
      <dgm:prSet presAssocID="{076BC9AC-4E35-4874-94E8-3B83F44F8E22}" presName="sibTrans" presStyleCnt="0"/>
      <dgm:spPr/>
    </dgm:pt>
    <dgm:pt modelId="{65D2CCCE-1F48-4EBE-8A64-30A1B823EA1B}" type="pres">
      <dgm:prSet presAssocID="{4029C207-DD13-409C-B74F-69BAE8D5B1C3}" presName="compositeNode" presStyleCnt="0">
        <dgm:presLayoutVars>
          <dgm:bulletEnabled val="1"/>
        </dgm:presLayoutVars>
      </dgm:prSet>
      <dgm:spPr/>
    </dgm:pt>
    <dgm:pt modelId="{580B4C72-457D-4688-B975-1667CA2CA524}" type="pres">
      <dgm:prSet presAssocID="{4029C207-DD13-409C-B74F-69BAE8D5B1C3}" presName="bgRect" presStyleLbl="alignNode1" presStyleIdx="5" presStyleCnt="6"/>
      <dgm:spPr/>
    </dgm:pt>
    <dgm:pt modelId="{17661AF8-79D7-45AC-AC82-DF956C1B6996}" type="pres">
      <dgm:prSet presAssocID="{44F03A0C-3C4B-4E90-A793-DBDCF53FCE65}" presName="sibTransNodeRect" presStyleLbl="alignNode1" presStyleIdx="5" presStyleCnt="6">
        <dgm:presLayoutVars>
          <dgm:chMax val="0"/>
          <dgm:bulletEnabled val="1"/>
        </dgm:presLayoutVars>
      </dgm:prSet>
      <dgm:spPr/>
    </dgm:pt>
    <dgm:pt modelId="{1BDDFFAB-0C53-4C75-9189-E641D00FFC50}" type="pres">
      <dgm:prSet presAssocID="{4029C207-DD13-409C-B74F-69BAE8D5B1C3}" presName="nodeRect" presStyleLbl="alignNode1" presStyleIdx="5" presStyleCnt="6">
        <dgm:presLayoutVars>
          <dgm:bulletEnabled val="1"/>
        </dgm:presLayoutVars>
      </dgm:prSet>
      <dgm:spPr/>
    </dgm:pt>
  </dgm:ptLst>
  <dgm:cxnLst>
    <dgm:cxn modelId="{24FBAA0F-C90E-444F-BC7D-505075B1AD39}" type="presOf" srcId="{076BC9AC-4E35-4874-94E8-3B83F44F8E22}" destId="{6AC3B85A-8012-443B-90CE-B64A7DBEF91C}" srcOrd="0" destOrd="0" presId="urn:microsoft.com/office/officeart/2016/7/layout/LinearBlockProcessNumbered"/>
    <dgm:cxn modelId="{7A030916-FE4A-4BA9-99AA-6D8025BDCAC0}" type="presOf" srcId="{5E848E2A-BC23-4C4B-B598-06D3638E9292}" destId="{41C1CB81-365C-4EE4-A20B-3F8659459FE1}" srcOrd="0" destOrd="0" presId="urn:microsoft.com/office/officeart/2016/7/layout/LinearBlockProcessNumbered"/>
    <dgm:cxn modelId="{7DC1BD2E-564D-4A0D-9F99-2031C5681595}" type="presOf" srcId="{E780E9FF-CF27-48FB-A566-739A5FC08D7A}" destId="{2BDA68BE-D35E-42AC-AD6E-163D1E23BC54}" srcOrd="0" destOrd="0" presId="urn:microsoft.com/office/officeart/2016/7/layout/LinearBlockProcessNumbered"/>
    <dgm:cxn modelId="{A4FDE735-3F1B-4089-B564-8F65AAE1F9B1}" type="presOf" srcId="{6FDB3249-AFDE-470D-81EC-93A2999A7150}" destId="{FBA11231-CD38-4C6A-A2C0-8D6EF2FCB349}" srcOrd="0" destOrd="0" presId="urn:microsoft.com/office/officeart/2016/7/layout/LinearBlockProcessNumbered"/>
    <dgm:cxn modelId="{A2551D39-BFB1-417A-8A53-20F043E5FB94}" type="presOf" srcId="{3F4A44E5-93AB-4090-BFC9-9CDCC305A51E}" destId="{FC25EDB3-D9F1-49F3-9BE4-50ACC997575C}" srcOrd="0" destOrd="0" presId="urn:microsoft.com/office/officeart/2016/7/layout/LinearBlockProcessNumbered"/>
    <dgm:cxn modelId="{08194A3C-EDF8-4B1D-BE82-15D35D8615D5}" type="presOf" srcId="{34A4BC67-F18A-4056-95BC-7277021A653C}" destId="{5000D9A7-B49F-45B3-BE70-9D694A5BCCF6}" srcOrd="0" destOrd="0" presId="urn:microsoft.com/office/officeart/2016/7/layout/LinearBlockProcessNumbered"/>
    <dgm:cxn modelId="{FD42FB5E-7928-4D99-8FAF-6480F05CBCE9}" type="presOf" srcId="{F1BD3F1E-BD4E-48D3-BF58-DDD8BD0557E0}" destId="{0C3CC6F9-0B09-4EF9-8CC9-2EB1E4E33BFC}" srcOrd="0" destOrd="0" presId="urn:microsoft.com/office/officeart/2016/7/layout/LinearBlockProcessNumbered"/>
    <dgm:cxn modelId="{9B303643-5B71-43E1-9F7D-C12C0E7CA256}" type="presOf" srcId="{34A4BC67-F18A-4056-95BC-7277021A653C}" destId="{D3E6A72E-1835-4B0A-9612-BDAC45306E73}" srcOrd="1" destOrd="0" presId="urn:microsoft.com/office/officeart/2016/7/layout/LinearBlockProcessNumbered"/>
    <dgm:cxn modelId="{7E531764-69CC-4EAF-A8C0-49651A2E6006}" type="presOf" srcId="{44F03A0C-3C4B-4E90-A793-DBDCF53FCE65}" destId="{17661AF8-79D7-45AC-AC82-DF956C1B6996}" srcOrd="0" destOrd="0" presId="urn:microsoft.com/office/officeart/2016/7/layout/LinearBlockProcessNumbered"/>
    <dgm:cxn modelId="{35447368-6539-4344-AF7F-F2BE87E12F33}" srcId="{3780B436-22B5-484B-8716-3D8C2D5BBB9D}" destId="{6FDB3249-AFDE-470D-81EC-93A2999A7150}" srcOrd="4" destOrd="0" parTransId="{E53EA685-49AF-4451-877A-8FEEAA29D962}" sibTransId="{076BC9AC-4E35-4874-94E8-3B83F44F8E22}"/>
    <dgm:cxn modelId="{266C9E4D-48F2-4FAB-9118-82D4F64B09B5}" type="presOf" srcId="{466F9C7B-ED81-4891-A2FA-44D652270270}" destId="{5FC38F6F-8D27-4F26-8A7C-72ED6E990401}" srcOrd="1" destOrd="0" presId="urn:microsoft.com/office/officeart/2016/7/layout/LinearBlockProcessNumbered"/>
    <dgm:cxn modelId="{3A8B0856-CAC1-4C77-A887-6C91F111447A}" type="presOf" srcId="{184D8D9D-8B0B-4583-A3AC-B90869F7566A}" destId="{9680E1C8-4667-40B2-ABE8-78E1552AA566}" srcOrd="1" destOrd="0" presId="urn:microsoft.com/office/officeart/2016/7/layout/LinearBlockProcessNumbered"/>
    <dgm:cxn modelId="{23567B57-88D8-4817-BBF8-FA24C4B51FB9}" type="presOf" srcId="{3780B436-22B5-484B-8716-3D8C2D5BBB9D}" destId="{91EE3E17-354D-436D-8B1F-2AB640647836}" srcOrd="0" destOrd="0" presId="urn:microsoft.com/office/officeart/2016/7/layout/LinearBlockProcessNumbered"/>
    <dgm:cxn modelId="{DD97127C-4C05-417A-835F-8B5BEC7406EB}" type="presOf" srcId="{466F9C7B-ED81-4891-A2FA-44D652270270}" destId="{EA525C08-8D94-46EF-9096-EC9BCE951F5F}" srcOrd="0" destOrd="0" presId="urn:microsoft.com/office/officeart/2016/7/layout/LinearBlockProcessNumbered"/>
    <dgm:cxn modelId="{4DD29780-BBBA-4727-8214-912CCFFB7531}" srcId="{3780B436-22B5-484B-8716-3D8C2D5BBB9D}" destId="{184D8D9D-8B0B-4583-A3AC-B90869F7566A}" srcOrd="0" destOrd="0" parTransId="{6F5FFD4C-CE7B-4B2E-9D88-27A663093BE1}" sibTransId="{E780E9FF-CF27-48FB-A566-739A5FC08D7A}"/>
    <dgm:cxn modelId="{4531E09D-2531-4EF9-BF5F-4542EB7712F2}" type="presOf" srcId="{6FDB3249-AFDE-470D-81EC-93A2999A7150}" destId="{3D2E9549-C69A-4FE7-B421-C5D6EBCBA015}" srcOrd="1" destOrd="0" presId="urn:microsoft.com/office/officeart/2016/7/layout/LinearBlockProcessNumbered"/>
    <dgm:cxn modelId="{06420FA1-CB3E-4B4D-8842-70FD9757381A}" srcId="{3780B436-22B5-484B-8716-3D8C2D5BBB9D}" destId="{4CAA67BA-1842-44AE-8909-7DA9906EAF02}" srcOrd="2" destOrd="0" parTransId="{4BF3F775-9489-4FCA-AD8B-9AF4C27B04AD}" sibTransId="{3F4A44E5-93AB-4090-BFC9-9CDCC305A51E}"/>
    <dgm:cxn modelId="{0EF995A2-6BD7-4EB6-AC60-64FD7297B26C}" srcId="{3780B436-22B5-484B-8716-3D8C2D5BBB9D}" destId="{34A4BC67-F18A-4056-95BC-7277021A653C}" srcOrd="1" destOrd="0" parTransId="{0BF2533B-B8E8-4298-836A-C06BBE649C26}" sibTransId="{F1BD3F1E-BD4E-48D3-BF58-DDD8BD0557E0}"/>
    <dgm:cxn modelId="{F11B8DB0-F354-4D8E-A4F9-FAFECB24ED73}" type="presOf" srcId="{184D8D9D-8B0B-4583-A3AC-B90869F7566A}" destId="{6E5C421E-07EC-4631-8472-B43D4B9E0ABD}" srcOrd="0" destOrd="0" presId="urn:microsoft.com/office/officeart/2016/7/layout/LinearBlockProcessNumbered"/>
    <dgm:cxn modelId="{8FE4E5B7-9951-4BF5-AE40-0B92DFA4A920}" type="presOf" srcId="{4029C207-DD13-409C-B74F-69BAE8D5B1C3}" destId="{580B4C72-457D-4688-B975-1667CA2CA524}" srcOrd="0" destOrd="0" presId="urn:microsoft.com/office/officeart/2016/7/layout/LinearBlockProcessNumbered"/>
    <dgm:cxn modelId="{37332EBD-84A2-4235-BD53-B6DE20A57724}" type="presOf" srcId="{4CAA67BA-1842-44AE-8909-7DA9906EAF02}" destId="{108D3B44-8130-4822-B810-D078A1766AF7}" srcOrd="1" destOrd="0" presId="urn:microsoft.com/office/officeart/2016/7/layout/LinearBlockProcessNumbered"/>
    <dgm:cxn modelId="{85A751C9-3068-4D44-A613-7DB09ED63488}" srcId="{3780B436-22B5-484B-8716-3D8C2D5BBB9D}" destId="{4029C207-DD13-409C-B74F-69BAE8D5B1C3}" srcOrd="5" destOrd="0" parTransId="{6F1D8F6C-2D11-45F4-9F8F-1C85F803BF0F}" sibTransId="{44F03A0C-3C4B-4E90-A793-DBDCF53FCE65}"/>
    <dgm:cxn modelId="{075449D7-382B-4E2F-8E59-F77B3009256F}" type="presOf" srcId="{4CAA67BA-1842-44AE-8909-7DA9906EAF02}" destId="{4BF1B55C-59A9-4BDA-8A14-BF9AE2810641}" srcOrd="0" destOrd="0" presId="urn:microsoft.com/office/officeart/2016/7/layout/LinearBlockProcessNumbered"/>
    <dgm:cxn modelId="{04C088D9-5918-4A1C-AE65-677521BE5D30}" srcId="{3780B436-22B5-484B-8716-3D8C2D5BBB9D}" destId="{466F9C7B-ED81-4891-A2FA-44D652270270}" srcOrd="3" destOrd="0" parTransId="{1A4DA3CC-494B-401E-9E0F-20254CC70955}" sibTransId="{5E848E2A-BC23-4C4B-B598-06D3638E9292}"/>
    <dgm:cxn modelId="{8CCEC9F4-F7DF-4AB3-9B1B-F13D0A7D50D7}" type="presOf" srcId="{4029C207-DD13-409C-B74F-69BAE8D5B1C3}" destId="{1BDDFFAB-0C53-4C75-9189-E641D00FFC50}" srcOrd="1" destOrd="0" presId="urn:microsoft.com/office/officeart/2016/7/layout/LinearBlockProcessNumbered"/>
    <dgm:cxn modelId="{4828F79C-C749-4B00-B40E-506EE8A539C6}" type="presParOf" srcId="{91EE3E17-354D-436D-8B1F-2AB640647836}" destId="{C4F5318F-7BAF-4E73-ADC3-E06A0CEFA3D3}" srcOrd="0" destOrd="0" presId="urn:microsoft.com/office/officeart/2016/7/layout/LinearBlockProcessNumbered"/>
    <dgm:cxn modelId="{C6AE6819-8473-4890-8786-F4B53CCC073C}" type="presParOf" srcId="{C4F5318F-7BAF-4E73-ADC3-E06A0CEFA3D3}" destId="{6E5C421E-07EC-4631-8472-B43D4B9E0ABD}" srcOrd="0" destOrd="0" presId="urn:microsoft.com/office/officeart/2016/7/layout/LinearBlockProcessNumbered"/>
    <dgm:cxn modelId="{BB928A98-17F9-4176-B2DD-9DCA870ABFD3}" type="presParOf" srcId="{C4F5318F-7BAF-4E73-ADC3-E06A0CEFA3D3}" destId="{2BDA68BE-D35E-42AC-AD6E-163D1E23BC54}" srcOrd="1" destOrd="0" presId="urn:microsoft.com/office/officeart/2016/7/layout/LinearBlockProcessNumbered"/>
    <dgm:cxn modelId="{6AF205D8-7252-4791-A362-363B79BC917D}" type="presParOf" srcId="{C4F5318F-7BAF-4E73-ADC3-E06A0CEFA3D3}" destId="{9680E1C8-4667-40B2-ABE8-78E1552AA566}" srcOrd="2" destOrd="0" presId="urn:microsoft.com/office/officeart/2016/7/layout/LinearBlockProcessNumbered"/>
    <dgm:cxn modelId="{56C9A350-798B-415C-B379-080DC7EE42BB}" type="presParOf" srcId="{91EE3E17-354D-436D-8B1F-2AB640647836}" destId="{4FB68DC3-0854-4057-9004-13C7B3355F6C}" srcOrd="1" destOrd="0" presId="urn:microsoft.com/office/officeart/2016/7/layout/LinearBlockProcessNumbered"/>
    <dgm:cxn modelId="{F0B6E600-EB42-459D-976A-09A76F8E4DC6}" type="presParOf" srcId="{91EE3E17-354D-436D-8B1F-2AB640647836}" destId="{268BD20E-0D8D-46CA-B1AA-2DC5D42E12F6}" srcOrd="2" destOrd="0" presId="urn:microsoft.com/office/officeart/2016/7/layout/LinearBlockProcessNumbered"/>
    <dgm:cxn modelId="{D8332C6D-FD2D-4EE4-9909-A3D6A68CF075}" type="presParOf" srcId="{268BD20E-0D8D-46CA-B1AA-2DC5D42E12F6}" destId="{5000D9A7-B49F-45B3-BE70-9D694A5BCCF6}" srcOrd="0" destOrd="0" presId="urn:microsoft.com/office/officeart/2016/7/layout/LinearBlockProcessNumbered"/>
    <dgm:cxn modelId="{A2E7E86B-03AA-4200-A732-21C12EECB144}" type="presParOf" srcId="{268BD20E-0D8D-46CA-B1AA-2DC5D42E12F6}" destId="{0C3CC6F9-0B09-4EF9-8CC9-2EB1E4E33BFC}" srcOrd="1" destOrd="0" presId="urn:microsoft.com/office/officeart/2016/7/layout/LinearBlockProcessNumbered"/>
    <dgm:cxn modelId="{EF150ABD-EDD8-4F51-BB8D-4EDE07651236}" type="presParOf" srcId="{268BD20E-0D8D-46CA-B1AA-2DC5D42E12F6}" destId="{D3E6A72E-1835-4B0A-9612-BDAC45306E73}" srcOrd="2" destOrd="0" presId="urn:microsoft.com/office/officeart/2016/7/layout/LinearBlockProcessNumbered"/>
    <dgm:cxn modelId="{FF472FDB-B64B-48AD-8832-B5BD715F832C}" type="presParOf" srcId="{91EE3E17-354D-436D-8B1F-2AB640647836}" destId="{A1D256BA-2155-4917-9FBD-8632B0AEFD85}" srcOrd="3" destOrd="0" presId="urn:microsoft.com/office/officeart/2016/7/layout/LinearBlockProcessNumbered"/>
    <dgm:cxn modelId="{B5551959-90B6-4EF8-9E9D-18465A89F470}" type="presParOf" srcId="{91EE3E17-354D-436D-8B1F-2AB640647836}" destId="{EFE3BD13-AC8A-4FD1-B9C0-0BCE181105A9}" srcOrd="4" destOrd="0" presId="urn:microsoft.com/office/officeart/2016/7/layout/LinearBlockProcessNumbered"/>
    <dgm:cxn modelId="{E397E0B5-ECCD-4822-80C5-6E9BD74F41F0}" type="presParOf" srcId="{EFE3BD13-AC8A-4FD1-B9C0-0BCE181105A9}" destId="{4BF1B55C-59A9-4BDA-8A14-BF9AE2810641}" srcOrd="0" destOrd="0" presId="urn:microsoft.com/office/officeart/2016/7/layout/LinearBlockProcessNumbered"/>
    <dgm:cxn modelId="{37A9EF8C-21E1-42D0-ABF4-1601162E3879}" type="presParOf" srcId="{EFE3BD13-AC8A-4FD1-B9C0-0BCE181105A9}" destId="{FC25EDB3-D9F1-49F3-9BE4-50ACC997575C}" srcOrd="1" destOrd="0" presId="urn:microsoft.com/office/officeart/2016/7/layout/LinearBlockProcessNumbered"/>
    <dgm:cxn modelId="{ADABD5D3-17C3-412E-93E3-69DCF0CA79EA}" type="presParOf" srcId="{EFE3BD13-AC8A-4FD1-B9C0-0BCE181105A9}" destId="{108D3B44-8130-4822-B810-D078A1766AF7}" srcOrd="2" destOrd="0" presId="urn:microsoft.com/office/officeart/2016/7/layout/LinearBlockProcessNumbered"/>
    <dgm:cxn modelId="{1E49B9DC-CC6F-480E-A89C-5E7DF05B5292}" type="presParOf" srcId="{91EE3E17-354D-436D-8B1F-2AB640647836}" destId="{5F48E0F0-ECCB-46DD-A3AB-59E32C46426E}" srcOrd="5" destOrd="0" presId="urn:microsoft.com/office/officeart/2016/7/layout/LinearBlockProcessNumbered"/>
    <dgm:cxn modelId="{2E724F5C-99D2-4852-B696-AC26CAF7BBC9}" type="presParOf" srcId="{91EE3E17-354D-436D-8B1F-2AB640647836}" destId="{E931C5F6-CBAF-4E24-9163-09B19A845AA4}" srcOrd="6" destOrd="0" presId="urn:microsoft.com/office/officeart/2016/7/layout/LinearBlockProcessNumbered"/>
    <dgm:cxn modelId="{304396DF-7AE4-4C2E-AFFA-0FAC01F39F96}" type="presParOf" srcId="{E931C5F6-CBAF-4E24-9163-09B19A845AA4}" destId="{EA525C08-8D94-46EF-9096-EC9BCE951F5F}" srcOrd="0" destOrd="0" presId="urn:microsoft.com/office/officeart/2016/7/layout/LinearBlockProcessNumbered"/>
    <dgm:cxn modelId="{BFCDF103-108A-4271-AE29-8AF05F8C8B0D}" type="presParOf" srcId="{E931C5F6-CBAF-4E24-9163-09B19A845AA4}" destId="{41C1CB81-365C-4EE4-A20B-3F8659459FE1}" srcOrd="1" destOrd="0" presId="urn:microsoft.com/office/officeart/2016/7/layout/LinearBlockProcessNumbered"/>
    <dgm:cxn modelId="{5A6F9659-CEFE-45C8-9A32-E7701D960140}" type="presParOf" srcId="{E931C5F6-CBAF-4E24-9163-09B19A845AA4}" destId="{5FC38F6F-8D27-4F26-8A7C-72ED6E990401}" srcOrd="2" destOrd="0" presId="urn:microsoft.com/office/officeart/2016/7/layout/LinearBlockProcessNumbered"/>
    <dgm:cxn modelId="{60CBFAAC-AA1D-4E8B-8DB4-69F8DEB88D9F}" type="presParOf" srcId="{91EE3E17-354D-436D-8B1F-2AB640647836}" destId="{72CE65BB-221C-4E8C-A611-311F6EB92356}" srcOrd="7" destOrd="0" presId="urn:microsoft.com/office/officeart/2016/7/layout/LinearBlockProcessNumbered"/>
    <dgm:cxn modelId="{51B7B8CC-DA23-4D75-AB57-1491A22FEAA6}" type="presParOf" srcId="{91EE3E17-354D-436D-8B1F-2AB640647836}" destId="{DB7D4165-D402-4CE0-8632-C361DCB2795C}" srcOrd="8" destOrd="0" presId="urn:microsoft.com/office/officeart/2016/7/layout/LinearBlockProcessNumbered"/>
    <dgm:cxn modelId="{18DC4A3F-BCEA-44D9-BD5B-44F11CCD7E0F}" type="presParOf" srcId="{DB7D4165-D402-4CE0-8632-C361DCB2795C}" destId="{FBA11231-CD38-4C6A-A2C0-8D6EF2FCB349}" srcOrd="0" destOrd="0" presId="urn:microsoft.com/office/officeart/2016/7/layout/LinearBlockProcessNumbered"/>
    <dgm:cxn modelId="{2C675C0D-FC15-4C45-B94C-5AC08AEE2247}" type="presParOf" srcId="{DB7D4165-D402-4CE0-8632-C361DCB2795C}" destId="{6AC3B85A-8012-443B-90CE-B64A7DBEF91C}" srcOrd="1" destOrd="0" presId="urn:microsoft.com/office/officeart/2016/7/layout/LinearBlockProcessNumbered"/>
    <dgm:cxn modelId="{DE115A84-2D6E-4277-871F-25567976447F}" type="presParOf" srcId="{DB7D4165-D402-4CE0-8632-C361DCB2795C}" destId="{3D2E9549-C69A-4FE7-B421-C5D6EBCBA015}" srcOrd="2" destOrd="0" presId="urn:microsoft.com/office/officeart/2016/7/layout/LinearBlockProcessNumbered"/>
    <dgm:cxn modelId="{F6C5D669-E5DD-4AF6-AE26-A9DC7B14C344}" type="presParOf" srcId="{91EE3E17-354D-436D-8B1F-2AB640647836}" destId="{7BAF50C2-BC8C-45C1-AD17-3B0005639170}" srcOrd="9" destOrd="0" presId="urn:microsoft.com/office/officeart/2016/7/layout/LinearBlockProcessNumbered"/>
    <dgm:cxn modelId="{F4893911-B87E-415C-A675-22CEB2FED233}" type="presParOf" srcId="{91EE3E17-354D-436D-8B1F-2AB640647836}" destId="{65D2CCCE-1F48-4EBE-8A64-30A1B823EA1B}" srcOrd="10" destOrd="0" presId="urn:microsoft.com/office/officeart/2016/7/layout/LinearBlockProcessNumbered"/>
    <dgm:cxn modelId="{B3C938CA-DD71-4994-B45B-AAE81BF28354}" type="presParOf" srcId="{65D2CCCE-1F48-4EBE-8A64-30A1B823EA1B}" destId="{580B4C72-457D-4688-B975-1667CA2CA524}" srcOrd="0" destOrd="0" presId="urn:microsoft.com/office/officeart/2016/7/layout/LinearBlockProcessNumbered"/>
    <dgm:cxn modelId="{4B88D634-7E37-417B-A79A-14FC52D6623D}" type="presParOf" srcId="{65D2CCCE-1F48-4EBE-8A64-30A1B823EA1B}" destId="{17661AF8-79D7-45AC-AC82-DF956C1B6996}" srcOrd="1" destOrd="0" presId="urn:microsoft.com/office/officeart/2016/7/layout/LinearBlockProcessNumbered"/>
    <dgm:cxn modelId="{F67059F1-7739-4CB1-974A-201D713ECB7C}" type="presParOf" srcId="{65D2CCCE-1F48-4EBE-8A64-30A1B823EA1B}" destId="{1BDDFFAB-0C53-4C75-9189-E641D00FFC5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4F331C-FC68-40B4-B648-665BC81A3C85}" type="doc">
      <dgm:prSet loTypeId="urn:microsoft.com/office/officeart/2005/8/layout/vList2" loCatId="list" qsTypeId="urn:microsoft.com/office/officeart/2005/8/quickstyle/simple5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CCC689FB-9FF4-4367-8759-63C4CE3642DD}">
      <dgm:prSet/>
      <dgm:spPr/>
      <dgm:t>
        <a:bodyPr/>
        <a:lstStyle/>
        <a:p>
          <a:r>
            <a:rPr lang="fr-CA"/>
            <a:t>Fonctions comme citoyen de première classe (first-class citizen)</a:t>
          </a:r>
          <a:endParaRPr lang="en-US"/>
        </a:p>
      </dgm:t>
    </dgm:pt>
    <dgm:pt modelId="{11F21D8E-9D60-4385-921C-6EFEDCF90326}" type="parTrans" cxnId="{0F032B60-C27B-4CB4-B8E2-AEDDAEB2D27A}">
      <dgm:prSet/>
      <dgm:spPr/>
      <dgm:t>
        <a:bodyPr/>
        <a:lstStyle/>
        <a:p>
          <a:endParaRPr lang="en-US"/>
        </a:p>
      </dgm:t>
    </dgm:pt>
    <dgm:pt modelId="{0B9344D0-9FEA-4448-8E74-27D5D813F52B}" type="sibTrans" cxnId="{0F032B60-C27B-4CB4-B8E2-AEDDAEB2D27A}">
      <dgm:prSet/>
      <dgm:spPr/>
      <dgm:t>
        <a:bodyPr/>
        <a:lstStyle/>
        <a:p>
          <a:endParaRPr lang="en-US"/>
        </a:p>
      </dgm:t>
    </dgm:pt>
    <dgm:pt modelId="{41678007-89E6-48A6-9B07-DE1B3154D915}">
      <dgm:prSet/>
      <dgm:spPr/>
      <dgm:t>
        <a:bodyPr/>
        <a:lstStyle/>
        <a:p>
          <a:r>
            <a:rPr lang="fr-CA"/>
            <a:t>Tout est une fonction, même les objets</a:t>
          </a:r>
          <a:endParaRPr lang="en-US"/>
        </a:p>
      </dgm:t>
    </dgm:pt>
    <dgm:pt modelId="{1610E6CC-F772-4570-AA47-32ACCB05D403}" type="parTrans" cxnId="{37789EF1-9C2C-4991-AD5F-5594AC1060E5}">
      <dgm:prSet/>
      <dgm:spPr/>
      <dgm:t>
        <a:bodyPr/>
        <a:lstStyle/>
        <a:p>
          <a:endParaRPr lang="en-US"/>
        </a:p>
      </dgm:t>
    </dgm:pt>
    <dgm:pt modelId="{552A01F0-FA0C-4C70-9CAF-EE085509BCF6}" type="sibTrans" cxnId="{37789EF1-9C2C-4991-AD5F-5594AC1060E5}">
      <dgm:prSet/>
      <dgm:spPr/>
      <dgm:t>
        <a:bodyPr/>
        <a:lstStyle/>
        <a:p>
          <a:endParaRPr lang="en-US"/>
        </a:p>
      </dgm:t>
    </dgm:pt>
    <dgm:pt modelId="{B3C5EB8C-EF60-4253-BD4A-13C93F758E85}">
      <dgm:prSet/>
      <dgm:spPr/>
      <dgm:t>
        <a:bodyPr/>
        <a:lstStyle/>
        <a:p>
          <a:r>
            <a:rPr lang="fr-CA"/>
            <a:t>Délégués ou pointeur de fonction</a:t>
          </a:r>
          <a:endParaRPr lang="en-US"/>
        </a:p>
      </dgm:t>
    </dgm:pt>
    <dgm:pt modelId="{A2168C25-5CDF-41AB-BBB0-3A4CFD3F6D47}" type="parTrans" cxnId="{5C8408C9-8493-4C1E-A8DE-0EEBAC4495A3}">
      <dgm:prSet/>
      <dgm:spPr/>
      <dgm:t>
        <a:bodyPr/>
        <a:lstStyle/>
        <a:p>
          <a:endParaRPr lang="en-US"/>
        </a:p>
      </dgm:t>
    </dgm:pt>
    <dgm:pt modelId="{E7B276CC-3F8A-45DA-8C49-5A0601E63BA1}" type="sibTrans" cxnId="{5C8408C9-8493-4C1E-A8DE-0EEBAC4495A3}">
      <dgm:prSet/>
      <dgm:spPr/>
      <dgm:t>
        <a:bodyPr/>
        <a:lstStyle/>
        <a:p>
          <a:endParaRPr lang="en-US"/>
        </a:p>
      </dgm:t>
    </dgm:pt>
    <dgm:pt modelId="{FEFBB458-F3A5-4094-8459-36415399622A}">
      <dgm:prSet/>
      <dgm:spPr/>
      <dgm:t>
        <a:bodyPr/>
        <a:lstStyle/>
        <a:p>
          <a:r>
            <a:rPr lang="fr-CA"/>
            <a:t>Le concept derrière « this »</a:t>
          </a:r>
          <a:endParaRPr lang="en-US"/>
        </a:p>
      </dgm:t>
    </dgm:pt>
    <dgm:pt modelId="{D7197DF2-56D5-4921-90B5-617D8875B001}" type="parTrans" cxnId="{BD36EE27-5ADB-4787-9FDC-BD52B429F551}">
      <dgm:prSet/>
      <dgm:spPr/>
      <dgm:t>
        <a:bodyPr/>
        <a:lstStyle/>
        <a:p>
          <a:endParaRPr lang="en-US"/>
        </a:p>
      </dgm:t>
    </dgm:pt>
    <dgm:pt modelId="{DB86ED12-6D20-4093-BF9B-3F4B07BAF490}" type="sibTrans" cxnId="{BD36EE27-5ADB-4787-9FDC-BD52B429F551}">
      <dgm:prSet/>
      <dgm:spPr/>
      <dgm:t>
        <a:bodyPr/>
        <a:lstStyle/>
        <a:p>
          <a:endParaRPr lang="en-US"/>
        </a:p>
      </dgm:t>
    </dgm:pt>
    <dgm:pt modelId="{AA5CCFBA-E4DF-4FBC-8A93-5A71AD2B34E3}" type="pres">
      <dgm:prSet presAssocID="{394F331C-FC68-40B4-B648-665BC81A3C85}" presName="linear" presStyleCnt="0">
        <dgm:presLayoutVars>
          <dgm:animLvl val="lvl"/>
          <dgm:resizeHandles val="exact"/>
        </dgm:presLayoutVars>
      </dgm:prSet>
      <dgm:spPr/>
    </dgm:pt>
    <dgm:pt modelId="{C3EC04B1-8E5D-42A8-9211-EDDD003B241A}" type="pres">
      <dgm:prSet presAssocID="{CCC689FB-9FF4-4367-8759-63C4CE3642D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A1D5831-53DC-4284-B9FF-8800ED50C024}" type="pres">
      <dgm:prSet presAssocID="{0B9344D0-9FEA-4448-8E74-27D5D813F52B}" presName="spacer" presStyleCnt="0"/>
      <dgm:spPr/>
    </dgm:pt>
    <dgm:pt modelId="{F2EE2DB0-F86C-471B-84AE-CBDAEFADBC69}" type="pres">
      <dgm:prSet presAssocID="{41678007-89E6-48A6-9B07-DE1B3154D91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E8DEEEB-D768-4F96-A692-8894475A0E92}" type="pres">
      <dgm:prSet presAssocID="{552A01F0-FA0C-4C70-9CAF-EE085509BCF6}" presName="spacer" presStyleCnt="0"/>
      <dgm:spPr/>
    </dgm:pt>
    <dgm:pt modelId="{2DD2F6C4-5734-48DC-8CEE-8A402D25CFFF}" type="pres">
      <dgm:prSet presAssocID="{B3C5EB8C-EF60-4253-BD4A-13C93F758E8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CA5CD18-D4FF-4A50-84C5-7B5B6546F3C1}" type="pres">
      <dgm:prSet presAssocID="{E7B276CC-3F8A-45DA-8C49-5A0601E63BA1}" presName="spacer" presStyleCnt="0"/>
      <dgm:spPr/>
    </dgm:pt>
    <dgm:pt modelId="{F4BEDD6D-920F-410D-BF03-749BCA155461}" type="pres">
      <dgm:prSet presAssocID="{FEFBB458-F3A5-4094-8459-36415399622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D36EE27-5ADB-4787-9FDC-BD52B429F551}" srcId="{394F331C-FC68-40B4-B648-665BC81A3C85}" destId="{FEFBB458-F3A5-4094-8459-36415399622A}" srcOrd="3" destOrd="0" parTransId="{D7197DF2-56D5-4921-90B5-617D8875B001}" sibTransId="{DB86ED12-6D20-4093-BF9B-3F4B07BAF490}"/>
    <dgm:cxn modelId="{0F032B60-C27B-4CB4-B8E2-AEDDAEB2D27A}" srcId="{394F331C-FC68-40B4-B648-665BC81A3C85}" destId="{CCC689FB-9FF4-4367-8759-63C4CE3642DD}" srcOrd="0" destOrd="0" parTransId="{11F21D8E-9D60-4385-921C-6EFEDCF90326}" sibTransId="{0B9344D0-9FEA-4448-8E74-27D5D813F52B}"/>
    <dgm:cxn modelId="{19B84742-E4AC-4EE1-B4D6-6931FEFB041C}" type="presOf" srcId="{FEFBB458-F3A5-4094-8459-36415399622A}" destId="{F4BEDD6D-920F-410D-BF03-749BCA155461}" srcOrd="0" destOrd="0" presId="urn:microsoft.com/office/officeart/2005/8/layout/vList2"/>
    <dgm:cxn modelId="{01FAC470-313F-4A55-9008-8980CA829CC7}" type="presOf" srcId="{B3C5EB8C-EF60-4253-BD4A-13C93F758E85}" destId="{2DD2F6C4-5734-48DC-8CEE-8A402D25CFFF}" srcOrd="0" destOrd="0" presId="urn:microsoft.com/office/officeart/2005/8/layout/vList2"/>
    <dgm:cxn modelId="{A0306C73-2283-404B-B945-1B9C57B75254}" type="presOf" srcId="{41678007-89E6-48A6-9B07-DE1B3154D915}" destId="{F2EE2DB0-F86C-471B-84AE-CBDAEFADBC69}" srcOrd="0" destOrd="0" presId="urn:microsoft.com/office/officeart/2005/8/layout/vList2"/>
    <dgm:cxn modelId="{5C8408C9-8493-4C1E-A8DE-0EEBAC4495A3}" srcId="{394F331C-FC68-40B4-B648-665BC81A3C85}" destId="{B3C5EB8C-EF60-4253-BD4A-13C93F758E85}" srcOrd="2" destOrd="0" parTransId="{A2168C25-5CDF-41AB-BBB0-3A4CFD3F6D47}" sibTransId="{E7B276CC-3F8A-45DA-8C49-5A0601E63BA1}"/>
    <dgm:cxn modelId="{37789EF1-9C2C-4991-AD5F-5594AC1060E5}" srcId="{394F331C-FC68-40B4-B648-665BC81A3C85}" destId="{41678007-89E6-48A6-9B07-DE1B3154D915}" srcOrd="1" destOrd="0" parTransId="{1610E6CC-F772-4570-AA47-32ACCB05D403}" sibTransId="{552A01F0-FA0C-4C70-9CAF-EE085509BCF6}"/>
    <dgm:cxn modelId="{A251D0FD-FE17-47D1-9EB2-6399EAF34A6C}" type="presOf" srcId="{CCC689FB-9FF4-4367-8759-63C4CE3642DD}" destId="{C3EC04B1-8E5D-42A8-9211-EDDD003B241A}" srcOrd="0" destOrd="0" presId="urn:microsoft.com/office/officeart/2005/8/layout/vList2"/>
    <dgm:cxn modelId="{21026CFF-9C34-47FA-A2ED-BC15B5E5FEC8}" type="presOf" srcId="{394F331C-FC68-40B4-B648-665BC81A3C85}" destId="{AA5CCFBA-E4DF-4FBC-8A93-5A71AD2B34E3}" srcOrd="0" destOrd="0" presId="urn:microsoft.com/office/officeart/2005/8/layout/vList2"/>
    <dgm:cxn modelId="{CEC68B69-CE86-4307-A182-76C5C5B37525}" type="presParOf" srcId="{AA5CCFBA-E4DF-4FBC-8A93-5A71AD2B34E3}" destId="{C3EC04B1-8E5D-42A8-9211-EDDD003B241A}" srcOrd="0" destOrd="0" presId="urn:microsoft.com/office/officeart/2005/8/layout/vList2"/>
    <dgm:cxn modelId="{D029310E-030A-43C7-B6CD-0011B02E3F30}" type="presParOf" srcId="{AA5CCFBA-E4DF-4FBC-8A93-5A71AD2B34E3}" destId="{0A1D5831-53DC-4284-B9FF-8800ED50C024}" srcOrd="1" destOrd="0" presId="urn:microsoft.com/office/officeart/2005/8/layout/vList2"/>
    <dgm:cxn modelId="{9A33F540-6B93-41A6-98F0-3F5365EF4216}" type="presParOf" srcId="{AA5CCFBA-E4DF-4FBC-8A93-5A71AD2B34E3}" destId="{F2EE2DB0-F86C-471B-84AE-CBDAEFADBC69}" srcOrd="2" destOrd="0" presId="urn:microsoft.com/office/officeart/2005/8/layout/vList2"/>
    <dgm:cxn modelId="{2F1B9997-3C79-41A4-B953-51E5867086FE}" type="presParOf" srcId="{AA5CCFBA-E4DF-4FBC-8A93-5A71AD2B34E3}" destId="{3E8DEEEB-D768-4F96-A692-8894475A0E92}" srcOrd="3" destOrd="0" presId="urn:microsoft.com/office/officeart/2005/8/layout/vList2"/>
    <dgm:cxn modelId="{AE694EC7-8959-42CF-A13A-09E27AF23F6A}" type="presParOf" srcId="{AA5CCFBA-E4DF-4FBC-8A93-5A71AD2B34E3}" destId="{2DD2F6C4-5734-48DC-8CEE-8A402D25CFFF}" srcOrd="4" destOrd="0" presId="urn:microsoft.com/office/officeart/2005/8/layout/vList2"/>
    <dgm:cxn modelId="{FE78B437-7295-4C9D-8B1D-7F3903A09B3B}" type="presParOf" srcId="{AA5CCFBA-E4DF-4FBC-8A93-5A71AD2B34E3}" destId="{6CA5CD18-D4FF-4A50-84C5-7B5B6546F3C1}" srcOrd="5" destOrd="0" presId="urn:microsoft.com/office/officeart/2005/8/layout/vList2"/>
    <dgm:cxn modelId="{5EBAA443-9B8B-4D4D-835A-B2894429507F}" type="presParOf" srcId="{AA5CCFBA-E4DF-4FBC-8A93-5A71AD2B34E3}" destId="{F4BEDD6D-920F-410D-BF03-749BCA1554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4F331C-FC68-40B4-B648-665BC81A3C85}" type="doc">
      <dgm:prSet loTypeId="urn:microsoft.com/office/officeart/2005/8/layout/vList2" loCatId="list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CCC689FB-9FF4-4367-8759-63C4CE3642DD}">
      <dgm:prSet/>
      <dgm:spPr/>
      <dgm:t>
        <a:bodyPr/>
        <a:lstStyle/>
        <a:p>
          <a:r>
            <a:rPr lang="fr-CA" dirty="0"/>
            <a:t>Déclaration &amp; assignation</a:t>
          </a:r>
        </a:p>
      </dgm:t>
    </dgm:pt>
    <dgm:pt modelId="{11F21D8E-9D60-4385-921C-6EFEDCF90326}" type="parTrans" cxnId="{0F032B60-C27B-4CB4-B8E2-AEDDAEB2D27A}">
      <dgm:prSet/>
      <dgm:spPr/>
      <dgm:t>
        <a:bodyPr/>
        <a:lstStyle/>
        <a:p>
          <a:endParaRPr lang="en-US"/>
        </a:p>
      </dgm:t>
    </dgm:pt>
    <dgm:pt modelId="{0B9344D0-9FEA-4448-8E74-27D5D813F52B}" type="sibTrans" cxnId="{0F032B60-C27B-4CB4-B8E2-AEDDAEB2D27A}">
      <dgm:prSet/>
      <dgm:spPr/>
      <dgm:t>
        <a:bodyPr/>
        <a:lstStyle/>
        <a:p>
          <a:endParaRPr lang="en-US"/>
        </a:p>
      </dgm:t>
    </dgm:pt>
    <dgm:pt modelId="{41678007-89E6-48A6-9B07-DE1B3154D915}">
      <dgm:prSet/>
      <dgm:spPr/>
      <dgm:t>
        <a:bodyPr/>
        <a:lstStyle/>
        <a:p>
          <a:r>
            <a:rPr lang="fr-CA" dirty="0"/>
            <a:t>Typage dynamique</a:t>
          </a:r>
          <a:endParaRPr lang="en-US" dirty="0"/>
        </a:p>
      </dgm:t>
    </dgm:pt>
    <dgm:pt modelId="{1610E6CC-F772-4570-AA47-32ACCB05D403}" type="parTrans" cxnId="{37789EF1-9C2C-4991-AD5F-5594AC1060E5}">
      <dgm:prSet/>
      <dgm:spPr/>
      <dgm:t>
        <a:bodyPr/>
        <a:lstStyle/>
        <a:p>
          <a:endParaRPr lang="en-US"/>
        </a:p>
      </dgm:t>
    </dgm:pt>
    <dgm:pt modelId="{552A01F0-FA0C-4C70-9CAF-EE085509BCF6}" type="sibTrans" cxnId="{37789EF1-9C2C-4991-AD5F-5594AC1060E5}">
      <dgm:prSet/>
      <dgm:spPr/>
      <dgm:t>
        <a:bodyPr/>
        <a:lstStyle/>
        <a:p>
          <a:endParaRPr lang="en-US"/>
        </a:p>
      </dgm:t>
    </dgm:pt>
    <dgm:pt modelId="{B3C5EB8C-EF60-4253-BD4A-13C93F758E85}">
      <dgm:prSet/>
      <dgm:spPr/>
      <dgm:t>
        <a:bodyPr/>
        <a:lstStyle/>
        <a:p>
          <a:r>
            <a:rPr lang="fr-CA" dirty="0"/>
            <a:t>Comparaison</a:t>
          </a:r>
          <a:endParaRPr lang="en-US" dirty="0"/>
        </a:p>
      </dgm:t>
    </dgm:pt>
    <dgm:pt modelId="{A2168C25-5CDF-41AB-BBB0-3A4CFD3F6D47}" type="parTrans" cxnId="{5C8408C9-8493-4C1E-A8DE-0EEBAC4495A3}">
      <dgm:prSet/>
      <dgm:spPr/>
      <dgm:t>
        <a:bodyPr/>
        <a:lstStyle/>
        <a:p>
          <a:endParaRPr lang="en-US"/>
        </a:p>
      </dgm:t>
    </dgm:pt>
    <dgm:pt modelId="{E7B276CC-3F8A-45DA-8C49-5A0601E63BA1}" type="sibTrans" cxnId="{5C8408C9-8493-4C1E-A8DE-0EEBAC4495A3}">
      <dgm:prSet/>
      <dgm:spPr/>
      <dgm:t>
        <a:bodyPr/>
        <a:lstStyle/>
        <a:p>
          <a:endParaRPr lang="en-US"/>
        </a:p>
      </dgm:t>
    </dgm:pt>
    <dgm:pt modelId="{FEFBB458-F3A5-4094-8459-36415399622A}">
      <dgm:prSet/>
      <dgm:spPr/>
      <dgm:t>
        <a:bodyPr/>
        <a:lstStyle/>
        <a:p>
          <a:r>
            <a:rPr lang="fr-CA" dirty="0"/>
            <a:t>« Scope » ou portée</a:t>
          </a:r>
          <a:endParaRPr lang="en-US" dirty="0"/>
        </a:p>
      </dgm:t>
    </dgm:pt>
    <dgm:pt modelId="{D7197DF2-56D5-4921-90B5-617D8875B001}" type="parTrans" cxnId="{BD36EE27-5ADB-4787-9FDC-BD52B429F551}">
      <dgm:prSet/>
      <dgm:spPr/>
      <dgm:t>
        <a:bodyPr/>
        <a:lstStyle/>
        <a:p>
          <a:endParaRPr lang="en-US"/>
        </a:p>
      </dgm:t>
    </dgm:pt>
    <dgm:pt modelId="{DB86ED12-6D20-4093-BF9B-3F4B07BAF490}" type="sibTrans" cxnId="{BD36EE27-5ADB-4787-9FDC-BD52B429F551}">
      <dgm:prSet/>
      <dgm:spPr/>
      <dgm:t>
        <a:bodyPr/>
        <a:lstStyle/>
        <a:p>
          <a:endParaRPr lang="en-US"/>
        </a:p>
      </dgm:t>
    </dgm:pt>
    <dgm:pt modelId="{AA5CCFBA-E4DF-4FBC-8A93-5A71AD2B34E3}" type="pres">
      <dgm:prSet presAssocID="{394F331C-FC68-40B4-B648-665BC81A3C85}" presName="linear" presStyleCnt="0">
        <dgm:presLayoutVars>
          <dgm:animLvl val="lvl"/>
          <dgm:resizeHandles val="exact"/>
        </dgm:presLayoutVars>
      </dgm:prSet>
      <dgm:spPr/>
    </dgm:pt>
    <dgm:pt modelId="{C3EC04B1-8E5D-42A8-9211-EDDD003B241A}" type="pres">
      <dgm:prSet presAssocID="{CCC689FB-9FF4-4367-8759-63C4CE3642D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A1D5831-53DC-4284-B9FF-8800ED50C024}" type="pres">
      <dgm:prSet presAssocID="{0B9344D0-9FEA-4448-8E74-27D5D813F52B}" presName="spacer" presStyleCnt="0"/>
      <dgm:spPr/>
    </dgm:pt>
    <dgm:pt modelId="{F2EE2DB0-F86C-471B-84AE-CBDAEFADBC69}" type="pres">
      <dgm:prSet presAssocID="{41678007-89E6-48A6-9B07-DE1B3154D91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E8DEEEB-D768-4F96-A692-8894475A0E92}" type="pres">
      <dgm:prSet presAssocID="{552A01F0-FA0C-4C70-9CAF-EE085509BCF6}" presName="spacer" presStyleCnt="0"/>
      <dgm:spPr/>
    </dgm:pt>
    <dgm:pt modelId="{2DD2F6C4-5734-48DC-8CEE-8A402D25CFFF}" type="pres">
      <dgm:prSet presAssocID="{B3C5EB8C-EF60-4253-BD4A-13C93F758E8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CA5CD18-D4FF-4A50-84C5-7B5B6546F3C1}" type="pres">
      <dgm:prSet presAssocID="{E7B276CC-3F8A-45DA-8C49-5A0601E63BA1}" presName="spacer" presStyleCnt="0"/>
      <dgm:spPr/>
    </dgm:pt>
    <dgm:pt modelId="{F4BEDD6D-920F-410D-BF03-749BCA155461}" type="pres">
      <dgm:prSet presAssocID="{FEFBB458-F3A5-4094-8459-36415399622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D36EE27-5ADB-4787-9FDC-BD52B429F551}" srcId="{394F331C-FC68-40B4-B648-665BC81A3C85}" destId="{FEFBB458-F3A5-4094-8459-36415399622A}" srcOrd="3" destOrd="0" parTransId="{D7197DF2-56D5-4921-90B5-617D8875B001}" sibTransId="{DB86ED12-6D20-4093-BF9B-3F4B07BAF490}"/>
    <dgm:cxn modelId="{0F032B60-C27B-4CB4-B8E2-AEDDAEB2D27A}" srcId="{394F331C-FC68-40B4-B648-665BC81A3C85}" destId="{CCC689FB-9FF4-4367-8759-63C4CE3642DD}" srcOrd="0" destOrd="0" parTransId="{11F21D8E-9D60-4385-921C-6EFEDCF90326}" sibTransId="{0B9344D0-9FEA-4448-8E74-27D5D813F52B}"/>
    <dgm:cxn modelId="{19B84742-E4AC-4EE1-B4D6-6931FEFB041C}" type="presOf" srcId="{FEFBB458-F3A5-4094-8459-36415399622A}" destId="{F4BEDD6D-920F-410D-BF03-749BCA155461}" srcOrd="0" destOrd="0" presId="urn:microsoft.com/office/officeart/2005/8/layout/vList2"/>
    <dgm:cxn modelId="{01FAC470-313F-4A55-9008-8980CA829CC7}" type="presOf" srcId="{B3C5EB8C-EF60-4253-BD4A-13C93F758E85}" destId="{2DD2F6C4-5734-48DC-8CEE-8A402D25CFFF}" srcOrd="0" destOrd="0" presId="urn:microsoft.com/office/officeart/2005/8/layout/vList2"/>
    <dgm:cxn modelId="{A0306C73-2283-404B-B945-1B9C57B75254}" type="presOf" srcId="{41678007-89E6-48A6-9B07-DE1B3154D915}" destId="{F2EE2DB0-F86C-471B-84AE-CBDAEFADBC69}" srcOrd="0" destOrd="0" presId="urn:microsoft.com/office/officeart/2005/8/layout/vList2"/>
    <dgm:cxn modelId="{5C8408C9-8493-4C1E-A8DE-0EEBAC4495A3}" srcId="{394F331C-FC68-40B4-B648-665BC81A3C85}" destId="{B3C5EB8C-EF60-4253-BD4A-13C93F758E85}" srcOrd="2" destOrd="0" parTransId="{A2168C25-5CDF-41AB-BBB0-3A4CFD3F6D47}" sibTransId="{E7B276CC-3F8A-45DA-8C49-5A0601E63BA1}"/>
    <dgm:cxn modelId="{37789EF1-9C2C-4991-AD5F-5594AC1060E5}" srcId="{394F331C-FC68-40B4-B648-665BC81A3C85}" destId="{41678007-89E6-48A6-9B07-DE1B3154D915}" srcOrd="1" destOrd="0" parTransId="{1610E6CC-F772-4570-AA47-32ACCB05D403}" sibTransId="{552A01F0-FA0C-4C70-9CAF-EE085509BCF6}"/>
    <dgm:cxn modelId="{A251D0FD-FE17-47D1-9EB2-6399EAF34A6C}" type="presOf" srcId="{CCC689FB-9FF4-4367-8759-63C4CE3642DD}" destId="{C3EC04B1-8E5D-42A8-9211-EDDD003B241A}" srcOrd="0" destOrd="0" presId="urn:microsoft.com/office/officeart/2005/8/layout/vList2"/>
    <dgm:cxn modelId="{21026CFF-9C34-47FA-A2ED-BC15B5E5FEC8}" type="presOf" srcId="{394F331C-FC68-40B4-B648-665BC81A3C85}" destId="{AA5CCFBA-E4DF-4FBC-8A93-5A71AD2B34E3}" srcOrd="0" destOrd="0" presId="urn:microsoft.com/office/officeart/2005/8/layout/vList2"/>
    <dgm:cxn modelId="{CEC68B69-CE86-4307-A182-76C5C5B37525}" type="presParOf" srcId="{AA5CCFBA-E4DF-4FBC-8A93-5A71AD2B34E3}" destId="{C3EC04B1-8E5D-42A8-9211-EDDD003B241A}" srcOrd="0" destOrd="0" presId="urn:microsoft.com/office/officeart/2005/8/layout/vList2"/>
    <dgm:cxn modelId="{D029310E-030A-43C7-B6CD-0011B02E3F30}" type="presParOf" srcId="{AA5CCFBA-E4DF-4FBC-8A93-5A71AD2B34E3}" destId="{0A1D5831-53DC-4284-B9FF-8800ED50C024}" srcOrd="1" destOrd="0" presId="urn:microsoft.com/office/officeart/2005/8/layout/vList2"/>
    <dgm:cxn modelId="{9A33F540-6B93-41A6-98F0-3F5365EF4216}" type="presParOf" srcId="{AA5CCFBA-E4DF-4FBC-8A93-5A71AD2B34E3}" destId="{F2EE2DB0-F86C-471B-84AE-CBDAEFADBC69}" srcOrd="2" destOrd="0" presId="urn:microsoft.com/office/officeart/2005/8/layout/vList2"/>
    <dgm:cxn modelId="{2F1B9997-3C79-41A4-B953-51E5867086FE}" type="presParOf" srcId="{AA5CCFBA-E4DF-4FBC-8A93-5A71AD2B34E3}" destId="{3E8DEEEB-D768-4F96-A692-8894475A0E92}" srcOrd="3" destOrd="0" presId="urn:microsoft.com/office/officeart/2005/8/layout/vList2"/>
    <dgm:cxn modelId="{AE694EC7-8959-42CF-A13A-09E27AF23F6A}" type="presParOf" srcId="{AA5CCFBA-E4DF-4FBC-8A93-5A71AD2B34E3}" destId="{2DD2F6C4-5734-48DC-8CEE-8A402D25CFFF}" srcOrd="4" destOrd="0" presId="urn:microsoft.com/office/officeart/2005/8/layout/vList2"/>
    <dgm:cxn modelId="{FE78B437-7295-4C9D-8B1D-7F3903A09B3B}" type="presParOf" srcId="{AA5CCFBA-E4DF-4FBC-8A93-5A71AD2B34E3}" destId="{6CA5CD18-D4FF-4A50-84C5-7B5B6546F3C1}" srcOrd="5" destOrd="0" presId="urn:microsoft.com/office/officeart/2005/8/layout/vList2"/>
    <dgm:cxn modelId="{5EBAA443-9B8B-4D4D-835A-B2894429507F}" type="presParOf" srcId="{AA5CCFBA-E4DF-4FBC-8A93-5A71AD2B34E3}" destId="{F4BEDD6D-920F-410D-BF03-749BCA1554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4F331C-FC68-40B4-B648-665BC81A3C85}" type="doc">
      <dgm:prSet loTypeId="urn:microsoft.com/office/officeart/2005/8/layout/vList2" loCatId="list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CCC689FB-9FF4-4367-8759-63C4CE3642DD}">
      <dgm:prSet/>
      <dgm:spPr/>
      <dgm:t>
        <a:bodyPr/>
        <a:lstStyle/>
        <a:p>
          <a:r>
            <a:rPr lang="fr-CA" dirty="0"/>
            <a:t>Contrôle du flux d’exécution</a:t>
          </a:r>
          <a:endParaRPr lang="en-US" dirty="0"/>
        </a:p>
      </dgm:t>
    </dgm:pt>
    <dgm:pt modelId="{11F21D8E-9D60-4385-921C-6EFEDCF90326}" type="parTrans" cxnId="{0F032B60-C27B-4CB4-B8E2-AEDDAEB2D27A}">
      <dgm:prSet/>
      <dgm:spPr/>
      <dgm:t>
        <a:bodyPr/>
        <a:lstStyle/>
        <a:p>
          <a:endParaRPr lang="en-US"/>
        </a:p>
      </dgm:t>
    </dgm:pt>
    <dgm:pt modelId="{0B9344D0-9FEA-4448-8E74-27D5D813F52B}" type="sibTrans" cxnId="{0F032B60-C27B-4CB4-B8E2-AEDDAEB2D27A}">
      <dgm:prSet/>
      <dgm:spPr/>
      <dgm:t>
        <a:bodyPr/>
        <a:lstStyle/>
        <a:p>
          <a:endParaRPr lang="en-US"/>
        </a:p>
      </dgm:t>
    </dgm:pt>
    <dgm:pt modelId="{41678007-89E6-48A6-9B07-DE1B3154D915}">
      <dgm:prSet/>
      <dgm:spPr/>
      <dgm:t>
        <a:bodyPr/>
        <a:lstStyle/>
        <a:p>
          <a:r>
            <a:rPr lang="fr-CA" dirty="0"/>
            <a:t>Syntaxe C/C++</a:t>
          </a:r>
          <a:endParaRPr lang="en-US" dirty="0"/>
        </a:p>
      </dgm:t>
    </dgm:pt>
    <dgm:pt modelId="{1610E6CC-F772-4570-AA47-32ACCB05D403}" type="parTrans" cxnId="{37789EF1-9C2C-4991-AD5F-5594AC1060E5}">
      <dgm:prSet/>
      <dgm:spPr/>
      <dgm:t>
        <a:bodyPr/>
        <a:lstStyle/>
        <a:p>
          <a:endParaRPr lang="en-US"/>
        </a:p>
      </dgm:t>
    </dgm:pt>
    <dgm:pt modelId="{552A01F0-FA0C-4C70-9CAF-EE085509BCF6}" type="sibTrans" cxnId="{37789EF1-9C2C-4991-AD5F-5594AC1060E5}">
      <dgm:prSet/>
      <dgm:spPr/>
      <dgm:t>
        <a:bodyPr/>
        <a:lstStyle/>
        <a:p>
          <a:endParaRPr lang="en-US"/>
        </a:p>
      </dgm:t>
    </dgm:pt>
    <dgm:pt modelId="{B3C5EB8C-EF60-4253-BD4A-13C93F758E85}">
      <dgm:prSet/>
      <dgm:spPr/>
      <dgm:t>
        <a:bodyPr/>
        <a:lstStyle/>
        <a:p>
          <a:r>
            <a:rPr lang="fr-CA" dirty="0"/>
            <a:t>Modulaire</a:t>
          </a:r>
          <a:endParaRPr lang="en-US" dirty="0"/>
        </a:p>
      </dgm:t>
    </dgm:pt>
    <dgm:pt modelId="{A2168C25-5CDF-41AB-BBB0-3A4CFD3F6D47}" type="parTrans" cxnId="{5C8408C9-8493-4C1E-A8DE-0EEBAC4495A3}">
      <dgm:prSet/>
      <dgm:spPr/>
      <dgm:t>
        <a:bodyPr/>
        <a:lstStyle/>
        <a:p>
          <a:endParaRPr lang="en-US"/>
        </a:p>
      </dgm:t>
    </dgm:pt>
    <dgm:pt modelId="{E7B276CC-3F8A-45DA-8C49-5A0601E63BA1}" type="sibTrans" cxnId="{5C8408C9-8493-4C1E-A8DE-0EEBAC4495A3}">
      <dgm:prSet/>
      <dgm:spPr/>
      <dgm:t>
        <a:bodyPr/>
        <a:lstStyle/>
        <a:p>
          <a:endParaRPr lang="en-US"/>
        </a:p>
      </dgm:t>
    </dgm:pt>
    <dgm:pt modelId="{AA5CCFBA-E4DF-4FBC-8A93-5A71AD2B34E3}" type="pres">
      <dgm:prSet presAssocID="{394F331C-FC68-40B4-B648-665BC81A3C85}" presName="linear" presStyleCnt="0">
        <dgm:presLayoutVars>
          <dgm:animLvl val="lvl"/>
          <dgm:resizeHandles val="exact"/>
        </dgm:presLayoutVars>
      </dgm:prSet>
      <dgm:spPr/>
    </dgm:pt>
    <dgm:pt modelId="{C3EC04B1-8E5D-42A8-9211-EDDD003B241A}" type="pres">
      <dgm:prSet presAssocID="{CCC689FB-9FF4-4367-8759-63C4CE3642D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A1D5831-53DC-4284-B9FF-8800ED50C024}" type="pres">
      <dgm:prSet presAssocID="{0B9344D0-9FEA-4448-8E74-27D5D813F52B}" presName="spacer" presStyleCnt="0"/>
      <dgm:spPr/>
    </dgm:pt>
    <dgm:pt modelId="{F2EE2DB0-F86C-471B-84AE-CBDAEFADBC69}" type="pres">
      <dgm:prSet presAssocID="{41678007-89E6-48A6-9B07-DE1B3154D91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E8DEEEB-D768-4F96-A692-8894475A0E92}" type="pres">
      <dgm:prSet presAssocID="{552A01F0-FA0C-4C70-9CAF-EE085509BCF6}" presName="spacer" presStyleCnt="0"/>
      <dgm:spPr/>
    </dgm:pt>
    <dgm:pt modelId="{2DD2F6C4-5734-48DC-8CEE-8A402D25CFFF}" type="pres">
      <dgm:prSet presAssocID="{B3C5EB8C-EF60-4253-BD4A-13C93F758E85}" presName="parentText" presStyleLbl="node1" presStyleIdx="2" presStyleCnt="3" custLinFactNeighborX="-2735" custLinFactNeighborY="-14868">
        <dgm:presLayoutVars>
          <dgm:chMax val="0"/>
          <dgm:bulletEnabled val="1"/>
        </dgm:presLayoutVars>
      </dgm:prSet>
      <dgm:spPr/>
    </dgm:pt>
  </dgm:ptLst>
  <dgm:cxnLst>
    <dgm:cxn modelId="{0F032B60-C27B-4CB4-B8E2-AEDDAEB2D27A}" srcId="{394F331C-FC68-40B4-B648-665BC81A3C85}" destId="{CCC689FB-9FF4-4367-8759-63C4CE3642DD}" srcOrd="0" destOrd="0" parTransId="{11F21D8E-9D60-4385-921C-6EFEDCF90326}" sibTransId="{0B9344D0-9FEA-4448-8E74-27D5D813F52B}"/>
    <dgm:cxn modelId="{01FAC470-313F-4A55-9008-8980CA829CC7}" type="presOf" srcId="{B3C5EB8C-EF60-4253-BD4A-13C93F758E85}" destId="{2DD2F6C4-5734-48DC-8CEE-8A402D25CFFF}" srcOrd="0" destOrd="0" presId="urn:microsoft.com/office/officeart/2005/8/layout/vList2"/>
    <dgm:cxn modelId="{A0306C73-2283-404B-B945-1B9C57B75254}" type="presOf" srcId="{41678007-89E6-48A6-9B07-DE1B3154D915}" destId="{F2EE2DB0-F86C-471B-84AE-CBDAEFADBC69}" srcOrd="0" destOrd="0" presId="urn:microsoft.com/office/officeart/2005/8/layout/vList2"/>
    <dgm:cxn modelId="{5C8408C9-8493-4C1E-A8DE-0EEBAC4495A3}" srcId="{394F331C-FC68-40B4-B648-665BC81A3C85}" destId="{B3C5EB8C-EF60-4253-BD4A-13C93F758E85}" srcOrd="2" destOrd="0" parTransId="{A2168C25-5CDF-41AB-BBB0-3A4CFD3F6D47}" sibTransId="{E7B276CC-3F8A-45DA-8C49-5A0601E63BA1}"/>
    <dgm:cxn modelId="{37789EF1-9C2C-4991-AD5F-5594AC1060E5}" srcId="{394F331C-FC68-40B4-B648-665BC81A3C85}" destId="{41678007-89E6-48A6-9B07-DE1B3154D915}" srcOrd="1" destOrd="0" parTransId="{1610E6CC-F772-4570-AA47-32ACCB05D403}" sibTransId="{552A01F0-FA0C-4C70-9CAF-EE085509BCF6}"/>
    <dgm:cxn modelId="{A251D0FD-FE17-47D1-9EB2-6399EAF34A6C}" type="presOf" srcId="{CCC689FB-9FF4-4367-8759-63C4CE3642DD}" destId="{C3EC04B1-8E5D-42A8-9211-EDDD003B241A}" srcOrd="0" destOrd="0" presId="urn:microsoft.com/office/officeart/2005/8/layout/vList2"/>
    <dgm:cxn modelId="{21026CFF-9C34-47FA-A2ED-BC15B5E5FEC8}" type="presOf" srcId="{394F331C-FC68-40B4-B648-665BC81A3C85}" destId="{AA5CCFBA-E4DF-4FBC-8A93-5A71AD2B34E3}" srcOrd="0" destOrd="0" presId="urn:microsoft.com/office/officeart/2005/8/layout/vList2"/>
    <dgm:cxn modelId="{CEC68B69-CE86-4307-A182-76C5C5B37525}" type="presParOf" srcId="{AA5CCFBA-E4DF-4FBC-8A93-5A71AD2B34E3}" destId="{C3EC04B1-8E5D-42A8-9211-EDDD003B241A}" srcOrd="0" destOrd="0" presId="urn:microsoft.com/office/officeart/2005/8/layout/vList2"/>
    <dgm:cxn modelId="{D029310E-030A-43C7-B6CD-0011B02E3F30}" type="presParOf" srcId="{AA5CCFBA-E4DF-4FBC-8A93-5A71AD2B34E3}" destId="{0A1D5831-53DC-4284-B9FF-8800ED50C024}" srcOrd="1" destOrd="0" presId="urn:microsoft.com/office/officeart/2005/8/layout/vList2"/>
    <dgm:cxn modelId="{9A33F540-6B93-41A6-98F0-3F5365EF4216}" type="presParOf" srcId="{AA5CCFBA-E4DF-4FBC-8A93-5A71AD2B34E3}" destId="{F2EE2DB0-F86C-471B-84AE-CBDAEFADBC69}" srcOrd="2" destOrd="0" presId="urn:microsoft.com/office/officeart/2005/8/layout/vList2"/>
    <dgm:cxn modelId="{2F1B9997-3C79-41A4-B953-51E5867086FE}" type="presParOf" srcId="{AA5CCFBA-E4DF-4FBC-8A93-5A71AD2B34E3}" destId="{3E8DEEEB-D768-4F96-A692-8894475A0E92}" srcOrd="3" destOrd="0" presId="urn:microsoft.com/office/officeart/2005/8/layout/vList2"/>
    <dgm:cxn modelId="{AE694EC7-8959-42CF-A13A-09E27AF23F6A}" type="presParOf" srcId="{AA5CCFBA-E4DF-4FBC-8A93-5A71AD2B34E3}" destId="{2DD2F6C4-5734-48DC-8CEE-8A402D25CFF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4F331C-FC68-40B4-B648-665BC81A3C85}" type="doc">
      <dgm:prSet loTypeId="urn:microsoft.com/office/officeart/2005/8/layout/vList2" loCatId="list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CCC689FB-9FF4-4367-8759-63C4CE3642DD}">
      <dgm:prSet/>
      <dgm:spPr/>
      <dgm:t>
        <a:bodyPr/>
        <a:lstStyle/>
        <a:p>
          <a:r>
            <a:rPr lang="fr-CA" dirty="0"/>
            <a:t>IIFE </a:t>
          </a:r>
          <a:endParaRPr lang="en-US" dirty="0"/>
        </a:p>
      </dgm:t>
    </dgm:pt>
    <dgm:pt modelId="{11F21D8E-9D60-4385-921C-6EFEDCF90326}" type="parTrans" cxnId="{0F032B60-C27B-4CB4-B8E2-AEDDAEB2D27A}">
      <dgm:prSet/>
      <dgm:spPr/>
      <dgm:t>
        <a:bodyPr/>
        <a:lstStyle/>
        <a:p>
          <a:endParaRPr lang="en-US"/>
        </a:p>
      </dgm:t>
    </dgm:pt>
    <dgm:pt modelId="{0B9344D0-9FEA-4448-8E74-27D5D813F52B}" type="sibTrans" cxnId="{0F032B60-C27B-4CB4-B8E2-AEDDAEB2D27A}">
      <dgm:prSet/>
      <dgm:spPr/>
      <dgm:t>
        <a:bodyPr/>
        <a:lstStyle/>
        <a:p>
          <a:endParaRPr lang="en-US"/>
        </a:p>
      </dgm:t>
    </dgm:pt>
    <dgm:pt modelId="{41678007-89E6-48A6-9B07-DE1B3154D915}">
      <dgm:prSet/>
      <dgm:spPr/>
      <dgm:t>
        <a:bodyPr/>
        <a:lstStyle/>
        <a:p>
          <a:r>
            <a:rPr lang="en-US" dirty="0"/>
            <a:t>Simulation de </a:t>
          </a:r>
          <a:r>
            <a:rPr lang="en-US" dirty="0" err="1"/>
            <a:t>membres</a:t>
          </a:r>
          <a:r>
            <a:rPr lang="en-US" dirty="0"/>
            <a:t> </a:t>
          </a:r>
          <a:r>
            <a:rPr lang="en-US" dirty="0" err="1"/>
            <a:t>privés</a:t>
          </a:r>
          <a:endParaRPr lang="en-US" dirty="0"/>
        </a:p>
      </dgm:t>
    </dgm:pt>
    <dgm:pt modelId="{1610E6CC-F772-4570-AA47-32ACCB05D403}" type="parTrans" cxnId="{37789EF1-9C2C-4991-AD5F-5594AC1060E5}">
      <dgm:prSet/>
      <dgm:spPr/>
      <dgm:t>
        <a:bodyPr/>
        <a:lstStyle/>
        <a:p>
          <a:endParaRPr lang="en-US"/>
        </a:p>
      </dgm:t>
    </dgm:pt>
    <dgm:pt modelId="{552A01F0-FA0C-4C70-9CAF-EE085509BCF6}" type="sibTrans" cxnId="{37789EF1-9C2C-4991-AD5F-5594AC1060E5}">
      <dgm:prSet/>
      <dgm:spPr/>
      <dgm:t>
        <a:bodyPr/>
        <a:lstStyle/>
        <a:p>
          <a:endParaRPr lang="en-US"/>
        </a:p>
      </dgm:t>
    </dgm:pt>
    <dgm:pt modelId="{B3C5EB8C-EF60-4253-BD4A-13C93F758E85}">
      <dgm:prSet/>
      <dgm:spPr/>
      <dgm:t>
        <a:bodyPr/>
        <a:lstStyle/>
        <a:p>
          <a:r>
            <a:rPr lang="fr-CA" dirty="0"/>
            <a:t>Encapsulation</a:t>
          </a:r>
          <a:endParaRPr lang="en-US" dirty="0"/>
        </a:p>
      </dgm:t>
    </dgm:pt>
    <dgm:pt modelId="{A2168C25-5CDF-41AB-BBB0-3A4CFD3F6D47}" type="parTrans" cxnId="{5C8408C9-8493-4C1E-A8DE-0EEBAC4495A3}">
      <dgm:prSet/>
      <dgm:spPr/>
      <dgm:t>
        <a:bodyPr/>
        <a:lstStyle/>
        <a:p>
          <a:endParaRPr lang="en-US"/>
        </a:p>
      </dgm:t>
    </dgm:pt>
    <dgm:pt modelId="{E7B276CC-3F8A-45DA-8C49-5A0601E63BA1}" type="sibTrans" cxnId="{5C8408C9-8493-4C1E-A8DE-0EEBAC4495A3}">
      <dgm:prSet/>
      <dgm:spPr/>
      <dgm:t>
        <a:bodyPr/>
        <a:lstStyle/>
        <a:p>
          <a:endParaRPr lang="en-US"/>
        </a:p>
      </dgm:t>
    </dgm:pt>
    <dgm:pt modelId="{FEFBB458-F3A5-4094-8459-36415399622A}">
      <dgm:prSet/>
      <dgm:spPr/>
      <dgm:t>
        <a:bodyPr/>
        <a:lstStyle/>
        <a:p>
          <a:r>
            <a:rPr lang="en-US" dirty="0" err="1"/>
            <a:t>Réutilisation</a:t>
          </a:r>
          <a:endParaRPr lang="en-US" dirty="0"/>
        </a:p>
      </dgm:t>
    </dgm:pt>
    <dgm:pt modelId="{D7197DF2-56D5-4921-90B5-617D8875B001}" type="parTrans" cxnId="{BD36EE27-5ADB-4787-9FDC-BD52B429F551}">
      <dgm:prSet/>
      <dgm:spPr/>
      <dgm:t>
        <a:bodyPr/>
        <a:lstStyle/>
        <a:p>
          <a:endParaRPr lang="en-US"/>
        </a:p>
      </dgm:t>
    </dgm:pt>
    <dgm:pt modelId="{DB86ED12-6D20-4093-BF9B-3F4B07BAF490}" type="sibTrans" cxnId="{BD36EE27-5ADB-4787-9FDC-BD52B429F551}">
      <dgm:prSet/>
      <dgm:spPr/>
      <dgm:t>
        <a:bodyPr/>
        <a:lstStyle/>
        <a:p>
          <a:endParaRPr lang="en-US"/>
        </a:p>
      </dgm:t>
    </dgm:pt>
    <dgm:pt modelId="{AA5CCFBA-E4DF-4FBC-8A93-5A71AD2B34E3}" type="pres">
      <dgm:prSet presAssocID="{394F331C-FC68-40B4-B648-665BC81A3C85}" presName="linear" presStyleCnt="0">
        <dgm:presLayoutVars>
          <dgm:animLvl val="lvl"/>
          <dgm:resizeHandles val="exact"/>
        </dgm:presLayoutVars>
      </dgm:prSet>
      <dgm:spPr/>
    </dgm:pt>
    <dgm:pt modelId="{C3EC04B1-8E5D-42A8-9211-EDDD003B241A}" type="pres">
      <dgm:prSet presAssocID="{CCC689FB-9FF4-4367-8759-63C4CE3642D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A1D5831-53DC-4284-B9FF-8800ED50C024}" type="pres">
      <dgm:prSet presAssocID="{0B9344D0-9FEA-4448-8E74-27D5D813F52B}" presName="spacer" presStyleCnt="0"/>
      <dgm:spPr/>
    </dgm:pt>
    <dgm:pt modelId="{F2EE2DB0-F86C-471B-84AE-CBDAEFADBC69}" type="pres">
      <dgm:prSet presAssocID="{41678007-89E6-48A6-9B07-DE1B3154D91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E8DEEEB-D768-4F96-A692-8894475A0E92}" type="pres">
      <dgm:prSet presAssocID="{552A01F0-FA0C-4C70-9CAF-EE085509BCF6}" presName="spacer" presStyleCnt="0"/>
      <dgm:spPr/>
    </dgm:pt>
    <dgm:pt modelId="{2DD2F6C4-5734-48DC-8CEE-8A402D25CFFF}" type="pres">
      <dgm:prSet presAssocID="{B3C5EB8C-EF60-4253-BD4A-13C93F758E8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CA5CD18-D4FF-4A50-84C5-7B5B6546F3C1}" type="pres">
      <dgm:prSet presAssocID="{E7B276CC-3F8A-45DA-8C49-5A0601E63BA1}" presName="spacer" presStyleCnt="0"/>
      <dgm:spPr/>
    </dgm:pt>
    <dgm:pt modelId="{F4BEDD6D-920F-410D-BF03-749BCA155461}" type="pres">
      <dgm:prSet presAssocID="{FEFBB458-F3A5-4094-8459-36415399622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D36EE27-5ADB-4787-9FDC-BD52B429F551}" srcId="{394F331C-FC68-40B4-B648-665BC81A3C85}" destId="{FEFBB458-F3A5-4094-8459-36415399622A}" srcOrd="3" destOrd="0" parTransId="{D7197DF2-56D5-4921-90B5-617D8875B001}" sibTransId="{DB86ED12-6D20-4093-BF9B-3F4B07BAF490}"/>
    <dgm:cxn modelId="{0F032B60-C27B-4CB4-B8E2-AEDDAEB2D27A}" srcId="{394F331C-FC68-40B4-B648-665BC81A3C85}" destId="{CCC689FB-9FF4-4367-8759-63C4CE3642DD}" srcOrd="0" destOrd="0" parTransId="{11F21D8E-9D60-4385-921C-6EFEDCF90326}" sibTransId="{0B9344D0-9FEA-4448-8E74-27D5D813F52B}"/>
    <dgm:cxn modelId="{19B84742-E4AC-4EE1-B4D6-6931FEFB041C}" type="presOf" srcId="{FEFBB458-F3A5-4094-8459-36415399622A}" destId="{F4BEDD6D-920F-410D-BF03-749BCA155461}" srcOrd="0" destOrd="0" presId="urn:microsoft.com/office/officeart/2005/8/layout/vList2"/>
    <dgm:cxn modelId="{01FAC470-313F-4A55-9008-8980CA829CC7}" type="presOf" srcId="{B3C5EB8C-EF60-4253-BD4A-13C93F758E85}" destId="{2DD2F6C4-5734-48DC-8CEE-8A402D25CFFF}" srcOrd="0" destOrd="0" presId="urn:microsoft.com/office/officeart/2005/8/layout/vList2"/>
    <dgm:cxn modelId="{A0306C73-2283-404B-B945-1B9C57B75254}" type="presOf" srcId="{41678007-89E6-48A6-9B07-DE1B3154D915}" destId="{F2EE2DB0-F86C-471B-84AE-CBDAEFADBC69}" srcOrd="0" destOrd="0" presId="urn:microsoft.com/office/officeart/2005/8/layout/vList2"/>
    <dgm:cxn modelId="{5C8408C9-8493-4C1E-A8DE-0EEBAC4495A3}" srcId="{394F331C-FC68-40B4-B648-665BC81A3C85}" destId="{B3C5EB8C-EF60-4253-BD4A-13C93F758E85}" srcOrd="2" destOrd="0" parTransId="{A2168C25-5CDF-41AB-BBB0-3A4CFD3F6D47}" sibTransId="{E7B276CC-3F8A-45DA-8C49-5A0601E63BA1}"/>
    <dgm:cxn modelId="{37789EF1-9C2C-4991-AD5F-5594AC1060E5}" srcId="{394F331C-FC68-40B4-B648-665BC81A3C85}" destId="{41678007-89E6-48A6-9B07-DE1B3154D915}" srcOrd="1" destOrd="0" parTransId="{1610E6CC-F772-4570-AA47-32ACCB05D403}" sibTransId="{552A01F0-FA0C-4C70-9CAF-EE085509BCF6}"/>
    <dgm:cxn modelId="{A251D0FD-FE17-47D1-9EB2-6399EAF34A6C}" type="presOf" srcId="{CCC689FB-9FF4-4367-8759-63C4CE3642DD}" destId="{C3EC04B1-8E5D-42A8-9211-EDDD003B241A}" srcOrd="0" destOrd="0" presId="urn:microsoft.com/office/officeart/2005/8/layout/vList2"/>
    <dgm:cxn modelId="{21026CFF-9C34-47FA-A2ED-BC15B5E5FEC8}" type="presOf" srcId="{394F331C-FC68-40B4-B648-665BC81A3C85}" destId="{AA5CCFBA-E4DF-4FBC-8A93-5A71AD2B34E3}" srcOrd="0" destOrd="0" presId="urn:microsoft.com/office/officeart/2005/8/layout/vList2"/>
    <dgm:cxn modelId="{CEC68B69-CE86-4307-A182-76C5C5B37525}" type="presParOf" srcId="{AA5CCFBA-E4DF-4FBC-8A93-5A71AD2B34E3}" destId="{C3EC04B1-8E5D-42A8-9211-EDDD003B241A}" srcOrd="0" destOrd="0" presId="urn:microsoft.com/office/officeart/2005/8/layout/vList2"/>
    <dgm:cxn modelId="{D029310E-030A-43C7-B6CD-0011B02E3F30}" type="presParOf" srcId="{AA5CCFBA-E4DF-4FBC-8A93-5A71AD2B34E3}" destId="{0A1D5831-53DC-4284-B9FF-8800ED50C024}" srcOrd="1" destOrd="0" presId="urn:microsoft.com/office/officeart/2005/8/layout/vList2"/>
    <dgm:cxn modelId="{9A33F540-6B93-41A6-98F0-3F5365EF4216}" type="presParOf" srcId="{AA5CCFBA-E4DF-4FBC-8A93-5A71AD2B34E3}" destId="{F2EE2DB0-F86C-471B-84AE-CBDAEFADBC69}" srcOrd="2" destOrd="0" presId="urn:microsoft.com/office/officeart/2005/8/layout/vList2"/>
    <dgm:cxn modelId="{2F1B9997-3C79-41A4-B953-51E5867086FE}" type="presParOf" srcId="{AA5CCFBA-E4DF-4FBC-8A93-5A71AD2B34E3}" destId="{3E8DEEEB-D768-4F96-A692-8894475A0E92}" srcOrd="3" destOrd="0" presId="urn:microsoft.com/office/officeart/2005/8/layout/vList2"/>
    <dgm:cxn modelId="{AE694EC7-8959-42CF-A13A-09E27AF23F6A}" type="presParOf" srcId="{AA5CCFBA-E4DF-4FBC-8A93-5A71AD2B34E3}" destId="{2DD2F6C4-5734-48DC-8CEE-8A402D25CFFF}" srcOrd="4" destOrd="0" presId="urn:microsoft.com/office/officeart/2005/8/layout/vList2"/>
    <dgm:cxn modelId="{FE78B437-7295-4C9D-8B1D-7F3903A09B3B}" type="presParOf" srcId="{AA5CCFBA-E4DF-4FBC-8A93-5A71AD2B34E3}" destId="{6CA5CD18-D4FF-4A50-84C5-7B5B6546F3C1}" srcOrd="5" destOrd="0" presId="urn:microsoft.com/office/officeart/2005/8/layout/vList2"/>
    <dgm:cxn modelId="{5EBAA443-9B8B-4D4D-835A-B2894429507F}" type="presParOf" srcId="{AA5CCFBA-E4DF-4FBC-8A93-5A71AD2B34E3}" destId="{F4BEDD6D-920F-410D-BF03-749BCA1554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4F331C-FC68-40B4-B648-665BC81A3C85}" type="doc">
      <dgm:prSet loTypeId="urn:microsoft.com/office/officeart/2005/8/layout/vList2" loCatId="list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CCC689FB-9FF4-4367-8759-63C4CE3642DD}">
      <dgm:prSet/>
      <dgm:spPr/>
      <dgm:t>
        <a:bodyPr/>
        <a:lstStyle/>
        <a:p>
          <a:r>
            <a:rPr lang="fr-CA" dirty="0"/>
            <a:t>Librairie (pas un </a:t>
          </a:r>
          <a:r>
            <a:rPr lang="fr-CA" dirty="0" err="1"/>
            <a:t>framework</a:t>
          </a:r>
          <a:r>
            <a:rPr lang="fr-CA" dirty="0"/>
            <a:t>) </a:t>
          </a:r>
          <a:endParaRPr lang="en-US" dirty="0"/>
        </a:p>
      </dgm:t>
    </dgm:pt>
    <dgm:pt modelId="{11F21D8E-9D60-4385-921C-6EFEDCF90326}" type="parTrans" cxnId="{0F032B60-C27B-4CB4-B8E2-AEDDAEB2D27A}">
      <dgm:prSet/>
      <dgm:spPr/>
      <dgm:t>
        <a:bodyPr/>
        <a:lstStyle/>
        <a:p>
          <a:endParaRPr lang="en-US"/>
        </a:p>
      </dgm:t>
    </dgm:pt>
    <dgm:pt modelId="{0B9344D0-9FEA-4448-8E74-27D5D813F52B}" type="sibTrans" cxnId="{0F032B60-C27B-4CB4-B8E2-AEDDAEB2D27A}">
      <dgm:prSet/>
      <dgm:spPr/>
      <dgm:t>
        <a:bodyPr/>
        <a:lstStyle/>
        <a:p>
          <a:endParaRPr lang="en-US"/>
        </a:p>
      </dgm:t>
    </dgm:pt>
    <dgm:pt modelId="{41678007-89E6-48A6-9B07-DE1B3154D915}">
      <dgm:prSet/>
      <dgm:spPr/>
      <dgm:t>
        <a:bodyPr/>
        <a:lstStyle/>
        <a:p>
          <a:r>
            <a:rPr lang="en-US" dirty="0" err="1"/>
            <a:t>Facilite</a:t>
          </a:r>
          <a:r>
            <a:rPr lang="en-US" dirty="0"/>
            <a:t> la manipulation du DOM</a:t>
          </a:r>
        </a:p>
      </dgm:t>
    </dgm:pt>
    <dgm:pt modelId="{1610E6CC-F772-4570-AA47-32ACCB05D403}" type="parTrans" cxnId="{37789EF1-9C2C-4991-AD5F-5594AC1060E5}">
      <dgm:prSet/>
      <dgm:spPr/>
      <dgm:t>
        <a:bodyPr/>
        <a:lstStyle/>
        <a:p>
          <a:endParaRPr lang="en-US"/>
        </a:p>
      </dgm:t>
    </dgm:pt>
    <dgm:pt modelId="{552A01F0-FA0C-4C70-9CAF-EE085509BCF6}" type="sibTrans" cxnId="{37789EF1-9C2C-4991-AD5F-5594AC1060E5}">
      <dgm:prSet/>
      <dgm:spPr/>
      <dgm:t>
        <a:bodyPr/>
        <a:lstStyle/>
        <a:p>
          <a:endParaRPr lang="en-US"/>
        </a:p>
      </dgm:t>
    </dgm:pt>
    <dgm:pt modelId="{B3C5EB8C-EF60-4253-BD4A-13C93F758E85}">
      <dgm:prSet/>
      <dgm:spPr/>
      <dgm:t>
        <a:bodyPr/>
        <a:lstStyle/>
        <a:p>
          <a:r>
            <a:rPr lang="fr-CA" dirty="0"/>
            <a:t>Faire des requêtes AJAX</a:t>
          </a:r>
          <a:endParaRPr lang="en-US" dirty="0"/>
        </a:p>
      </dgm:t>
    </dgm:pt>
    <dgm:pt modelId="{A2168C25-5CDF-41AB-BBB0-3A4CFD3F6D47}" type="parTrans" cxnId="{5C8408C9-8493-4C1E-A8DE-0EEBAC4495A3}">
      <dgm:prSet/>
      <dgm:spPr/>
      <dgm:t>
        <a:bodyPr/>
        <a:lstStyle/>
        <a:p>
          <a:endParaRPr lang="en-US"/>
        </a:p>
      </dgm:t>
    </dgm:pt>
    <dgm:pt modelId="{E7B276CC-3F8A-45DA-8C49-5A0601E63BA1}" type="sibTrans" cxnId="{5C8408C9-8493-4C1E-A8DE-0EEBAC4495A3}">
      <dgm:prSet/>
      <dgm:spPr/>
      <dgm:t>
        <a:bodyPr/>
        <a:lstStyle/>
        <a:p>
          <a:endParaRPr lang="en-US"/>
        </a:p>
      </dgm:t>
    </dgm:pt>
    <dgm:pt modelId="{FEFBB458-F3A5-4094-8459-36415399622A}">
      <dgm:prSet/>
      <dgm:spPr/>
      <dgm:t>
        <a:bodyPr/>
        <a:lstStyle/>
        <a:p>
          <a:r>
            <a:rPr lang="en-US" dirty="0" err="1"/>
            <a:t>Événementiel</a:t>
          </a:r>
          <a:endParaRPr lang="en-US" dirty="0"/>
        </a:p>
      </dgm:t>
    </dgm:pt>
    <dgm:pt modelId="{D7197DF2-56D5-4921-90B5-617D8875B001}" type="parTrans" cxnId="{BD36EE27-5ADB-4787-9FDC-BD52B429F551}">
      <dgm:prSet/>
      <dgm:spPr/>
      <dgm:t>
        <a:bodyPr/>
        <a:lstStyle/>
        <a:p>
          <a:endParaRPr lang="en-US"/>
        </a:p>
      </dgm:t>
    </dgm:pt>
    <dgm:pt modelId="{DB86ED12-6D20-4093-BF9B-3F4B07BAF490}" type="sibTrans" cxnId="{BD36EE27-5ADB-4787-9FDC-BD52B429F551}">
      <dgm:prSet/>
      <dgm:spPr/>
      <dgm:t>
        <a:bodyPr/>
        <a:lstStyle/>
        <a:p>
          <a:endParaRPr lang="en-US"/>
        </a:p>
      </dgm:t>
    </dgm:pt>
    <dgm:pt modelId="{AA5CCFBA-E4DF-4FBC-8A93-5A71AD2B34E3}" type="pres">
      <dgm:prSet presAssocID="{394F331C-FC68-40B4-B648-665BC81A3C85}" presName="linear" presStyleCnt="0">
        <dgm:presLayoutVars>
          <dgm:animLvl val="lvl"/>
          <dgm:resizeHandles val="exact"/>
        </dgm:presLayoutVars>
      </dgm:prSet>
      <dgm:spPr/>
    </dgm:pt>
    <dgm:pt modelId="{C3EC04B1-8E5D-42A8-9211-EDDD003B241A}" type="pres">
      <dgm:prSet presAssocID="{CCC689FB-9FF4-4367-8759-63C4CE3642D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A1D5831-53DC-4284-B9FF-8800ED50C024}" type="pres">
      <dgm:prSet presAssocID="{0B9344D0-9FEA-4448-8E74-27D5D813F52B}" presName="spacer" presStyleCnt="0"/>
      <dgm:spPr/>
    </dgm:pt>
    <dgm:pt modelId="{F2EE2DB0-F86C-471B-84AE-CBDAEFADBC69}" type="pres">
      <dgm:prSet presAssocID="{41678007-89E6-48A6-9B07-DE1B3154D91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E8DEEEB-D768-4F96-A692-8894475A0E92}" type="pres">
      <dgm:prSet presAssocID="{552A01F0-FA0C-4C70-9CAF-EE085509BCF6}" presName="spacer" presStyleCnt="0"/>
      <dgm:spPr/>
    </dgm:pt>
    <dgm:pt modelId="{2DD2F6C4-5734-48DC-8CEE-8A402D25CFFF}" type="pres">
      <dgm:prSet presAssocID="{B3C5EB8C-EF60-4253-BD4A-13C93F758E8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CA5CD18-D4FF-4A50-84C5-7B5B6546F3C1}" type="pres">
      <dgm:prSet presAssocID="{E7B276CC-3F8A-45DA-8C49-5A0601E63BA1}" presName="spacer" presStyleCnt="0"/>
      <dgm:spPr/>
    </dgm:pt>
    <dgm:pt modelId="{F4BEDD6D-920F-410D-BF03-749BCA155461}" type="pres">
      <dgm:prSet presAssocID="{FEFBB458-F3A5-4094-8459-36415399622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D36EE27-5ADB-4787-9FDC-BD52B429F551}" srcId="{394F331C-FC68-40B4-B648-665BC81A3C85}" destId="{FEFBB458-F3A5-4094-8459-36415399622A}" srcOrd="3" destOrd="0" parTransId="{D7197DF2-56D5-4921-90B5-617D8875B001}" sibTransId="{DB86ED12-6D20-4093-BF9B-3F4B07BAF490}"/>
    <dgm:cxn modelId="{0F032B60-C27B-4CB4-B8E2-AEDDAEB2D27A}" srcId="{394F331C-FC68-40B4-B648-665BC81A3C85}" destId="{CCC689FB-9FF4-4367-8759-63C4CE3642DD}" srcOrd="0" destOrd="0" parTransId="{11F21D8E-9D60-4385-921C-6EFEDCF90326}" sibTransId="{0B9344D0-9FEA-4448-8E74-27D5D813F52B}"/>
    <dgm:cxn modelId="{19B84742-E4AC-4EE1-B4D6-6931FEFB041C}" type="presOf" srcId="{FEFBB458-F3A5-4094-8459-36415399622A}" destId="{F4BEDD6D-920F-410D-BF03-749BCA155461}" srcOrd="0" destOrd="0" presId="urn:microsoft.com/office/officeart/2005/8/layout/vList2"/>
    <dgm:cxn modelId="{01FAC470-313F-4A55-9008-8980CA829CC7}" type="presOf" srcId="{B3C5EB8C-EF60-4253-BD4A-13C93F758E85}" destId="{2DD2F6C4-5734-48DC-8CEE-8A402D25CFFF}" srcOrd="0" destOrd="0" presId="urn:microsoft.com/office/officeart/2005/8/layout/vList2"/>
    <dgm:cxn modelId="{A0306C73-2283-404B-B945-1B9C57B75254}" type="presOf" srcId="{41678007-89E6-48A6-9B07-DE1B3154D915}" destId="{F2EE2DB0-F86C-471B-84AE-CBDAEFADBC69}" srcOrd="0" destOrd="0" presId="urn:microsoft.com/office/officeart/2005/8/layout/vList2"/>
    <dgm:cxn modelId="{5C8408C9-8493-4C1E-A8DE-0EEBAC4495A3}" srcId="{394F331C-FC68-40B4-B648-665BC81A3C85}" destId="{B3C5EB8C-EF60-4253-BD4A-13C93F758E85}" srcOrd="2" destOrd="0" parTransId="{A2168C25-5CDF-41AB-BBB0-3A4CFD3F6D47}" sibTransId="{E7B276CC-3F8A-45DA-8C49-5A0601E63BA1}"/>
    <dgm:cxn modelId="{37789EF1-9C2C-4991-AD5F-5594AC1060E5}" srcId="{394F331C-FC68-40B4-B648-665BC81A3C85}" destId="{41678007-89E6-48A6-9B07-DE1B3154D915}" srcOrd="1" destOrd="0" parTransId="{1610E6CC-F772-4570-AA47-32ACCB05D403}" sibTransId="{552A01F0-FA0C-4C70-9CAF-EE085509BCF6}"/>
    <dgm:cxn modelId="{A251D0FD-FE17-47D1-9EB2-6399EAF34A6C}" type="presOf" srcId="{CCC689FB-9FF4-4367-8759-63C4CE3642DD}" destId="{C3EC04B1-8E5D-42A8-9211-EDDD003B241A}" srcOrd="0" destOrd="0" presId="urn:microsoft.com/office/officeart/2005/8/layout/vList2"/>
    <dgm:cxn modelId="{21026CFF-9C34-47FA-A2ED-BC15B5E5FEC8}" type="presOf" srcId="{394F331C-FC68-40B4-B648-665BC81A3C85}" destId="{AA5CCFBA-E4DF-4FBC-8A93-5A71AD2B34E3}" srcOrd="0" destOrd="0" presId="urn:microsoft.com/office/officeart/2005/8/layout/vList2"/>
    <dgm:cxn modelId="{CEC68B69-CE86-4307-A182-76C5C5B37525}" type="presParOf" srcId="{AA5CCFBA-E4DF-4FBC-8A93-5A71AD2B34E3}" destId="{C3EC04B1-8E5D-42A8-9211-EDDD003B241A}" srcOrd="0" destOrd="0" presId="urn:microsoft.com/office/officeart/2005/8/layout/vList2"/>
    <dgm:cxn modelId="{D029310E-030A-43C7-B6CD-0011B02E3F30}" type="presParOf" srcId="{AA5CCFBA-E4DF-4FBC-8A93-5A71AD2B34E3}" destId="{0A1D5831-53DC-4284-B9FF-8800ED50C024}" srcOrd="1" destOrd="0" presId="urn:microsoft.com/office/officeart/2005/8/layout/vList2"/>
    <dgm:cxn modelId="{9A33F540-6B93-41A6-98F0-3F5365EF4216}" type="presParOf" srcId="{AA5CCFBA-E4DF-4FBC-8A93-5A71AD2B34E3}" destId="{F2EE2DB0-F86C-471B-84AE-CBDAEFADBC69}" srcOrd="2" destOrd="0" presId="urn:microsoft.com/office/officeart/2005/8/layout/vList2"/>
    <dgm:cxn modelId="{2F1B9997-3C79-41A4-B953-51E5867086FE}" type="presParOf" srcId="{AA5CCFBA-E4DF-4FBC-8A93-5A71AD2B34E3}" destId="{3E8DEEEB-D768-4F96-A692-8894475A0E92}" srcOrd="3" destOrd="0" presId="urn:microsoft.com/office/officeart/2005/8/layout/vList2"/>
    <dgm:cxn modelId="{AE694EC7-8959-42CF-A13A-09E27AF23F6A}" type="presParOf" srcId="{AA5CCFBA-E4DF-4FBC-8A93-5A71AD2B34E3}" destId="{2DD2F6C4-5734-48DC-8CEE-8A402D25CFFF}" srcOrd="4" destOrd="0" presId="urn:microsoft.com/office/officeart/2005/8/layout/vList2"/>
    <dgm:cxn modelId="{FE78B437-7295-4C9D-8B1D-7F3903A09B3B}" type="presParOf" srcId="{AA5CCFBA-E4DF-4FBC-8A93-5A71AD2B34E3}" destId="{6CA5CD18-D4FF-4A50-84C5-7B5B6546F3C1}" srcOrd="5" destOrd="0" presId="urn:microsoft.com/office/officeart/2005/8/layout/vList2"/>
    <dgm:cxn modelId="{5EBAA443-9B8B-4D4D-835A-B2894429507F}" type="presParOf" srcId="{AA5CCFBA-E4DF-4FBC-8A93-5A71AD2B34E3}" destId="{F4BEDD6D-920F-410D-BF03-749BCA1554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C421E-07EC-4631-8472-B43D4B9E0ABD}">
      <dsp:nvSpPr>
        <dsp:cNvPr id="0" name=""/>
        <dsp:cNvSpPr/>
      </dsp:nvSpPr>
      <dsp:spPr>
        <a:xfrm>
          <a:off x="0" y="1091406"/>
          <a:ext cx="1643062" cy="19716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000" kern="1200" dirty="0"/>
            <a:t>Présentation et historique</a:t>
          </a:r>
          <a:endParaRPr lang="en-US" sz="2000" kern="1200" dirty="0"/>
        </a:p>
      </dsp:txBody>
      <dsp:txXfrm>
        <a:off x="0" y="1880076"/>
        <a:ext cx="1643062" cy="1183005"/>
      </dsp:txXfrm>
    </dsp:sp>
    <dsp:sp modelId="{2BDA68BE-D35E-42AC-AD6E-163D1E23BC54}">
      <dsp:nvSpPr>
        <dsp:cNvPr id="0" name=""/>
        <dsp:cNvSpPr/>
      </dsp:nvSpPr>
      <dsp:spPr>
        <a:xfrm>
          <a:off x="0" y="1091406"/>
          <a:ext cx="1643062" cy="7886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01</a:t>
          </a:r>
        </a:p>
      </dsp:txBody>
      <dsp:txXfrm>
        <a:off x="0" y="1091406"/>
        <a:ext cx="1643062" cy="788670"/>
      </dsp:txXfrm>
    </dsp:sp>
    <dsp:sp modelId="{5000D9A7-B49F-45B3-BE70-9D694A5BCCF6}">
      <dsp:nvSpPr>
        <dsp:cNvPr id="0" name=""/>
        <dsp:cNvSpPr/>
      </dsp:nvSpPr>
      <dsp:spPr>
        <a:xfrm>
          <a:off x="1774507" y="1091406"/>
          <a:ext cx="1643062" cy="1971675"/>
        </a:xfrm>
        <a:prstGeom prst="rect">
          <a:avLst/>
        </a:prstGeom>
        <a:gradFill rotWithShape="0">
          <a:gsLst>
            <a:gs pos="0">
              <a:schemeClr val="accent2">
                <a:hueOff val="1273292"/>
                <a:satOff val="2160"/>
                <a:lumOff val="-7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273292"/>
                <a:satOff val="2160"/>
                <a:lumOff val="-7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273292"/>
                <a:satOff val="2160"/>
                <a:lumOff val="-7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1273292"/>
              <a:satOff val="2160"/>
              <a:lumOff val="-7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 </a:t>
          </a:r>
          <a:r>
            <a:rPr lang="en-US" sz="2000" kern="1200" dirty="0" err="1"/>
            <a:t>syntaxe</a:t>
          </a:r>
          <a:endParaRPr lang="en-US" sz="2000" kern="1200" dirty="0"/>
        </a:p>
      </dsp:txBody>
      <dsp:txXfrm>
        <a:off x="1774507" y="1880076"/>
        <a:ext cx="1643062" cy="1183005"/>
      </dsp:txXfrm>
    </dsp:sp>
    <dsp:sp modelId="{0C3CC6F9-0B09-4EF9-8CC9-2EB1E4E33BFC}">
      <dsp:nvSpPr>
        <dsp:cNvPr id="0" name=""/>
        <dsp:cNvSpPr/>
      </dsp:nvSpPr>
      <dsp:spPr>
        <a:xfrm>
          <a:off x="1774507" y="1091406"/>
          <a:ext cx="1643062" cy="7886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02</a:t>
          </a:r>
        </a:p>
      </dsp:txBody>
      <dsp:txXfrm>
        <a:off x="1774507" y="1091406"/>
        <a:ext cx="1643062" cy="788670"/>
      </dsp:txXfrm>
    </dsp:sp>
    <dsp:sp modelId="{4BF1B55C-59A9-4BDA-8A14-BF9AE2810641}">
      <dsp:nvSpPr>
        <dsp:cNvPr id="0" name=""/>
        <dsp:cNvSpPr/>
      </dsp:nvSpPr>
      <dsp:spPr>
        <a:xfrm>
          <a:off x="3549015" y="1091406"/>
          <a:ext cx="1643062" cy="1971675"/>
        </a:xfrm>
        <a:prstGeom prst="rect">
          <a:avLst/>
        </a:prstGeom>
        <a:gradFill rotWithShape="0">
          <a:gsLst>
            <a:gs pos="0">
              <a:schemeClr val="accent2">
                <a:hueOff val="2546585"/>
                <a:satOff val="4320"/>
                <a:lumOff val="-15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2546585"/>
                <a:satOff val="4320"/>
                <a:lumOff val="-15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2546585"/>
                <a:satOff val="4320"/>
                <a:lumOff val="-15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2546585"/>
              <a:satOff val="4320"/>
              <a:lumOff val="-15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000" kern="1200" dirty="0"/>
            <a:t>Les paradigmes</a:t>
          </a:r>
          <a:endParaRPr lang="en-US" sz="2000" kern="1200" dirty="0"/>
        </a:p>
      </dsp:txBody>
      <dsp:txXfrm>
        <a:off x="3549015" y="1880076"/>
        <a:ext cx="1643062" cy="1183005"/>
      </dsp:txXfrm>
    </dsp:sp>
    <dsp:sp modelId="{FC25EDB3-D9F1-49F3-9BE4-50ACC997575C}">
      <dsp:nvSpPr>
        <dsp:cNvPr id="0" name=""/>
        <dsp:cNvSpPr/>
      </dsp:nvSpPr>
      <dsp:spPr>
        <a:xfrm>
          <a:off x="3549015" y="1091406"/>
          <a:ext cx="1643062" cy="7886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03</a:t>
          </a:r>
        </a:p>
      </dsp:txBody>
      <dsp:txXfrm>
        <a:off x="3549015" y="1091406"/>
        <a:ext cx="1643062" cy="788670"/>
      </dsp:txXfrm>
    </dsp:sp>
    <dsp:sp modelId="{EA525C08-8D94-46EF-9096-EC9BCE951F5F}">
      <dsp:nvSpPr>
        <dsp:cNvPr id="0" name=""/>
        <dsp:cNvSpPr/>
      </dsp:nvSpPr>
      <dsp:spPr>
        <a:xfrm>
          <a:off x="5323522" y="1091406"/>
          <a:ext cx="1643062" cy="1971675"/>
        </a:xfrm>
        <a:prstGeom prst="rect">
          <a:avLst/>
        </a:prstGeom>
        <a:gradFill rotWithShape="0">
          <a:gsLst>
            <a:gs pos="0">
              <a:schemeClr val="accent2">
                <a:hueOff val="3819877"/>
                <a:satOff val="6480"/>
                <a:lumOff val="-23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3819877"/>
                <a:satOff val="6480"/>
                <a:lumOff val="-23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3819877"/>
                <a:satOff val="6480"/>
                <a:lumOff val="-23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3819877"/>
              <a:satOff val="6480"/>
              <a:lumOff val="-23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000" kern="1200" dirty="0"/>
            <a:t>POO?</a:t>
          </a:r>
          <a:endParaRPr lang="en-US" sz="2000" kern="1200" dirty="0"/>
        </a:p>
      </dsp:txBody>
      <dsp:txXfrm>
        <a:off x="5323522" y="1880076"/>
        <a:ext cx="1643062" cy="1183005"/>
      </dsp:txXfrm>
    </dsp:sp>
    <dsp:sp modelId="{41C1CB81-365C-4EE4-A20B-3F8659459FE1}">
      <dsp:nvSpPr>
        <dsp:cNvPr id="0" name=""/>
        <dsp:cNvSpPr/>
      </dsp:nvSpPr>
      <dsp:spPr>
        <a:xfrm>
          <a:off x="5323522" y="1091406"/>
          <a:ext cx="1643062" cy="7886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04</a:t>
          </a:r>
        </a:p>
      </dsp:txBody>
      <dsp:txXfrm>
        <a:off x="5323522" y="1091406"/>
        <a:ext cx="1643062" cy="788670"/>
      </dsp:txXfrm>
    </dsp:sp>
    <dsp:sp modelId="{FBA11231-CD38-4C6A-A2C0-8D6EF2FCB349}">
      <dsp:nvSpPr>
        <dsp:cNvPr id="0" name=""/>
        <dsp:cNvSpPr/>
      </dsp:nvSpPr>
      <dsp:spPr>
        <a:xfrm>
          <a:off x="7098030" y="1091406"/>
          <a:ext cx="1643062" cy="1971675"/>
        </a:xfrm>
        <a:prstGeom prst="rect">
          <a:avLst/>
        </a:prstGeom>
        <a:gradFill rotWithShape="0">
          <a:gsLst>
            <a:gs pos="0">
              <a:schemeClr val="accent2">
                <a:hueOff val="5093169"/>
                <a:satOff val="8640"/>
                <a:lumOff val="-31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5093169"/>
                <a:satOff val="8640"/>
                <a:lumOff val="-31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5093169"/>
                <a:satOff val="8640"/>
                <a:lumOff val="-31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5093169"/>
              <a:satOff val="8640"/>
              <a:lumOff val="-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Module Pattern</a:t>
          </a:r>
          <a:endParaRPr lang="en-US" sz="2000" kern="1200" baseline="0" dirty="0"/>
        </a:p>
      </dsp:txBody>
      <dsp:txXfrm>
        <a:off x="7098030" y="1880076"/>
        <a:ext cx="1643062" cy="1183005"/>
      </dsp:txXfrm>
    </dsp:sp>
    <dsp:sp modelId="{6AC3B85A-8012-443B-90CE-B64A7DBEF91C}">
      <dsp:nvSpPr>
        <dsp:cNvPr id="0" name=""/>
        <dsp:cNvSpPr/>
      </dsp:nvSpPr>
      <dsp:spPr>
        <a:xfrm>
          <a:off x="7098030" y="1091406"/>
          <a:ext cx="1643062" cy="7886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05</a:t>
          </a:r>
        </a:p>
      </dsp:txBody>
      <dsp:txXfrm>
        <a:off x="7098030" y="1091406"/>
        <a:ext cx="1643062" cy="788670"/>
      </dsp:txXfrm>
    </dsp:sp>
    <dsp:sp modelId="{580B4C72-457D-4688-B975-1667CA2CA524}">
      <dsp:nvSpPr>
        <dsp:cNvPr id="0" name=""/>
        <dsp:cNvSpPr/>
      </dsp:nvSpPr>
      <dsp:spPr>
        <a:xfrm>
          <a:off x="8872537" y="1091406"/>
          <a:ext cx="1643062" cy="1971675"/>
        </a:xfrm>
        <a:prstGeom prst="rect">
          <a:avLst/>
        </a:prstGeom>
        <a:gradFill rotWithShape="0">
          <a:gsLst>
            <a:gs pos="0">
              <a:schemeClr val="accent2">
                <a:hueOff val="6366461"/>
                <a:satOff val="10800"/>
                <a:lumOff val="-39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6366461"/>
                <a:satOff val="10800"/>
                <a:lumOff val="-39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6366461"/>
                <a:satOff val="10800"/>
                <a:lumOff val="-39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6366461"/>
              <a:satOff val="10800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jQuery</a:t>
          </a:r>
        </a:p>
      </dsp:txBody>
      <dsp:txXfrm>
        <a:off x="8872537" y="1880076"/>
        <a:ext cx="1643062" cy="1183005"/>
      </dsp:txXfrm>
    </dsp:sp>
    <dsp:sp modelId="{17661AF8-79D7-45AC-AC82-DF956C1B6996}">
      <dsp:nvSpPr>
        <dsp:cNvPr id="0" name=""/>
        <dsp:cNvSpPr/>
      </dsp:nvSpPr>
      <dsp:spPr>
        <a:xfrm>
          <a:off x="8872537" y="1091406"/>
          <a:ext cx="1643062" cy="7886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07</a:t>
          </a:r>
        </a:p>
      </dsp:txBody>
      <dsp:txXfrm>
        <a:off x="8872537" y="1091406"/>
        <a:ext cx="1643062" cy="788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C04B1-8E5D-42A8-9211-EDDD003B241A}">
      <dsp:nvSpPr>
        <dsp:cNvPr id="0" name=""/>
        <dsp:cNvSpPr/>
      </dsp:nvSpPr>
      <dsp:spPr>
        <a:xfrm>
          <a:off x="0" y="18022"/>
          <a:ext cx="6269038" cy="13127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300" kern="1200"/>
            <a:t>Fonctions comme citoyen de première classe (first-class citizen)</a:t>
          </a:r>
          <a:endParaRPr lang="en-US" sz="3300" kern="1200"/>
        </a:p>
      </dsp:txBody>
      <dsp:txXfrm>
        <a:off x="64083" y="82105"/>
        <a:ext cx="6140872" cy="1184574"/>
      </dsp:txXfrm>
    </dsp:sp>
    <dsp:sp modelId="{F2EE2DB0-F86C-471B-84AE-CBDAEFADBC69}">
      <dsp:nvSpPr>
        <dsp:cNvPr id="0" name=""/>
        <dsp:cNvSpPr/>
      </dsp:nvSpPr>
      <dsp:spPr>
        <a:xfrm>
          <a:off x="0" y="1425802"/>
          <a:ext cx="6269038" cy="13127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300" kern="1200"/>
            <a:t>Tout est une fonction, même les objets</a:t>
          </a:r>
          <a:endParaRPr lang="en-US" sz="3300" kern="1200"/>
        </a:p>
      </dsp:txBody>
      <dsp:txXfrm>
        <a:off x="64083" y="1489885"/>
        <a:ext cx="6140872" cy="1184574"/>
      </dsp:txXfrm>
    </dsp:sp>
    <dsp:sp modelId="{2DD2F6C4-5734-48DC-8CEE-8A402D25CFFF}">
      <dsp:nvSpPr>
        <dsp:cNvPr id="0" name=""/>
        <dsp:cNvSpPr/>
      </dsp:nvSpPr>
      <dsp:spPr>
        <a:xfrm>
          <a:off x="0" y="2833582"/>
          <a:ext cx="6269038" cy="13127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300" kern="1200"/>
            <a:t>Délégués ou pointeur de fonction</a:t>
          </a:r>
          <a:endParaRPr lang="en-US" sz="3300" kern="1200"/>
        </a:p>
      </dsp:txBody>
      <dsp:txXfrm>
        <a:off x="64083" y="2897665"/>
        <a:ext cx="6140872" cy="1184574"/>
      </dsp:txXfrm>
    </dsp:sp>
    <dsp:sp modelId="{F4BEDD6D-920F-410D-BF03-749BCA155461}">
      <dsp:nvSpPr>
        <dsp:cNvPr id="0" name=""/>
        <dsp:cNvSpPr/>
      </dsp:nvSpPr>
      <dsp:spPr>
        <a:xfrm>
          <a:off x="0" y="4241362"/>
          <a:ext cx="6269038" cy="13127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300" kern="1200"/>
            <a:t>Le concept derrière « this »</a:t>
          </a:r>
          <a:endParaRPr lang="en-US" sz="3300" kern="1200"/>
        </a:p>
      </dsp:txBody>
      <dsp:txXfrm>
        <a:off x="64083" y="4305445"/>
        <a:ext cx="6140872" cy="11845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C04B1-8E5D-42A8-9211-EDDD003B241A}">
      <dsp:nvSpPr>
        <dsp:cNvPr id="0" name=""/>
        <dsp:cNvSpPr/>
      </dsp:nvSpPr>
      <dsp:spPr>
        <a:xfrm>
          <a:off x="0" y="537592"/>
          <a:ext cx="6269038" cy="103135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4300" kern="1200" dirty="0"/>
            <a:t>Déclaration &amp; assignation</a:t>
          </a:r>
        </a:p>
      </dsp:txBody>
      <dsp:txXfrm>
        <a:off x="50347" y="587939"/>
        <a:ext cx="6168344" cy="930660"/>
      </dsp:txXfrm>
    </dsp:sp>
    <dsp:sp modelId="{F2EE2DB0-F86C-471B-84AE-CBDAEFADBC69}">
      <dsp:nvSpPr>
        <dsp:cNvPr id="0" name=""/>
        <dsp:cNvSpPr/>
      </dsp:nvSpPr>
      <dsp:spPr>
        <a:xfrm>
          <a:off x="0" y="1692787"/>
          <a:ext cx="6269038" cy="103135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4300" kern="1200" dirty="0"/>
            <a:t>Typage dynamique</a:t>
          </a:r>
          <a:endParaRPr lang="en-US" sz="4300" kern="1200" dirty="0"/>
        </a:p>
      </dsp:txBody>
      <dsp:txXfrm>
        <a:off x="50347" y="1743134"/>
        <a:ext cx="6168344" cy="930660"/>
      </dsp:txXfrm>
    </dsp:sp>
    <dsp:sp modelId="{2DD2F6C4-5734-48DC-8CEE-8A402D25CFFF}">
      <dsp:nvSpPr>
        <dsp:cNvPr id="0" name=""/>
        <dsp:cNvSpPr/>
      </dsp:nvSpPr>
      <dsp:spPr>
        <a:xfrm>
          <a:off x="0" y="2847982"/>
          <a:ext cx="6269038" cy="103135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4300" kern="1200" dirty="0"/>
            <a:t>Comparaison</a:t>
          </a:r>
          <a:endParaRPr lang="en-US" sz="4300" kern="1200" dirty="0"/>
        </a:p>
      </dsp:txBody>
      <dsp:txXfrm>
        <a:off x="50347" y="2898329"/>
        <a:ext cx="6168344" cy="930660"/>
      </dsp:txXfrm>
    </dsp:sp>
    <dsp:sp modelId="{F4BEDD6D-920F-410D-BF03-749BCA155461}">
      <dsp:nvSpPr>
        <dsp:cNvPr id="0" name=""/>
        <dsp:cNvSpPr/>
      </dsp:nvSpPr>
      <dsp:spPr>
        <a:xfrm>
          <a:off x="0" y="4003177"/>
          <a:ext cx="6269038" cy="103135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4300" kern="1200" dirty="0"/>
            <a:t>« Scope » ou portée</a:t>
          </a:r>
          <a:endParaRPr lang="en-US" sz="4300" kern="1200" dirty="0"/>
        </a:p>
      </dsp:txBody>
      <dsp:txXfrm>
        <a:off x="50347" y="4053524"/>
        <a:ext cx="6168344" cy="9306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C04B1-8E5D-42A8-9211-EDDD003B241A}">
      <dsp:nvSpPr>
        <dsp:cNvPr id="0" name=""/>
        <dsp:cNvSpPr/>
      </dsp:nvSpPr>
      <dsp:spPr>
        <a:xfrm>
          <a:off x="0" y="33862"/>
          <a:ext cx="6269038" cy="1750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4400" kern="1200" dirty="0"/>
            <a:t>Contrôle du flux d’exécution</a:t>
          </a:r>
          <a:endParaRPr lang="en-US" sz="4400" kern="1200" dirty="0"/>
        </a:p>
      </dsp:txBody>
      <dsp:txXfrm>
        <a:off x="85444" y="119306"/>
        <a:ext cx="6098150" cy="1579432"/>
      </dsp:txXfrm>
    </dsp:sp>
    <dsp:sp modelId="{F2EE2DB0-F86C-471B-84AE-CBDAEFADBC69}">
      <dsp:nvSpPr>
        <dsp:cNvPr id="0" name=""/>
        <dsp:cNvSpPr/>
      </dsp:nvSpPr>
      <dsp:spPr>
        <a:xfrm>
          <a:off x="0" y="1910902"/>
          <a:ext cx="6269038" cy="1750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4400" kern="1200" dirty="0"/>
            <a:t>Syntaxe C/C++</a:t>
          </a:r>
          <a:endParaRPr lang="en-US" sz="4400" kern="1200" dirty="0"/>
        </a:p>
      </dsp:txBody>
      <dsp:txXfrm>
        <a:off x="85444" y="1996346"/>
        <a:ext cx="6098150" cy="1579432"/>
      </dsp:txXfrm>
    </dsp:sp>
    <dsp:sp modelId="{2DD2F6C4-5734-48DC-8CEE-8A402D25CFFF}">
      <dsp:nvSpPr>
        <dsp:cNvPr id="0" name=""/>
        <dsp:cNvSpPr/>
      </dsp:nvSpPr>
      <dsp:spPr>
        <a:xfrm>
          <a:off x="0" y="3769101"/>
          <a:ext cx="6269038" cy="1750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4400" kern="1200" dirty="0"/>
            <a:t>Modulaire</a:t>
          </a:r>
          <a:endParaRPr lang="en-US" sz="4400" kern="1200" dirty="0"/>
        </a:p>
      </dsp:txBody>
      <dsp:txXfrm>
        <a:off x="85444" y="3854545"/>
        <a:ext cx="6098150" cy="15794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C04B1-8E5D-42A8-9211-EDDD003B241A}">
      <dsp:nvSpPr>
        <dsp:cNvPr id="0" name=""/>
        <dsp:cNvSpPr/>
      </dsp:nvSpPr>
      <dsp:spPr>
        <a:xfrm>
          <a:off x="0" y="851332"/>
          <a:ext cx="6269038" cy="8874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700" kern="1200" dirty="0"/>
            <a:t>IIFE </a:t>
          </a:r>
          <a:endParaRPr lang="en-US" sz="3700" kern="1200" dirty="0"/>
        </a:p>
      </dsp:txBody>
      <dsp:txXfrm>
        <a:off x="43321" y="894653"/>
        <a:ext cx="6182396" cy="800803"/>
      </dsp:txXfrm>
    </dsp:sp>
    <dsp:sp modelId="{F2EE2DB0-F86C-471B-84AE-CBDAEFADBC69}">
      <dsp:nvSpPr>
        <dsp:cNvPr id="0" name=""/>
        <dsp:cNvSpPr/>
      </dsp:nvSpPr>
      <dsp:spPr>
        <a:xfrm>
          <a:off x="0" y="1845337"/>
          <a:ext cx="6269038" cy="8874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Simulation de </a:t>
          </a:r>
          <a:r>
            <a:rPr lang="en-US" sz="3700" kern="1200" dirty="0" err="1"/>
            <a:t>membres</a:t>
          </a:r>
          <a:r>
            <a:rPr lang="en-US" sz="3700" kern="1200" dirty="0"/>
            <a:t> </a:t>
          </a:r>
          <a:r>
            <a:rPr lang="en-US" sz="3700" kern="1200" dirty="0" err="1"/>
            <a:t>privés</a:t>
          </a:r>
          <a:endParaRPr lang="en-US" sz="3700" kern="1200" dirty="0"/>
        </a:p>
      </dsp:txBody>
      <dsp:txXfrm>
        <a:off x="43321" y="1888658"/>
        <a:ext cx="6182396" cy="800803"/>
      </dsp:txXfrm>
    </dsp:sp>
    <dsp:sp modelId="{2DD2F6C4-5734-48DC-8CEE-8A402D25CFFF}">
      <dsp:nvSpPr>
        <dsp:cNvPr id="0" name=""/>
        <dsp:cNvSpPr/>
      </dsp:nvSpPr>
      <dsp:spPr>
        <a:xfrm>
          <a:off x="0" y="2839342"/>
          <a:ext cx="6269038" cy="8874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700" kern="1200" dirty="0"/>
            <a:t>Encapsulation</a:t>
          </a:r>
          <a:endParaRPr lang="en-US" sz="3700" kern="1200" dirty="0"/>
        </a:p>
      </dsp:txBody>
      <dsp:txXfrm>
        <a:off x="43321" y="2882663"/>
        <a:ext cx="6182396" cy="800803"/>
      </dsp:txXfrm>
    </dsp:sp>
    <dsp:sp modelId="{F4BEDD6D-920F-410D-BF03-749BCA155461}">
      <dsp:nvSpPr>
        <dsp:cNvPr id="0" name=""/>
        <dsp:cNvSpPr/>
      </dsp:nvSpPr>
      <dsp:spPr>
        <a:xfrm>
          <a:off x="0" y="3833347"/>
          <a:ext cx="6269038" cy="8874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Réutilisation</a:t>
          </a:r>
          <a:endParaRPr lang="en-US" sz="3700" kern="1200" dirty="0"/>
        </a:p>
      </dsp:txBody>
      <dsp:txXfrm>
        <a:off x="43321" y="3876668"/>
        <a:ext cx="6182396" cy="8008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C04B1-8E5D-42A8-9211-EDDD003B241A}">
      <dsp:nvSpPr>
        <dsp:cNvPr id="0" name=""/>
        <dsp:cNvSpPr/>
      </dsp:nvSpPr>
      <dsp:spPr>
        <a:xfrm>
          <a:off x="0" y="955912"/>
          <a:ext cx="6269038" cy="83947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500" kern="1200" dirty="0"/>
            <a:t>Librairie (pas un </a:t>
          </a:r>
          <a:r>
            <a:rPr lang="fr-CA" sz="3500" kern="1200" dirty="0" err="1"/>
            <a:t>framework</a:t>
          </a:r>
          <a:r>
            <a:rPr lang="fr-CA" sz="3500" kern="1200" dirty="0"/>
            <a:t>) </a:t>
          </a:r>
          <a:endParaRPr lang="en-US" sz="3500" kern="1200" dirty="0"/>
        </a:p>
      </dsp:txBody>
      <dsp:txXfrm>
        <a:off x="40980" y="996892"/>
        <a:ext cx="6187078" cy="757514"/>
      </dsp:txXfrm>
    </dsp:sp>
    <dsp:sp modelId="{F2EE2DB0-F86C-471B-84AE-CBDAEFADBC69}">
      <dsp:nvSpPr>
        <dsp:cNvPr id="0" name=""/>
        <dsp:cNvSpPr/>
      </dsp:nvSpPr>
      <dsp:spPr>
        <a:xfrm>
          <a:off x="0" y="1896187"/>
          <a:ext cx="6269038" cy="83947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Facilite</a:t>
          </a:r>
          <a:r>
            <a:rPr lang="en-US" sz="3500" kern="1200" dirty="0"/>
            <a:t> la manipulation du DOM</a:t>
          </a:r>
        </a:p>
      </dsp:txBody>
      <dsp:txXfrm>
        <a:off x="40980" y="1937167"/>
        <a:ext cx="6187078" cy="757514"/>
      </dsp:txXfrm>
    </dsp:sp>
    <dsp:sp modelId="{2DD2F6C4-5734-48DC-8CEE-8A402D25CFFF}">
      <dsp:nvSpPr>
        <dsp:cNvPr id="0" name=""/>
        <dsp:cNvSpPr/>
      </dsp:nvSpPr>
      <dsp:spPr>
        <a:xfrm>
          <a:off x="0" y="2836462"/>
          <a:ext cx="6269038" cy="83947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500" kern="1200" dirty="0"/>
            <a:t>Faire des requêtes AJAX</a:t>
          </a:r>
          <a:endParaRPr lang="en-US" sz="3500" kern="1200" dirty="0"/>
        </a:p>
      </dsp:txBody>
      <dsp:txXfrm>
        <a:off x="40980" y="2877442"/>
        <a:ext cx="6187078" cy="757514"/>
      </dsp:txXfrm>
    </dsp:sp>
    <dsp:sp modelId="{F4BEDD6D-920F-410D-BF03-749BCA155461}">
      <dsp:nvSpPr>
        <dsp:cNvPr id="0" name=""/>
        <dsp:cNvSpPr/>
      </dsp:nvSpPr>
      <dsp:spPr>
        <a:xfrm>
          <a:off x="0" y="3776737"/>
          <a:ext cx="6269038" cy="83947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Événementiel</a:t>
          </a:r>
          <a:endParaRPr lang="en-US" sz="3500" kern="1200" dirty="0"/>
        </a:p>
      </dsp:txBody>
      <dsp:txXfrm>
        <a:off x="40980" y="3817717"/>
        <a:ext cx="6187078" cy="757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84A92-80DB-45F2-84F5-0D1BF1E89935}" type="datetimeFigureOut">
              <a:rPr lang="fr-CA" smtClean="0"/>
              <a:t>2018-04-24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F421F-F6E0-49E1-8813-FA3EDB57181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5426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2018-04-24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2774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2018-04-24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1998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2018-04-24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5776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2018-04-24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033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2018-04-24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926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2018-04-24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491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2018-04-24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489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2018-04-24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7572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2018-04-24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901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2018-04-24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2810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2018-04-24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1491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6004B-0E6B-4AC3-A8D3-BFF0512C2F93}" type="datetimeFigureOut">
              <a:rPr lang="fr-CA" smtClean="0"/>
              <a:t>2018-04-24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813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://youtube.ezoqc.com/" TargetMode="External"/><Relationship Id="rId18" Type="http://schemas.openxmlformats.org/officeDocument/2006/relationships/hyperlink" Target="http://npmjs.ezoqc.com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hyperlink" Target="http://instagram.ezoqc.com/" TargetMode="External"/><Relationship Id="rId17" Type="http://schemas.openxmlformats.org/officeDocument/2006/relationships/image" Target="../media/image9.png"/><Relationship Id="rId2" Type="http://schemas.openxmlformats.org/officeDocument/2006/relationships/image" Target="../media/image2.png"/><Relationship Id="rId16" Type="http://schemas.openxmlformats.org/officeDocument/2006/relationships/hyperlink" Target="http://twitter.ezoqc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://linkedin.ezoqc.com/" TargetMode="External"/><Relationship Id="rId5" Type="http://schemas.openxmlformats.org/officeDocument/2006/relationships/image" Target="../media/image5.png"/><Relationship Id="rId15" Type="http://schemas.openxmlformats.org/officeDocument/2006/relationships/hyperlink" Target="http://github.ezoqc.com/" TargetMode="External"/><Relationship Id="rId10" Type="http://schemas.openxmlformats.org/officeDocument/2006/relationships/hyperlink" Target="http://www.ezoqc.com/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blog.ezoqc.com/" TargetMode="External"/><Relationship Id="rId14" Type="http://schemas.openxmlformats.org/officeDocument/2006/relationships/hyperlink" Target="http://facebook.ezoqc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547EB48-804A-4647-8C7E-3484A849CA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Ezo Inc. logo - SR">
            <a:extLst>
              <a:ext uri="{FF2B5EF4-FFF2-40B4-BE49-F238E27FC236}">
                <a16:creationId xmlns:a16="http://schemas.microsoft.com/office/drawing/2014/main" id="{821900A6-09DA-4C8E-8E54-4E46E9EAB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642" y="643464"/>
            <a:ext cx="6487085" cy="32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AA12B19-A4B0-4AA8-A7B0-225D3F185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011" y="4502330"/>
            <a:ext cx="10765410" cy="1207269"/>
          </a:xfrm>
        </p:spPr>
        <p:txBody>
          <a:bodyPr>
            <a:normAutofit/>
          </a:bodyPr>
          <a:lstStyle/>
          <a:p>
            <a:r>
              <a:rPr lang="fr-CA" dirty="0"/>
              <a:t>Formation CSS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A2EB4C-9E3A-447D-804A-48AFBE78C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313" y="5665510"/>
            <a:ext cx="9426806" cy="719122"/>
          </a:xfrm>
        </p:spPr>
        <p:txBody>
          <a:bodyPr>
            <a:normAutofit/>
          </a:bodyPr>
          <a:lstStyle/>
          <a:p>
            <a:r>
              <a:rPr lang="fr-CA" dirty="0"/>
              <a:t>DV22-0118-1</a:t>
            </a:r>
          </a:p>
        </p:txBody>
      </p:sp>
    </p:spTree>
    <p:extLst>
      <p:ext uri="{BB962C8B-B14F-4D97-AF65-F5344CB8AC3E}">
        <p14:creationId xmlns:p14="http://schemas.microsoft.com/office/powerpoint/2010/main" val="4244077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77DCA5E4-EDCE-4875-9B35-81889C40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fr-CA" dirty="0">
                <a:solidFill>
                  <a:schemeClr val="accent1"/>
                </a:solidFill>
              </a:rPr>
              <a:t>Les paradigmes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437FCB-99DB-4130-85F3-2CA922114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fr-CA" sz="2400" dirty="0"/>
              <a:t>Langage de script</a:t>
            </a:r>
          </a:p>
          <a:p>
            <a:r>
              <a:rPr lang="fr-CA" sz="2400" dirty="0"/>
              <a:t>Impératif et structuré</a:t>
            </a:r>
          </a:p>
          <a:p>
            <a:r>
              <a:rPr lang="fr-CA" sz="2400" dirty="0"/>
              <a:t>Compilé et interprété ou seulement interprété</a:t>
            </a:r>
          </a:p>
          <a:p>
            <a:r>
              <a:rPr lang="fr-CA" sz="2400" dirty="0"/>
              <a:t>Fonctionnel</a:t>
            </a:r>
          </a:p>
          <a:p>
            <a:r>
              <a:rPr lang="fr-CA" sz="2400" dirty="0"/>
              <a:t>Orienté-prototype</a:t>
            </a:r>
          </a:p>
          <a:p>
            <a:r>
              <a:rPr lang="fr-CA" sz="2400" dirty="0"/>
              <a:t>Typage dynamique</a:t>
            </a:r>
          </a:p>
        </p:txBody>
      </p:sp>
    </p:spTree>
    <p:extLst>
      <p:ext uri="{BB962C8B-B14F-4D97-AF65-F5344CB8AC3E}">
        <p14:creationId xmlns:p14="http://schemas.microsoft.com/office/powerpoint/2010/main" val="3592030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Exercice #1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git clone https://github.com/EzoQC/SAAQ.git</a:t>
            </a:r>
            <a:b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ou</a:t>
            </a:r>
            <a:b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1086577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Bonjour le monde!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B46F469-ABFE-4AD0-9F61-812FE8CB0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786" y="1034961"/>
            <a:ext cx="5172075" cy="25431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05AFD51-3ABA-4EE0-932C-30948662B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834" y="1958885"/>
            <a:ext cx="33909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20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29AED824-768C-4CE7-92B4-1ED875BC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Fonctionnel?</a:t>
            </a:r>
          </a:p>
        </p:txBody>
      </p:sp>
      <p:graphicFrame>
        <p:nvGraphicFramePr>
          <p:cNvPr id="16" name="Espace réservé du contenu 2">
            <a:extLst>
              <a:ext uri="{FF2B5EF4-FFF2-40B4-BE49-F238E27FC236}">
                <a16:creationId xmlns:a16="http://schemas.microsoft.com/office/drawing/2014/main" id="{AC468B20-688A-4077-8696-5045CE840E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258239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3943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66AA77-BEB5-45BE-A24A-76489E32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Comment créer une fonction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AA0879-05EA-474F-967D-475A8AE4B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En utilisant le mot clé « </a:t>
            </a:r>
            <a:r>
              <a:rPr lang="fr-CA" dirty="0" err="1"/>
              <a:t>function</a:t>
            </a:r>
            <a:r>
              <a:rPr lang="fr-CA" dirty="0"/>
              <a:t> »</a:t>
            </a:r>
          </a:p>
          <a:p>
            <a:r>
              <a:rPr lang="fr-CA" dirty="0"/>
              <a:t>En lui donnant un nom (facultatif)</a:t>
            </a:r>
          </a:p>
          <a:p>
            <a:r>
              <a:rPr lang="fr-CA" dirty="0"/>
              <a:t>En listant ses paramètres d’entrée (facultatif)</a:t>
            </a:r>
          </a:p>
          <a:p>
            <a:r>
              <a:rPr lang="fr-CA" dirty="0"/>
              <a:t>Nomenclature :</a:t>
            </a:r>
          </a:p>
          <a:p>
            <a:pPr lvl="1"/>
            <a:r>
              <a:rPr lang="fr-CA" dirty="0" err="1"/>
              <a:t>camelCase</a:t>
            </a:r>
            <a:r>
              <a:rPr lang="fr-CA" dirty="0"/>
              <a:t> (variable, fonction, membres, etc.)</a:t>
            </a:r>
          </a:p>
          <a:p>
            <a:pPr lvl="1"/>
            <a:r>
              <a:rPr lang="fr-CA" dirty="0" err="1"/>
              <a:t>PascalCase</a:t>
            </a:r>
            <a:r>
              <a:rPr lang="fr-CA" dirty="0"/>
              <a:t> (constructeurs)</a:t>
            </a:r>
          </a:p>
          <a:p>
            <a:pPr lvl="1"/>
            <a:r>
              <a:rPr lang="fr-CA" dirty="0"/>
              <a:t>Commence par une lettre</a:t>
            </a:r>
          </a:p>
          <a:p>
            <a:pPr lvl="1"/>
            <a:r>
              <a:rPr lang="fr-CA" dirty="0"/>
              <a:t>Ne pas commencer par « $ »</a:t>
            </a:r>
          </a:p>
        </p:txBody>
      </p:sp>
    </p:spTree>
    <p:extLst>
      <p:ext uri="{BB962C8B-B14F-4D97-AF65-F5344CB8AC3E}">
        <p14:creationId xmlns:p14="http://schemas.microsoft.com/office/powerpoint/2010/main" val="4282264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704E3A5-38D4-4563-A274-B9280BD0E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760" r="-1" b="1352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2C2C2C"/>
                </a:solidFill>
              </a:rPr>
              <a:t>Exemple de fonction</a:t>
            </a:r>
          </a:p>
        </p:txBody>
      </p:sp>
    </p:spTree>
    <p:extLst>
      <p:ext uri="{BB962C8B-B14F-4D97-AF65-F5344CB8AC3E}">
        <p14:creationId xmlns:p14="http://schemas.microsoft.com/office/powerpoint/2010/main" val="2009796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rgbClr val="2C2C2C"/>
                </a:solidFill>
              </a:rPr>
              <a:t>Exemple</a:t>
            </a:r>
            <a:r>
              <a:rPr lang="en-US" sz="3600" dirty="0">
                <a:solidFill>
                  <a:srgbClr val="2C2C2C"/>
                </a:solidFill>
              </a:rPr>
              <a:t> de </a:t>
            </a:r>
            <a:r>
              <a:rPr lang="en-US" sz="3600" dirty="0" err="1">
                <a:solidFill>
                  <a:srgbClr val="2C2C2C"/>
                </a:solidFill>
              </a:rPr>
              <a:t>fonction</a:t>
            </a:r>
            <a:r>
              <a:rPr lang="en-US" sz="3600" dirty="0">
                <a:solidFill>
                  <a:srgbClr val="2C2C2C"/>
                </a:solidFill>
              </a:rPr>
              <a:t> avec </a:t>
            </a:r>
            <a:r>
              <a:rPr lang="en-US" sz="3600" dirty="0" err="1">
                <a:solidFill>
                  <a:srgbClr val="2C2C2C"/>
                </a:solidFill>
              </a:rPr>
              <a:t>params</a:t>
            </a:r>
            <a:endParaRPr lang="en-US" sz="3600" dirty="0">
              <a:solidFill>
                <a:srgbClr val="2C2C2C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092CE77-CD4F-44FE-B9FE-BED4FF847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531" y="1390850"/>
            <a:ext cx="7787776" cy="374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34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rgbClr val="2C2C2C"/>
                </a:solidFill>
              </a:rPr>
              <a:t>Exemple</a:t>
            </a:r>
            <a:r>
              <a:rPr lang="en-US" sz="3600" dirty="0">
                <a:solidFill>
                  <a:srgbClr val="2C2C2C"/>
                </a:solidFill>
              </a:rPr>
              <a:t> de </a:t>
            </a:r>
            <a:r>
              <a:rPr lang="en-US" sz="3600" dirty="0" err="1">
                <a:solidFill>
                  <a:srgbClr val="2C2C2C"/>
                </a:solidFill>
              </a:rPr>
              <a:t>fonction</a:t>
            </a:r>
            <a:r>
              <a:rPr lang="en-US" sz="3600" dirty="0">
                <a:solidFill>
                  <a:srgbClr val="2C2C2C"/>
                </a:solidFill>
              </a:rPr>
              <a:t> </a:t>
            </a:r>
            <a:r>
              <a:rPr lang="en-US" sz="3600" dirty="0" err="1">
                <a:solidFill>
                  <a:srgbClr val="2C2C2C"/>
                </a:solidFill>
              </a:rPr>
              <a:t>anonyme</a:t>
            </a:r>
            <a:endParaRPr lang="en-US" sz="3600" dirty="0">
              <a:solidFill>
                <a:srgbClr val="2C2C2C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E0A424-FFAC-4643-AF1A-7BC0904ED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531" y="1612232"/>
            <a:ext cx="7524084" cy="362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1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rgbClr val="2C2C2C"/>
                </a:solidFill>
              </a:rPr>
              <a:t>Exemple</a:t>
            </a:r>
            <a:r>
              <a:rPr lang="en-US" sz="3600" dirty="0">
                <a:solidFill>
                  <a:srgbClr val="2C2C2C"/>
                </a:solidFill>
              </a:rPr>
              <a:t> de </a:t>
            </a:r>
            <a:r>
              <a:rPr lang="en-US" sz="3600" dirty="0" err="1">
                <a:solidFill>
                  <a:srgbClr val="2C2C2C"/>
                </a:solidFill>
              </a:rPr>
              <a:t>constructeur</a:t>
            </a:r>
            <a:endParaRPr lang="en-US" sz="3600" dirty="0">
              <a:solidFill>
                <a:srgbClr val="2C2C2C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B931684-B59C-45A2-A6FE-49A351828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531" y="2516134"/>
            <a:ext cx="7739949" cy="166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28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Prêts?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Oh </a:t>
            </a:r>
            <a:r>
              <a:rPr lang="fr-CA" dirty="0" err="1">
                <a:latin typeface="Consolas" panose="020B0609020204030204" pitchFamily="49" charset="0"/>
                <a:cs typeface="Consolas" panose="020B0609020204030204" pitchFamily="49" charset="0"/>
              </a:rPr>
              <a:t>nooooo</a:t>
            </a:r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2411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nckedin, social icon">
            <a:extLst>
              <a:ext uri="{FF2B5EF4-FFF2-40B4-BE49-F238E27FC236}">
                <a16:creationId xmlns:a16="http://schemas.microsoft.com/office/drawing/2014/main" id="{3C355A2B-48A0-433B-9645-7B8F90303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147656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acebook, social icon">
            <a:extLst>
              <a:ext uri="{FF2B5EF4-FFF2-40B4-BE49-F238E27FC236}">
                <a16:creationId xmlns:a16="http://schemas.microsoft.com/office/drawing/2014/main" id="{7D031034-5117-4935-A59B-0DB18C3D7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269343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ocial, youtube icon">
            <a:extLst>
              <a:ext uri="{FF2B5EF4-FFF2-40B4-BE49-F238E27FC236}">
                <a16:creationId xmlns:a16="http://schemas.microsoft.com/office/drawing/2014/main" id="{12AA9078-C096-4E3A-A4E5-C7AF06734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10" y="51326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ocial, twitter icon">
            <a:extLst>
              <a:ext uri="{FF2B5EF4-FFF2-40B4-BE49-F238E27FC236}">
                <a16:creationId xmlns:a16="http://schemas.microsoft.com/office/drawing/2014/main" id="{74E935D1-F935-4E6B-B0CD-2D1760D4A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51326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ithub, social icon">
            <a:extLst>
              <a:ext uri="{FF2B5EF4-FFF2-40B4-BE49-F238E27FC236}">
                <a16:creationId xmlns:a16="http://schemas.microsoft.com/office/drawing/2014/main" id="{C91DE01B-00F0-4E1D-B3E3-A5DE7D9DA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391263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nstagram, social icon">
            <a:extLst>
              <a:ext uri="{FF2B5EF4-FFF2-40B4-BE49-F238E27FC236}">
                <a16:creationId xmlns:a16="http://schemas.microsoft.com/office/drawing/2014/main" id="{38203E2D-D9A2-4915-9CCF-03EE9E2A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10" y="39134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ml5, internet, web icon">
            <a:extLst>
              <a:ext uri="{FF2B5EF4-FFF2-40B4-BE49-F238E27FC236}">
                <a16:creationId xmlns:a16="http://schemas.microsoft.com/office/drawing/2014/main" id="{84604306-78DA-42F6-8F7F-804FB8F31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31140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408D1D5-5179-43F4-9E46-1EFB5782457B}"/>
              </a:ext>
            </a:extLst>
          </p:cNvPr>
          <p:cNvSpPr txBox="1"/>
          <p:nvPr/>
        </p:nvSpPr>
        <p:spPr>
          <a:xfrm>
            <a:off x="1871377" y="597842"/>
            <a:ext cx="2502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accent6"/>
                </a:solidFill>
                <a:hlinkClick r:id="rId9"/>
              </a:rPr>
              <a:t>http://blog.ezoqc.com/</a:t>
            </a:r>
            <a:endParaRPr lang="fr-CA" dirty="0">
              <a:solidFill>
                <a:schemeClr val="accent6"/>
              </a:solidFill>
            </a:endParaRPr>
          </a:p>
          <a:p>
            <a:r>
              <a:rPr lang="fr-CA" dirty="0">
                <a:solidFill>
                  <a:schemeClr val="accent6"/>
                </a:solidFill>
                <a:hlinkClick r:id="rId10"/>
              </a:rPr>
              <a:t>http://www.ezoqc.com/</a:t>
            </a:r>
            <a:r>
              <a:rPr lang="fr-CA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C2E840-DD8B-41DE-A8F1-7CA7B93FAA6A}"/>
              </a:ext>
            </a:extLst>
          </p:cNvPr>
          <p:cNvSpPr txBox="1"/>
          <p:nvPr/>
        </p:nvSpPr>
        <p:spPr>
          <a:xfrm>
            <a:off x="5322533" y="818541"/>
            <a:ext cx="48985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6600" dirty="0"/>
              <a:t>Suivez-nous…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B56927-27C9-46D4-A8F5-60F6307D7261}"/>
              </a:ext>
            </a:extLst>
          </p:cNvPr>
          <p:cNvSpPr txBox="1"/>
          <p:nvPr/>
        </p:nvSpPr>
        <p:spPr>
          <a:xfrm>
            <a:off x="1871377" y="1901502"/>
            <a:ext cx="270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1"/>
              </a:rPr>
              <a:t>http://linkedin.ezoqc.com/</a:t>
            </a:r>
            <a:endParaRPr lang="fr-CA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F25C3B-60A6-46B6-9E15-B8F9F484D96C}"/>
              </a:ext>
            </a:extLst>
          </p:cNvPr>
          <p:cNvSpPr txBox="1"/>
          <p:nvPr/>
        </p:nvSpPr>
        <p:spPr>
          <a:xfrm>
            <a:off x="7312879" y="4338358"/>
            <a:ext cx="2945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2"/>
              </a:rPr>
              <a:t>http://instagram.ezoqc.com/</a:t>
            </a:r>
            <a:r>
              <a:rPr lang="fr-CA" dirty="0"/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C7C6AF8-C92A-47B0-AF9D-E01A3DDC7406}"/>
              </a:ext>
            </a:extLst>
          </p:cNvPr>
          <p:cNvSpPr txBox="1"/>
          <p:nvPr/>
        </p:nvSpPr>
        <p:spPr>
          <a:xfrm>
            <a:off x="7312879" y="5557558"/>
            <a:ext cx="274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3"/>
              </a:rPr>
              <a:t>http://youtube.ezoqc.com/</a:t>
            </a:r>
            <a:endParaRPr lang="fr-CA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76C13B7-BE76-450D-8510-86A002B79D2F}"/>
              </a:ext>
            </a:extLst>
          </p:cNvPr>
          <p:cNvSpPr txBox="1"/>
          <p:nvPr/>
        </p:nvSpPr>
        <p:spPr>
          <a:xfrm>
            <a:off x="1871377" y="3118370"/>
            <a:ext cx="287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4"/>
              </a:rPr>
              <a:t>http://facebook.ezoqc.com/</a:t>
            </a:r>
            <a:r>
              <a:rPr lang="fr-CA" dirty="0"/>
              <a:t>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399FF74-7FDB-4B77-B6BD-C53759200C9D}"/>
              </a:ext>
            </a:extLst>
          </p:cNvPr>
          <p:cNvSpPr txBox="1"/>
          <p:nvPr/>
        </p:nvSpPr>
        <p:spPr>
          <a:xfrm>
            <a:off x="1871377" y="4337570"/>
            <a:ext cx="256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5"/>
              </a:rPr>
              <a:t>http://github.ezoqc.com/</a:t>
            </a:r>
            <a:endParaRPr lang="fr-CA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05B7974-D352-4DF1-A294-75AC456B524B}"/>
              </a:ext>
            </a:extLst>
          </p:cNvPr>
          <p:cNvSpPr txBox="1"/>
          <p:nvPr/>
        </p:nvSpPr>
        <p:spPr>
          <a:xfrm>
            <a:off x="1871377" y="5556770"/>
            <a:ext cx="263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6"/>
              </a:rPr>
              <a:t>http://twitter.ezoqc.com/</a:t>
            </a:r>
            <a:r>
              <a:rPr lang="fr-CA" dirty="0"/>
              <a:t> </a:t>
            </a:r>
          </a:p>
        </p:txBody>
      </p:sp>
      <p:pic>
        <p:nvPicPr>
          <p:cNvPr id="2066" name="Picture 18" descr="Image result for npm">
            <a:extLst>
              <a:ext uri="{FF2B5EF4-FFF2-40B4-BE49-F238E27FC236}">
                <a16:creationId xmlns:a16="http://schemas.microsoft.com/office/drawing/2014/main" id="{1B6E0C22-6535-48B6-98C0-F1092ABAA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10" y="3066369"/>
            <a:ext cx="1216599" cy="47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6BB9346-FE25-46D0-99E6-AF08FFFE6E0B}"/>
              </a:ext>
            </a:extLst>
          </p:cNvPr>
          <p:cNvSpPr txBox="1"/>
          <p:nvPr/>
        </p:nvSpPr>
        <p:spPr>
          <a:xfrm>
            <a:off x="7312879" y="3057307"/>
            <a:ext cx="253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8"/>
              </a:rPr>
              <a:t>http://npmjs.ezoqc.com/</a:t>
            </a:r>
            <a:endParaRPr lang="fr-CA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A0F7E6D-A8F6-48E2-8957-7D4031CE76C5}"/>
              </a:ext>
            </a:extLst>
          </p:cNvPr>
          <p:cNvSpPr txBox="1"/>
          <p:nvPr/>
        </p:nvSpPr>
        <p:spPr>
          <a:xfrm>
            <a:off x="5857179" y="1583587"/>
            <a:ext cx="1578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/>
              <a:t>partout!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27DA3E9-4EA5-46C5-93C3-FC61696BF9D3}"/>
              </a:ext>
            </a:extLst>
          </p:cNvPr>
          <p:cNvSpPr txBox="1"/>
          <p:nvPr/>
        </p:nvSpPr>
        <p:spPr>
          <a:xfrm>
            <a:off x="5563048" y="2156335"/>
            <a:ext cx="465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u="sng" dirty="0"/>
              <a:t>LA</a:t>
            </a:r>
            <a:r>
              <a:rPr lang="fr-CA" dirty="0"/>
              <a:t> référence pour les développeurs du Québec.</a:t>
            </a:r>
          </a:p>
        </p:txBody>
      </p:sp>
    </p:spTree>
    <p:extLst>
      <p:ext uri="{BB962C8B-B14F-4D97-AF65-F5344CB8AC3E}">
        <p14:creationId xmlns:p14="http://schemas.microsoft.com/office/powerpoint/2010/main" val="3598002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rgbClr val="2C2C2C"/>
                </a:solidFill>
              </a:rPr>
              <a:t>Fonctions</a:t>
            </a:r>
            <a:r>
              <a:rPr lang="en-US" sz="3600" dirty="0">
                <a:solidFill>
                  <a:srgbClr val="2C2C2C"/>
                </a:solidFill>
              </a:rPr>
              <a:t> </a:t>
            </a:r>
            <a:r>
              <a:rPr lang="en-US" sz="3600" dirty="0" err="1">
                <a:solidFill>
                  <a:srgbClr val="2C2C2C"/>
                </a:solidFill>
              </a:rPr>
              <a:t>imbriquées</a:t>
            </a:r>
            <a:endParaRPr lang="en-US" sz="3600" dirty="0">
              <a:solidFill>
                <a:srgbClr val="2C2C2C"/>
              </a:solidFill>
            </a:endParaRPr>
          </a:p>
        </p:txBody>
      </p:sp>
      <p:pic>
        <p:nvPicPr>
          <p:cNvPr id="2050" name="Picture 2" descr="Image result for mindblown">
            <a:extLst>
              <a:ext uri="{FF2B5EF4-FFF2-40B4-BE49-F238E27FC236}">
                <a16:creationId xmlns:a16="http://schemas.microsoft.com/office/drawing/2014/main" id="{4CAF4BE9-79CE-4D02-83FA-BE6C4402357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3109" y="4277406"/>
            <a:ext cx="18669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A24676B-9594-4FC3-A34E-3433E1B3B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086" y="2139043"/>
            <a:ext cx="4774549" cy="256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50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Encore?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Meh…</a:t>
            </a:r>
          </a:p>
        </p:txBody>
      </p:sp>
    </p:spTree>
    <p:extLst>
      <p:ext uri="{BB962C8B-B14F-4D97-AF65-F5344CB8AC3E}">
        <p14:creationId xmlns:p14="http://schemas.microsoft.com/office/powerpoint/2010/main" val="27489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rgbClr val="2C2C2C"/>
                </a:solidFill>
              </a:rPr>
              <a:t>Fonctions</a:t>
            </a:r>
            <a:r>
              <a:rPr lang="en-US" sz="3600" dirty="0">
                <a:solidFill>
                  <a:srgbClr val="2C2C2C"/>
                </a:solidFill>
              </a:rPr>
              <a:t> </a:t>
            </a:r>
            <a:r>
              <a:rPr lang="en-US" sz="3600" dirty="0" err="1">
                <a:solidFill>
                  <a:srgbClr val="2C2C2C"/>
                </a:solidFill>
              </a:rPr>
              <a:t>en</a:t>
            </a:r>
            <a:r>
              <a:rPr lang="en-US" sz="3600" dirty="0">
                <a:solidFill>
                  <a:srgbClr val="2C2C2C"/>
                </a:solidFill>
              </a:rPr>
              <a:t> </a:t>
            </a:r>
            <a:r>
              <a:rPr lang="en-US" sz="3600" dirty="0" err="1">
                <a:solidFill>
                  <a:srgbClr val="2C2C2C"/>
                </a:solidFill>
              </a:rPr>
              <a:t>paramètre</a:t>
            </a:r>
            <a:endParaRPr lang="en-US" sz="3600" dirty="0">
              <a:solidFill>
                <a:srgbClr val="2C2C2C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8BA0DAA-E4A7-4B67-93DA-18912CC1E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932" y="2156664"/>
            <a:ext cx="5199904" cy="2224631"/>
          </a:xfrm>
          <a:prstGeom prst="rect">
            <a:avLst/>
          </a:prstGeom>
        </p:spPr>
      </p:pic>
      <p:pic>
        <p:nvPicPr>
          <p:cNvPr id="3074" name="Picture 2" descr="Image result for mindblown">
            <a:extLst>
              <a:ext uri="{FF2B5EF4-FFF2-40B4-BE49-F238E27FC236}">
                <a16:creationId xmlns:a16="http://schemas.microsoft.com/office/drawing/2014/main" id="{8DFA8407-F6D2-414D-A784-704F2B524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307" y="3346704"/>
            <a:ext cx="1914514" cy="2393143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862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…</a:t>
            </a:r>
            <a:r>
              <a:rPr lang="fr-CA" dirty="0" err="1"/>
              <a:t>stooooop</a:t>
            </a:r>
            <a:r>
              <a:rPr lang="fr-CA" dirty="0"/>
              <a:t>!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;) </a:t>
            </a:r>
          </a:p>
        </p:txBody>
      </p:sp>
    </p:spTree>
    <p:extLst>
      <p:ext uri="{BB962C8B-B14F-4D97-AF65-F5344CB8AC3E}">
        <p14:creationId xmlns:p14="http://schemas.microsoft.com/office/powerpoint/2010/main" val="907631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rgbClr val="2C2C2C"/>
                </a:solidFill>
              </a:rPr>
              <a:t>Pointeur</a:t>
            </a:r>
            <a:r>
              <a:rPr lang="en-US" sz="3600" dirty="0">
                <a:solidFill>
                  <a:srgbClr val="2C2C2C"/>
                </a:solidFill>
              </a:rPr>
              <a:t> de </a:t>
            </a:r>
            <a:r>
              <a:rPr lang="en-US" sz="3600" dirty="0" err="1">
                <a:solidFill>
                  <a:srgbClr val="2C2C2C"/>
                </a:solidFill>
              </a:rPr>
              <a:t>fonction</a:t>
            </a:r>
            <a:r>
              <a:rPr lang="en-US" sz="3600" dirty="0">
                <a:solidFill>
                  <a:srgbClr val="2C2C2C"/>
                </a:solidFill>
              </a:rPr>
              <a:t> </a:t>
            </a:r>
            <a:r>
              <a:rPr lang="en-US" sz="3600" dirty="0" err="1">
                <a:solidFill>
                  <a:srgbClr val="2C2C2C"/>
                </a:solidFill>
              </a:rPr>
              <a:t>en</a:t>
            </a:r>
            <a:r>
              <a:rPr lang="en-US" sz="3600" dirty="0">
                <a:solidFill>
                  <a:srgbClr val="2C2C2C"/>
                </a:solidFill>
              </a:rPr>
              <a:t> </a:t>
            </a:r>
            <a:r>
              <a:rPr lang="en-US" sz="3600" dirty="0" err="1">
                <a:solidFill>
                  <a:srgbClr val="2C2C2C"/>
                </a:solidFill>
              </a:rPr>
              <a:t>paramètre</a:t>
            </a:r>
            <a:endParaRPr lang="en-US" sz="3600" dirty="0">
              <a:solidFill>
                <a:srgbClr val="2C2C2C"/>
              </a:solidFill>
            </a:endParaRPr>
          </a:p>
        </p:txBody>
      </p:sp>
      <p:pic>
        <p:nvPicPr>
          <p:cNvPr id="4098" name="Picture 2" descr="Image result for rage quit">
            <a:extLst>
              <a:ext uri="{FF2B5EF4-FFF2-40B4-BE49-F238E27FC236}">
                <a16:creationId xmlns:a16="http://schemas.microsoft.com/office/drawing/2014/main" id="{56D49D5D-8B02-4A9B-A435-3EC891C3A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302" y="3551722"/>
            <a:ext cx="2464217" cy="222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4E74CD1-72A5-43A0-B5BA-EFAAE62A2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617" y="1704259"/>
            <a:ext cx="5183809" cy="328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17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Exercice #2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On s’amuse avec les fonctions</a:t>
            </a:r>
          </a:p>
        </p:txBody>
      </p:sp>
    </p:spTree>
    <p:extLst>
      <p:ext uri="{BB962C8B-B14F-4D97-AF65-F5344CB8AC3E}">
        <p14:creationId xmlns:p14="http://schemas.microsoft.com/office/powerpoint/2010/main" val="3930534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29AED824-768C-4CE7-92B4-1ED875BC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rgbClr val="FFFFFF"/>
                </a:solidFill>
              </a:rPr>
              <a:t>Les variables?</a:t>
            </a:r>
          </a:p>
        </p:txBody>
      </p:sp>
      <p:graphicFrame>
        <p:nvGraphicFramePr>
          <p:cNvPr id="16" name="Espace réservé du contenu 2">
            <a:extLst>
              <a:ext uri="{FF2B5EF4-FFF2-40B4-BE49-F238E27FC236}">
                <a16:creationId xmlns:a16="http://schemas.microsoft.com/office/drawing/2014/main" id="{AC468B20-688A-4077-8696-5045CE840E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576864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2527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1"/>
            <a:ext cx="2901303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rgbClr val="2C2C2C"/>
                </a:solidFill>
              </a:rPr>
              <a:t>Déclaration</a:t>
            </a:r>
            <a:endParaRPr lang="en-US" sz="3600" dirty="0">
              <a:solidFill>
                <a:srgbClr val="2C2C2C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D8FD4AD-D6D8-4D94-8BC4-3AD1A4069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389" y="2676425"/>
            <a:ext cx="7547319" cy="1010050"/>
          </a:xfrm>
          <a:prstGeom prst="rect">
            <a:avLst/>
          </a:prstGeom>
        </p:spPr>
      </p:pic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B6958394-4935-404E-A7BF-1B538803E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783" y="3842725"/>
            <a:ext cx="206692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697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Bloc vs Function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850A5CE-4309-47C8-B1C4-B7956C9D1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38" y="879821"/>
            <a:ext cx="2886075" cy="30861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2E35E82-A9C3-4449-85AF-B060DE1AE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817" y="555971"/>
            <a:ext cx="4219575" cy="34099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EDDFC8-1094-4EE2-938A-F7CED4CD4B91}"/>
              </a:ext>
            </a:extLst>
          </p:cNvPr>
          <p:cNvSpPr/>
          <p:nvPr/>
        </p:nvSpPr>
        <p:spPr>
          <a:xfrm>
            <a:off x="885524" y="1068404"/>
            <a:ext cx="2021305" cy="221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51D67C-41F2-4975-8F94-CB2953FD29DA}"/>
              </a:ext>
            </a:extLst>
          </p:cNvPr>
          <p:cNvSpPr/>
          <p:nvPr/>
        </p:nvSpPr>
        <p:spPr>
          <a:xfrm>
            <a:off x="885524" y="2312180"/>
            <a:ext cx="2021305" cy="221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2B98DA5-3B86-44CF-AF19-D69B0395FFFE}"/>
              </a:ext>
            </a:extLst>
          </p:cNvPr>
          <p:cNvCxnSpPr/>
          <p:nvPr/>
        </p:nvCxnSpPr>
        <p:spPr>
          <a:xfrm flipV="1">
            <a:off x="2906829" y="1004207"/>
            <a:ext cx="4457357" cy="1748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4C4A64D-1C4F-480C-9D65-730525625E0D}"/>
              </a:ext>
            </a:extLst>
          </p:cNvPr>
          <p:cNvCxnSpPr>
            <a:stCxn id="13" idx="3"/>
          </p:cNvCxnSpPr>
          <p:nvPr/>
        </p:nvCxnSpPr>
        <p:spPr>
          <a:xfrm flipV="1">
            <a:off x="2906829" y="1967593"/>
            <a:ext cx="4457357" cy="455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CA127F6E-F069-4F43-88BA-F532E8A300BE}"/>
              </a:ext>
            </a:extLst>
          </p:cNvPr>
          <p:cNvSpPr txBox="1"/>
          <p:nvPr/>
        </p:nvSpPr>
        <p:spPr>
          <a:xfrm rot="21446461">
            <a:off x="4258645" y="717670"/>
            <a:ext cx="162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Function</a:t>
            </a:r>
            <a:r>
              <a:rPr lang="fr-CA" dirty="0"/>
              <a:t>-scope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3BFBBCF-81AD-4892-B13C-7A8452FD99C4}"/>
              </a:ext>
            </a:extLst>
          </p:cNvPr>
          <p:cNvSpPr txBox="1"/>
          <p:nvPr/>
        </p:nvSpPr>
        <p:spPr>
          <a:xfrm rot="21269921">
            <a:off x="3887904" y="1874284"/>
            <a:ext cx="119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Bloc-scope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6917A8-9199-499B-9629-362410B0AE09}"/>
              </a:ext>
            </a:extLst>
          </p:cNvPr>
          <p:cNvSpPr/>
          <p:nvPr/>
        </p:nvSpPr>
        <p:spPr>
          <a:xfrm>
            <a:off x="7349239" y="902336"/>
            <a:ext cx="2021305" cy="221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D6D735-E9CD-4FC8-AAE7-25CF371488F7}"/>
              </a:ext>
            </a:extLst>
          </p:cNvPr>
          <p:cNvSpPr/>
          <p:nvPr/>
        </p:nvSpPr>
        <p:spPr>
          <a:xfrm>
            <a:off x="7447818" y="1817735"/>
            <a:ext cx="4080154" cy="221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95151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Related image">
            <a:extLst>
              <a:ext uri="{FF2B5EF4-FFF2-40B4-BE49-F238E27FC236}">
                <a16:creationId xmlns:a16="http://schemas.microsoft.com/office/drawing/2014/main" id="{2FE6BA2E-9533-499D-8B5D-E8654099D9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3"/>
          <a:stretch/>
        </p:blipFill>
        <p:spPr bwMode="auto">
          <a:xfrm>
            <a:off x="20" y="10"/>
            <a:ext cx="753463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6315" y="1154431"/>
            <a:ext cx="3893818" cy="3708895"/>
          </a:xfrm>
          <a:prstGeom prst="ellipse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dirty="0" err="1"/>
              <a:t>Typage</a:t>
            </a:r>
            <a:r>
              <a:rPr lang="en-US" sz="3700" dirty="0"/>
              <a:t> </a:t>
            </a:r>
            <a:r>
              <a:rPr lang="en-US" sz="3700" dirty="0" err="1"/>
              <a:t>dynamique</a:t>
            </a:r>
            <a:br>
              <a:rPr lang="en-US" sz="3700" dirty="0"/>
            </a:br>
            <a:r>
              <a:rPr lang="en-US" sz="3700" dirty="0"/>
              <a:t>(duck typing)</a:t>
            </a:r>
          </a:p>
        </p:txBody>
      </p:sp>
    </p:spTree>
    <p:extLst>
      <p:ext uri="{BB962C8B-B14F-4D97-AF65-F5344CB8AC3E}">
        <p14:creationId xmlns:p14="http://schemas.microsoft.com/office/powerpoint/2010/main" val="199607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8979B-42D7-4F7A-8480-B0D5AA66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Qui suis-je?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74FFCB-81FE-4A5E-AFE8-D1ED56E4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992"/>
            <a:ext cx="7107315" cy="4351338"/>
          </a:xfrm>
        </p:spPr>
        <p:txBody>
          <a:bodyPr/>
          <a:lstStyle/>
          <a:p>
            <a:r>
              <a:rPr lang="fr-CA" dirty="0"/>
              <a:t>Coprésident et cofondateur (1 an)</a:t>
            </a:r>
          </a:p>
          <a:p>
            <a:r>
              <a:rPr lang="fr-CA" dirty="0"/>
              <a:t>Architecte organique (2+ ans)</a:t>
            </a:r>
          </a:p>
          <a:p>
            <a:r>
              <a:rPr lang="fr-CA" dirty="0"/>
              <a:t>Développeur Full-Stack (6+ ans)</a:t>
            </a:r>
          </a:p>
          <a:p>
            <a:r>
              <a:rPr lang="fr-CA" dirty="0"/>
              <a:t>Spécialisation en Web</a:t>
            </a:r>
          </a:p>
          <a:p>
            <a:pPr lvl="1"/>
            <a:r>
              <a:rPr lang="fr-CA" dirty="0"/>
              <a:t>Java, C#, PHP, JavaScript, </a:t>
            </a:r>
            <a:r>
              <a:rPr lang="fr-CA" dirty="0" err="1"/>
              <a:t>TypeScript</a:t>
            </a:r>
            <a:r>
              <a:rPr lang="fr-CA" dirty="0"/>
              <a:t>, Ruby on Rails, CSS3, HTML5</a:t>
            </a:r>
          </a:p>
          <a:p>
            <a:r>
              <a:rPr lang="fr-CA" i="1" dirty="0"/>
              <a:t>Coach</a:t>
            </a:r>
            <a:r>
              <a:rPr lang="fr-CA" dirty="0"/>
              <a:t> technique et formateur</a:t>
            </a:r>
          </a:p>
          <a:p>
            <a:pPr lvl="1"/>
            <a:r>
              <a:rPr lang="fr-CA" dirty="0"/>
              <a:t>Bonnes pratiques, code propre, architecture propre, principes OO avancés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F294AB-DB58-426F-8F23-E8D5F3CEA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515" y="1267603"/>
            <a:ext cx="3175130" cy="423350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154FAF-CACE-42BB-9846-549EAB3A534E}"/>
              </a:ext>
            </a:extLst>
          </p:cNvPr>
          <p:cNvSpPr txBox="1"/>
          <p:nvPr/>
        </p:nvSpPr>
        <p:spPr>
          <a:xfrm>
            <a:off x="8256159" y="5501110"/>
            <a:ext cx="2553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Sylvain Cloutier – Ezo </a:t>
            </a:r>
            <a:r>
              <a:rPr lang="fr-CA" dirty="0" err="1"/>
              <a:t>inc.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69844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Canard vs </a:t>
            </a:r>
            <a:r>
              <a:rPr lang="en-US" sz="5400" dirty="0" err="1">
                <a:solidFill>
                  <a:srgbClr val="FFFFFF"/>
                </a:solidFill>
              </a:rPr>
              <a:t>Vache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9EAFE98-4E61-4201-909E-C396071A0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38" y="272960"/>
            <a:ext cx="4362450" cy="40671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6D4FE30-596F-44BA-A22A-E577D785B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453" y="330109"/>
            <a:ext cx="43624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08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186B68C-84BC-4A6E-99D1-EE87483C13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8949" y="450221"/>
            <a:ext cx="2115455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1418" y="450221"/>
            <a:ext cx="4421661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66C6D1-23AC-49C4-BA07-238E4E9F8C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4402377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75CD93-9DF2-48CB-9F57-1BCA9A46C7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21269"/>
            <a:ext cx="6697525" cy="1877811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0193BC6-A9E6-4D59-936F-2BAA3A5D0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3078" y="2576514"/>
            <a:ext cx="1705848" cy="170584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16DEEDB-743E-44E9-818B-F108622AD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762000"/>
            <a:ext cx="3759200" cy="3340100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Duck Typing… si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0B3136-28B7-4655-A06D-E235A4D20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103" y="795548"/>
            <a:ext cx="3759198" cy="5275603"/>
          </a:xfrm>
        </p:spPr>
        <p:txBody>
          <a:bodyPr anchor="ctr">
            <a:normAutofit/>
          </a:bodyPr>
          <a:lstStyle/>
          <a:p>
            <a:r>
              <a:rPr lang="fr-CA" sz="2000"/>
              <a:t>Ça marche comme un canard</a:t>
            </a:r>
          </a:p>
          <a:p>
            <a:r>
              <a:rPr lang="fr-CA" sz="2000"/>
              <a:t>Ça quack comme un canard</a:t>
            </a:r>
          </a:p>
          <a:p>
            <a:r>
              <a:rPr lang="fr-CA" sz="2000"/>
              <a:t>Ça a un bec plat</a:t>
            </a:r>
          </a:p>
          <a:p>
            <a:r>
              <a:rPr lang="fr-CA" sz="2000"/>
              <a:t>Ça a des pattes palmées</a:t>
            </a:r>
          </a:p>
          <a:p>
            <a:pPr marL="0" indent="0">
              <a:buNone/>
            </a:pPr>
            <a:endParaRPr lang="fr-CA" sz="200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4612C37-7A7F-4B60-83A4-C2C774F34C03}"/>
              </a:ext>
            </a:extLst>
          </p:cNvPr>
          <p:cNvSpPr txBox="1"/>
          <p:nvPr/>
        </p:nvSpPr>
        <p:spPr>
          <a:xfrm>
            <a:off x="774700" y="5343177"/>
            <a:ext cx="6430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>
                <a:solidFill>
                  <a:schemeClr val="bg1"/>
                </a:solidFill>
              </a:rPr>
              <a:t>Alors c’est un canard (même si s’en est pas un!)</a:t>
            </a:r>
          </a:p>
          <a:p>
            <a:endParaRPr lang="fr-C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241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1"/>
            <a:ext cx="2901303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rgbClr val="2C2C2C"/>
                </a:solidFill>
              </a:rPr>
              <a:t>Exemple</a:t>
            </a:r>
            <a:endParaRPr lang="en-US" sz="3600" dirty="0">
              <a:solidFill>
                <a:srgbClr val="2C2C2C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46A652D-BE54-4E2F-B48A-5000087F5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325" y="847725"/>
            <a:ext cx="70485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88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1"/>
            <a:ext cx="2901303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</a:rPr>
              <a:t>Assignation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3B16F5-94C7-4EEE-8CA2-BDDF39F4E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173" y="2468881"/>
            <a:ext cx="3629025" cy="7429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0DE10D6-9ED2-439D-85D9-C275141DC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432" y="3467863"/>
            <a:ext cx="3714750" cy="2286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BC5237B-BB3F-445D-8C45-248BA9F33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582" y="1251204"/>
            <a:ext cx="37528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98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1"/>
            <a:ext cx="2901303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</a:rPr>
              <a:t>Assignation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3B16F5-94C7-4EEE-8CA2-BDDF39F4E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592" y="2934245"/>
            <a:ext cx="3629025" cy="7429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0DE10D6-9ED2-439D-85D9-C275141DC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851" y="3933227"/>
            <a:ext cx="3714750" cy="2286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2D0E768-BA5B-4CFA-998B-6274778A7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775" y="627019"/>
            <a:ext cx="37338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519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Exercice #3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Les variables</a:t>
            </a:r>
          </a:p>
        </p:txBody>
      </p:sp>
    </p:spTree>
    <p:extLst>
      <p:ext uri="{BB962C8B-B14F-4D97-AF65-F5344CB8AC3E}">
        <p14:creationId xmlns:p14="http://schemas.microsoft.com/office/powerpoint/2010/main" val="1649157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29AED824-768C-4CE7-92B4-1ED875BC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rgbClr val="FFFFFF"/>
                </a:solidFill>
              </a:rPr>
              <a:t>Impératif et structuré?</a:t>
            </a:r>
          </a:p>
        </p:txBody>
      </p:sp>
      <p:graphicFrame>
        <p:nvGraphicFramePr>
          <p:cNvPr id="16" name="Espace réservé du contenu 2">
            <a:extLst>
              <a:ext uri="{FF2B5EF4-FFF2-40B4-BE49-F238E27FC236}">
                <a16:creationId xmlns:a16="http://schemas.microsoft.com/office/drawing/2014/main" id="{AC468B20-688A-4077-8696-5045CE840E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102954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10522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1"/>
            <a:ext cx="2901303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</a:rPr>
              <a:t>Instruction </a:t>
            </a:r>
            <a:r>
              <a:rPr lang="en-US" sz="3600" dirty="0" err="1">
                <a:solidFill>
                  <a:srgbClr val="2C2C2C"/>
                </a:solidFill>
              </a:rPr>
              <a:t>conditionnelle</a:t>
            </a:r>
            <a:endParaRPr lang="en-US" sz="3600" dirty="0">
              <a:solidFill>
                <a:srgbClr val="2C2C2C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76E937C-477E-47EE-95CB-880620EA7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214" y="1918610"/>
            <a:ext cx="7485513" cy="270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450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1"/>
            <a:ext cx="2901303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</a:rPr>
              <a:t>Instruction </a:t>
            </a:r>
            <a:r>
              <a:rPr lang="en-US" sz="3600" dirty="0" err="1">
                <a:solidFill>
                  <a:srgbClr val="2C2C2C"/>
                </a:solidFill>
              </a:rPr>
              <a:t>conditionnelle</a:t>
            </a:r>
            <a:endParaRPr lang="en-US" sz="3600" dirty="0">
              <a:solidFill>
                <a:srgbClr val="2C2C2C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03A1C39-3B11-47CC-A8F2-9753749F0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947" y="1061643"/>
            <a:ext cx="5722842" cy="441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885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1"/>
            <a:ext cx="2901303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</a:rPr>
              <a:t>Instruction de </a:t>
            </a:r>
            <a:r>
              <a:rPr lang="en-US" sz="3600" dirty="0" err="1">
                <a:solidFill>
                  <a:srgbClr val="2C2C2C"/>
                </a:solidFill>
              </a:rPr>
              <a:t>contrôle</a:t>
            </a:r>
            <a:r>
              <a:rPr lang="en-US" sz="3600" dirty="0">
                <a:solidFill>
                  <a:srgbClr val="2C2C2C"/>
                </a:solidFill>
              </a:rPr>
              <a:t> de flux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49CA070-F0F6-41F1-9080-0A1F1C619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703" y="2355432"/>
            <a:ext cx="7754354" cy="172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2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5487D-6F4C-41E3-A7D6-959DD1D04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fr-CA"/>
              <a:t>Plan de cours</a:t>
            </a:r>
            <a:endParaRPr lang="fr-CA" dirty="0"/>
          </a:p>
        </p:txBody>
      </p:sp>
      <p:graphicFrame>
        <p:nvGraphicFramePr>
          <p:cNvPr id="5" name="Espace réservé du contenu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489106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3367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1"/>
            <a:ext cx="2901303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</a:rPr>
              <a:t>Instruction de </a:t>
            </a:r>
            <a:r>
              <a:rPr lang="en-US" sz="3600" dirty="0" err="1">
                <a:solidFill>
                  <a:srgbClr val="2C2C2C"/>
                </a:solidFill>
              </a:rPr>
              <a:t>contrôle</a:t>
            </a:r>
            <a:r>
              <a:rPr lang="en-US" sz="3600" dirty="0">
                <a:solidFill>
                  <a:srgbClr val="2C2C2C"/>
                </a:solidFill>
              </a:rPr>
              <a:t> de flux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AB6AC60-1B1D-42C0-B247-179E388DF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639" y="2384866"/>
            <a:ext cx="7344368" cy="194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411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1"/>
            <a:ext cx="2901303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</a:rPr>
              <a:t>Instruction de </a:t>
            </a:r>
            <a:r>
              <a:rPr lang="en-US" sz="3600" dirty="0" err="1">
                <a:solidFill>
                  <a:srgbClr val="2C2C2C"/>
                </a:solidFill>
              </a:rPr>
              <a:t>contrôle</a:t>
            </a:r>
            <a:r>
              <a:rPr lang="en-US" sz="3600" dirty="0">
                <a:solidFill>
                  <a:srgbClr val="2C2C2C"/>
                </a:solidFill>
              </a:rPr>
              <a:t> de flux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EC9B537-492C-4120-809D-036674532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172" y="1963253"/>
            <a:ext cx="7607397" cy="246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272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1"/>
            <a:ext cx="2901303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</a:rPr>
              <a:t>Instruction de </a:t>
            </a:r>
            <a:r>
              <a:rPr lang="en-US" sz="3600" dirty="0" err="1">
                <a:solidFill>
                  <a:srgbClr val="2C2C2C"/>
                </a:solidFill>
              </a:rPr>
              <a:t>contrôle</a:t>
            </a:r>
            <a:r>
              <a:rPr lang="en-US" sz="3600" dirty="0">
                <a:solidFill>
                  <a:srgbClr val="2C2C2C"/>
                </a:solidFill>
              </a:rPr>
              <a:t> de flux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1AFA92-BDDD-41D9-9A19-92F693EFC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206" y="1436190"/>
            <a:ext cx="5852712" cy="398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448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1"/>
            <a:ext cx="2901303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</a:rPr>
              <a:t>Instruction de </a:t>
            </a:r>
            <a:r>
              <a:rPr lang="en-US" sz="3600" dirty="0" err="1">
                <a:solidFill>
                  <a:srgbClr val="2C2C2C"/>
                </a:solidFill>
              </a:rPr>
              <a:t>contrôle</a:t>
            </a:r>
            <a:r>
              <a:rPr lang="en-US" sz="3600" dirty="0">
                <a:solidFill>
                  <a:srgbClr val="2C2C2C"/>
                </a:solidFill>
              </a:rPr>
              <a:t> de flux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D8EAB1A-3806-44C2-9B37-E122A1AE2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293" y="1490211"/>
            <a:ext cx="5463999" cy="355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433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Exercice #4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Contrôle de flux</a:t>
            </a:r>
          </a:p>
        </p:txBody>
      </p:sp>
    </p:spTree>
    <p:extLst>
      <p:ext uri="{BB962C8B-B14F-4D97-AF65-F5344CB8AC3E}">
        <p14:creationId xmlns:p14="http://schemas.microsoft.com/office/powerpoint/2010/main" val="24245310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29AED824-768C-4CE7-92B4-1ED875BC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rgbClr val="FFFFFF"/>
                </a:solidFill>
              </a:rPr>
              <a:t>Le module pattern?</a:t>
            </a:r>
          </a:p>
        </p:txBody>
      </p:sp>
      <p:graphicFrame>
        <p:nvGraphicFramePr>
          <p:cNvPr id="16" name="Espace réservé du contenu 2">
            <a:extLst>
              <a:ext uri="{FF2B5EF4-FFF2-40B4-BE49-F238E27FC236}">
                <a16:creationId xmlns:a16="http://schemas.microsoft.com/office/drawing/2014/main" id="{AC468B20-688A-4077-8696-5045CE840E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308277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76792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1"/>
            <a:ext cx="2901303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</a:rPr>
              <a:t>IIFE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687FF4-DFB0-4955-AA7F-C684EE1B4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725" y="2935605"/>
            <a:ext cx="14097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309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1"/>
            <a:ext cx="2901303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</a:rPr>
              <a:t>IIFE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005CE18-795D-4127-B187-4597E7EB2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625" y="2854642"/>
            <a:ext cx="1485900" cy="828675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89DD573D-C398-4F11-B5E8-7CD2DD9A4D28}"/>
              </a:ext>
            </a:extLst>
          </p:cNvPr>
          <p:cNvCxnSpPr>
            <a:cxnSpLocks/>
          </p:cNvCxnSpPr>
          <p:nvPr/>
        </p:nvCxnSpPr>
        <p:spPr>
          <a:xfrm flipV="1">
            <a:off x="6294664" y="3054293"/>
            <a:ext cx="606961" cy="828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021BCDC5-6398-4A78-A65F-76A866337ACD}"/>
              </a:ext>
            </a:extLst>
          </p:cNvPr>
          <p:cNvCxnSpPr>
            <a:cxnSpLocks/>
          </p:cNvCxnSpPr>
          <p:nvPr/>
        </p:nvCxnSpPr>
        <p:spPr>
          <a:xfrm flipV="1">
            <a:off x="6294664" y="3674337"/>
            <a:ext cx="713806" cy="227483"/>
          </a:xfrm>
          <a:prstGeom prst="bentConnector3">
            <a:avLst>
              <a:gd name="adj1" fmla="val 998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9D4CE937-60D5-4174-AB5C-91F0F4A237FE}"/>
              </a:ext>
            </a:extLst>
          </p:cNvPr>
          <p:cNvSpPr txBox="1"/>
          <p:nvPr/>
        </p:nvSpPr>
        <p:spPr>
          <a:xfrm>
            <a:off x="5074630" y="3983283"/>
            <a:ext cx="256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Entre parenthèses…</a:t>
            </a:r>
          </a:p>
        </p:txBody>
      </p:sp>
    </p:spTree>
    <p:extLst>
      <p:ext uri="{BB962C8B-B14F-4D97-AF65-F5344CB8AC3E}">
        <p14:creationId xmlns:p14="http://schemas.microsoft.com/office/powerpoint/2010/main" val="41230902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1"/>
            <a:ext cx="2901303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</a:rPr>
              <a:t>IIFE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2B1F66D-4E0D-41B7-8050-175F08301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000" y="2975229"/>
            <a:ext cx="1581150" cy="74295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7EF882E-951D-4925-83F9-F191B26751D1}"/>
              </a:ext>
            </a:extLst>
          </p:cNvPr>
          <p:cNvCxnSpPr/>
          <p:nvPr/>
        </p:nvCxnSpPr>
        <p:spPr>
          <a:xfrm flipH="1" flipV="1">
            <a:off x="7255823" y="3718179"/>
            <a:ext cx="522515" cy="72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BEA8FAD8-3E77-41C2-81AB-DCC339612DD2}"/>
              </a:ext>
            </a:extLst>
          </p:cNvPr>
          <p:cNvSpPr txBox="1"/>
          <p:nvPr/>
        </p:nvSpPr>
        <p:spPr>
          <a:xfrm>
            <a:off x="7517080" y="4461129"/>
            <a:ext cx="196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Exécute la fonction</a:t>
            </a:r>
          </a:p>
        </p:txBody>
      </p:sp>
    </p:spTree>
    <p:extLst>
      <p:ext uri="{BB962C8B-B14F-4D97-AF65-F5344CB8AC3E}">
        <p14:creationId xmlns:p14="http://schemas.microsoft.com/office/powerpoint/2010/main" val="33677570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1"/>
            <a:ext cx="2901303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</a:rPr>
              <a:t>IIFE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FB6AD2B-6493-4CC4-B758-08915825F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195" y="2219325"/>
            <a:ext cx="4657725" cy="2419350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E4484A6-C8D3-47B8-A346-AE8CAD939321}"/>
              </a:ext>
            </a:extLst>
          </p:cNvPr>
          <p:cNvCxnSpPr/>
          <p:nvPr/>
        </p:nvCxnSpPr>
        <p:spPr>
          <a:xfrm flipV="1">
            <a:off x="4514850" y="3159579"/>
            <a:ext cx="1069521" cy="302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CAF2DB1-F8AA-4C2A-B85B-07C1D5E9C869}"/>
              </a:ext>
            </a:extLst>
          </p:cNvPr>
          <p:cNvCxnSpPr/>
          <p:nvPr/>
        </p:nvCxnSpPr>
        <p:spPr>
          <a:xfrm>
            <a:off x="4514850" y="3461657"/>
            <a:ext cx="1126671" cy="489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59AE4392-119E-467E-A61D-0E05E2423730}"/>
              </a:ext>
            </a:extLst>
          </p:cNvPr>
          <p:cNvSpPr txBox="1"/>
          <p:nvPr/>
        </p:nvSpPr>
        <p:spPr>
          <a:xfrm>
            <a:off x="3766347" y="3105834"/>
            <a:ext cx="1143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Méthodes</a:t>
            </a:r>
          </a:p>
          <a:p>
            <a:r>
              <a:rPr lang="fr-CA" dirty="0"/>
              <a:t>privées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14DDF2B-5E09-4F92-BB41-F20AF605B071}"/>
              </a:ext>
            </a:extLst>
          </p:cNvPr>
          <p:cNvCxnSpPr/>
          <p:nvPr/>
        </p:nvCxnSpPr>
        <p:spPr>
          <a:xfrm flipH="1">
            <a:off x="7307036" y="1690007"/>
            <a:ext cx="832757" cy="70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65CA69C0-6C55-475D-9C4A-5E2500D21938}"/>
              </a:ext>
            </a:extLst>
          </p:cNvPr>
          <p:cNvSpPr txBox="1"/>
          <p:nvPr/>
        </p:nvSpPr>
        <p:spPr>
          <a:xfrm>
            <a:off x="7992836" y="1575707"/>
            <a:ext cx="1701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Propriété privée</a:t>
            </a:r>
          </a:p>
        </p:txBody>
      </p:sp>
    </p:spTree>
    <p:extLst>
      <p:ext uri="{BB962C8B-B14F-4D97-AF65-F5344CB8AC3E}">
        <p14:creationId xmlns:p14="http://schemas.microsoft.com/office/powerpoint/2010/main" val="193990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javascript">
            <a:extLst>
              <a:ext uri="{FF2B5EF4-FFF2-40B4-BE49-F238E27FC236}">
                <a16:creationId xmlns:a16="http://schemas.microsoft.com/office/drawing/2014/main" id="{8A8DD095-D143-46A6-B7AE-487F719E1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2" y="787907"/>
            <a:ext cx="5126736" cy="512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00C8506-5D9D-4F33-802B-DDDFCAF51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fr-CA" sz="4000" dirty="0"/>
              <a:t>JavaScript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B5F310-4421-4A90-BE49-9B7303992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r>
              <a:rPr lang="fr-CA" sz="2000" dirty="0"/>
              <a:t>Créé en 1995 (23 ans </a:t>
            </a:r>
            <a:r>
              <a:rPr lang="fr-CA" sz="2000" dirty="0">
                <a:sym typeface="Wingdings" panose="05000000000000000000" pitchFamily="2" charset="2"/>
              </a:rPr>
              <a:t>)</a:t>
            </a:r>
          </a:p>
          <a:p>
            <a:r>
              <a:rPr lang="fr-CA" sz="2000" dirty="0">
                <a:sym typeface="Wingdings" panose="05000000000000000000" pitchFamily="2" charset="2"/>
              </a:rPr>
              <a:t>Régit par </a:t>
            </a:r>
            <a:r>
              <a:rPr lang="fr-CA" sz="2000" dirty="0" err="1">
                <a:sym typeface="Wingdings" panose="05000000000000000000" pitchFamily="2" charset="2"/>
              </a:rPr>
              <a:t>ECMAScript</a:t>
            </a:r>
            <a:r>
              <a:rPr lang="fr-CA" sz="2000" dirty="0">
                <a:sym typeface="Wingdings" panose="05000000000000000000" pitchFamily="2" charset="2"/>
              </a:rPr>
              <a:t> (8e édition) </a:t>
            </a:r>
            <a:endParaRPr lang="fr-CA" sz="2000" dirty="0"/>
          </a:p>
          <a:p>
            <a:r>
              <a:rPr lang="fr-CA" sz="2000" dirty="0"/>
              <a:t>Séparer le comportement de la présentation et du contenu</a:t>
            </a:r>
          </a:p>
          <a:p>
            <a:r>
              <a:rPr lang="fr-CA" sz="2000" dirty="0"/>
              <a:t>Préprocesseurs :</a:t>
            </a:r>
          </a:p>
          <a:p>
            <a:pPr lvl="1"/>
            <a:r>
              <a:rPr lang="fr-CA" sz="1600" dirty="0" err="1"/>
              <a:t>TypeScript</a:t>
            </a:r>
            <a:r>
              <a:rPr lang="fr-CA" sz="1600" dirty="0"/>
              <a:t>, </a:t>
            </a:r>
            <a:r>
              <a:rPr lang="fr-CA" sz="1600" dirty="0" err="1"/>
              <a:t>CoffeeScript</a:t>
            </a:r>
            <a:r>
              <a:rPr lang="fr-CA" sz="1600" dirty="0"/>
              <a:t>, </a:t>
            </a:r>
            <a:r>
              <a:rPr lang="fr-CA" sz="1600" dirty="0" err="1"/>
              <a:t>LiveScript</a:t>
            </a:r>
            <a:r>
              <a:rPr lang="fr-CA" sz="1600" dirty="0"/>
              <a:t>, etc…</a:t>
            </a:r>
          </a:p>
          <a:p>
            <a:r>
              <a:rPr lang="fr-CA" sz="2000" dirty="0"/>
              <a:t>Mono-thread</a:t>
            </a:r>
          </a:p>
          <a:p>
            <a:r>
              <a:rPr lang="fr-CA" sz="2000" dirty="0"/>
              <a:t>Opérations E/S non-bloquantes</a:t>
            </a:r>
          </a:p>
          <a:p>
            <a:r>
              <a:rPr lang="fr-CA" sz="2000" dirty="0"/>
              <a:t>Fonctionnel</a:t>
            </a:r>
          </a:p>
        </p:txBody>
      </p:sp>
    </p:spTree>
    <p:extLst>
      <p:ext uri="{BB962C8B-B14F-4D97-AF65-F5344CB8AC3E}">
        <p14:creationId xmlns:p14="http://schemas.microsoft.com/office/powerpoint/2010/main" val="32453217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1"/>
            <a:ext cx="2901303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</a:rPr>
              <a:t>IIFE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CEA7A16-3891-475D-B8E6-A1336BE34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950" y="1627441"/>
            <a:ext cx="4667250" cy="34385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9104EFF-08E6-4474-8B92-B1D03AD9B607}"/>
              </a:ext>
            </a:extLst>
          </p:cNvPr>
          <p:cNvSpPr txBox="1"/>
          <p:nvPr/>
        </p:nvSpPr>
        <p:spPr>
          <a:xfrm>
            <a:off x="3714750" y="3755571"/>
            <a:ext cx="13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Objet littéral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19470186-8E24-4940-A485-F47A87237CE7}"/>
              </a:ext>
            </a:extLst>
          </p:cNvPr>
          <p:cNvCxnSpPr>
            <a:stCxn id="9" idx="3"/>
          </p:cNvCxnSpPr>
          <p:nvPr/>
        </p:nvCxnSpPr>
        <p:spPr>
          <a:xfrm>
            <a:off x="5080317" y="3940237"/>
            <a:ext cx="553040" cy="12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0CE66C4-30B1-4784-B481-AA05CD08F6DB}"/>
              </a:ext>
            </a:extLst>
          </p:cNvPr>
          <p:cNvCxnSpPr/>
          <p:nvPr/>
        </p:nvCxnSpPr>
        <p:spPr>
          <a:xfrm flipV="1">
            <a:off x="6262007" y="4637314"/>
            <a:ext cx="334736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F20B2004-7E72-40A3-A4C5-6CCEA468751B}"/>
              </a:ext>
            </a:extLst>
          </p:cNvPr>
          <p:cNvSpPr txBox="1"/>
          <p:nvPr/>
        </p:nvSpPr>
        <p:spPr>
          <a:xfrm>
            <a:off x="5127238" y="5323114"/>
            <a:ext cx="2677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Nom public de la méthode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56CECE4-4C4B-4827-84A0-83A1F2B7D66F}"/>
              </a:ext>
            </a:extLst>
          </p:cNvPr>
          <p:cNvCxnSpPr/>
          <p:nvPr/>
        </p:nvCxnSpPr>
        <p:spPr>
          <a:xfrm flipH="1" flipV="1">
            <a:off x="8735786" y="4673890"/>
            <a:ext cx="916192" cy="83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A3BBE0DD-6333-4602-80E2-4AC814748C0D}"/>
              </a:ext>
            </a:extLst>
          </p:cNvPr>
          <p:cNvSpPr txBox="1"/>
          <p:nvPr/>
        </p:nvSpPr>
        <p:spPr>
          <a:xfrm>
            <a:off x="9193882" y="5528548"/>
            <a:ext cx="2061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Méthodes exposées</a:t>
            </a:r>
            <a:br>
              <a:rPr lang="fr-CA" dirty="0"/>
            </a:br>
            <a:r>
              <a:rPr lang="fr-CA" dirty="0"/>
              <a:t>(délégation)</a:t>
            </a:r>
          </a:p>
        </p:txBody>
      </p:sp>
    </p:spTree>
    <p:extLst>
      <p:ext uri="{BB962C8B-B14F-4D97-AF65-F5344CB8AC3E}">
        <p14:creationId xmlns:p14="http://schemas.microsoft.com/office/powerpoint/2010/main" val="30102644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1"/>
            <a:ext cx="2901303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</a:rPr>
              <a:t>IIFE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E2EA5AF-CE2A-4B47-8154-FE4B64FC3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137" y="1685925"/>
            <a:ext cx="4714875" cy="34861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F73AE0A-6EC4-4117-9282-31744ED9D6AF}"/>
              </a:ext>
            </a:extLst>
          </p:cNvPr>
          <p:cNvSpPr/>
          <p:nvPr/>
        </p:nvSpPr>
        <p:spPr>
          <a:xfrm>
            <a:off x="5287137" y="1685925"/>
            <a:ext cx="1113663" cy="2487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241796-AAD8-479B-ADBA-DB969C6D51EA}"/>
              </a:ext>
            </a:extLst>
          </p:cNvPr>
          <p:cNvSpPr/>
          <p:nvPr/>
        </p:nvSpPr>
        <p:spPr>
          <a:xfrm>
            <a:off x="5619151" y="4026353"/>
            <a:ext cx="3769778" cy="8967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7138FDEB-689B-47F5-961B-B59048515C84}"/>
              </a:ext>
            </a:extLst>
          </p:cNvPr>
          <p:cNvCxnSpPr>
            <a:stCxn id="8" idx="1"/>
            <a:endCxn id="4" idx="1"/>
          </p:cNvCxnSpPr>
          <p:nvPr/>
        </p:nvCxnSpPr>
        <p:spPr>
          <a:xfrm rot="10800000">
            <a:off x="5287137" y="1810303"/>
            <a:ext cx="332014" cy="2664407"/>
          </a:xfrm>
          <a:prstGeom prst="bentConnector3">
            <a:avLst>
              <a:gd name="adj1" fmla="val 16885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7714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B9E06A-0EFE-4D3C-9E37-F8F5E53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1"/>
            <a:ext cx="2901303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</a:rPr>
              <a:t>IIFE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088ED8E-4287-4A9E-90CF-46AE587CA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562" y="1390650"/>
            <a:ext cx="4772025" cy="4076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B5C79B-1EBC-4283-9E2D-5F89A09E141A}"/>
              </a:ext>
            </a:extLst>
          </p:cNvPr>
          <p:cNvSpPr/>
          <p:nvPr/>
        </p:nvSpPr>
        <p:spPr>
          <a:xfrm>
            <a:off x="5139891" y="4908884"/>
            <a:ext cx="4890696" cy="4908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849523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Exercice #5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Module Pattern</a:t>
            </a:r>
          </a:p>
        </p:txBody>
      </p:sp>
    </p:spTree>
    <p:extLst>
      <p:ext uri="{BB962C8B-B14F-4D97-AF65-F5344CB8AC3E}">
        <p14:creationId xmlns:p14="http://schemas.microsoft.com/office/powerpoint/2010/main" val="17023844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29AED824-768C-4CE7-92B4-1ED875BC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rgbClr val="FFFFFF"/>
                </a:solidFill>
              </a:rPr>
              <a:t>jQuery?</a:t>
            </a:r>
          </a:p>
        </p:txBody>
      </p:sp>
      <p:graphicFrame>
        <p:nvGraphicFramePr>
          <p:cNvPr id="16" name="Espace réservé du contenu 2">
            <a:extLst>
              <a:ext uri="{FF2B5EF4-FFF2-40B4-BE49-F238E27FC236}">
                <a16:creationId xmlns:a16="http://schemas.microsoft.com/office/drawing/2014/main" id="{AC468B20-688A-4077-8696-5045CE840E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884359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76759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Projet synthèse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LOGIN!</a:t>
            </a:r>
          </a:p>
        </p:txBody>
      </p:sp>
    </p:spTree>
    <p:extLst>
      <p:ext uri="{BB962C8B-B14F-4D97-AF65-F5344CB8AC3E}">
        <p14:creationId xmlns:p14="http://schemas.microsoft.com/office/powerpoint/2010/main" val="27469875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03B3BA0-E6D1-4B51-B0FC-AB26E30A464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C5C977-1B4A-4938-A7A6-A8EDE5399D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1575C1-D79C-46B7-B304-2F5B124A0C0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fr-CA" sz="5800"/>
              <a:t>Merci </a:t>
            </a:r>
          </a:p>
        </p:txBody>
      </p:sp>
    </p:spTree>
    <p:extLst>
      <p:ext uri="{BB962C8B-B14F-4D97-AF65-F5344CB8AC3E}">
        <p14:creationId xmlns:p14="http://schemas.microsoft.com/office/powerpoint/2010/main" val="3915525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troll">
            <a:extLst>
              <a:ext uri="{FF2B5EF4-FFF2-40B4-BE49-F238E27FC236}">
                <a16:creationId xmlns:a16="http://schemas.microsoft.com/office/drawing/2014/main" id="{7F0DDEEA-0441-4352-8A65-85E5DA3BF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303" y="643466"/>
            <a:ext cx="6102726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6" name="Down Arrow 7">
            <a:extLst>
              <a:ext uri="{FF2B5EF4-FFF2-40B4-BE49-F238E27FC236}">
                <a16:creationId xmlns:a16="http://schemas.microsoft.com/office/drawing/2014/main" id="{DAC21DB6-23A3-4144-9DA9-D89E7F4A3A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0CDB58-4EA7-4714-95DA-09C75903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Enfin</a:t>
            </a:r>
            <a:r>
              <a:rPr lang="en-US" sz="2800" dirty="0">
                <a:solidFill>
                  <a:schemeClr val="bg1"/>
                </a:solidFill>
              </a:rPr>
              <a:t>! Un </a:t>
            </a:r>
            <a:r>
              <a:rPr lang="en-US" sz="2800" dirty="0" err="1">
                <a:solidFill>
                  <a:schemeClr val="bg1"/>
                </a:solidFill>
              </a:rPr>
              <a:t>langage</a:t>
            </a:r>
            <a:r>
              <a:rPr lang="en-US" sz="2800" dirty="0">
                <a:solidFill>
                  <a:schemeClr val="bg1"/>
                </a:solidFill>
              </a:rPr>
              <a:t> de </a:t>
            </a:r>
            <a:r>
              <a:rPr lang="en-US" sz="2800" dirty="0" err="1">
                <a:solidFill>
                  <a:schemeClr val="bg1"/>
                </a:solidFill>
              </a:rPr>
              <a:t>programmation</a:t>
            </a:r>
            <a:r>
              <a:rPr lang="en-US" sz="2800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27839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812D85-1A73-4B3F-9942-EA3421A289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35ADA5-5364-456A-A990-E53F604378F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CA36376-A222-465D-BC66-44777DE120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fr-CA" sz="5400" dirty="0">
                <a:solidFill>
                  <a:srgbClr val="FFFFFF"/>
                </a:solidFill>
              </a:rPr>
              <a:t>Les bases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215" y="4578114"/>
            <a:ext cx="5956353" cy="1247274"/>
          </a:xfrm>
        </p:spPr>
        <p:txBody>
          <a:bodyPr>
            <a:normAutofit/>
          </a:bodyPr>
          <a:lstStyle/>
          <a:p>
            <a:pPr algn="r"/>
            <a:r>
              <a:rPr lang="fr-CA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Syntaxe, déclaration, control du flux, etc..</a:t>
            </a:r>
          </a:p>
        </p:txBody>
      </p:sp>
    </p:spTree>
    <p:extLst>
      <p:ext uri="{BB962C8B-B14F-4D97-AF65-F5344CB8AC3E}">
        <p14:creationId xmlns:p14="http://schemas.microsoft.com/office/powerpoint/2010/main" val="2617092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77DCA5E4-EDCE-4875-9B35-81889C40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fr-CA" dirty="0">
                <a:solidFill>
                  <a:schemeClr val="accent1"/>
                </a:solidFill>
              </a:rPr>
              <a:t>Où va le JS?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437FCB-99DB-4130-85F3-2CA922114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fr-CA" sz="2400" dirty="0"/>
              <a:t>Dans le </a:t>
            </a:r>
            <a:r>
              <a:rPr lang="fr-CA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fr-CA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2400" dirty="0"/>
              <a:t>, dans une balise </a:t>
            </a:r>
            <a:r>
              <a:rPr lang="fr-CA" sz="2400" dirty="0"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fr-CA" sz="2400" dirty="0"/>
          </a:p>
          <a:p>
            <a:r>
              <a:rPr lang="fr-CA" sz="2400" dirty="0"/>
              <a:t>Dans le </a:t>
            </a:r>
            <a:r>
              <a:rPr lang="fr-CA" sz="2400" dirty="0"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r>
              <a:rPr lang="fr-CA" sz="2400" dirty="0"/>
              <a:t>, dans une balise </a:t>
            </a:r>
            <a:r>
              <a:rPr lang="fr-CA" sz="2400" dirty="0"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fr-CA" sz="2400" dirty="0"/>
          </a:p>
          <a:p>
            <a:r>
              <a:rPr lang="fr-CA" sz="2400" dirty="0"/>
              <a:t>Dans un attribut spécifique d’un élément HTML</a:t>
            </a:r>
          </a:p>
          <a:p>
            <a:pPr lvl="1"/>
            <a:r>
              <a:rPr lang="fr-CA" sz="2000" dirty="0"/>
              <a:t>Ex. : </a:t>
            </a:r>
            <a:r>
              <a:rPr lang="fr-CA" sz="2000" dirty="0" err="1"/>
              <a:t>onclick</a:t>
            </a:r>
            <a:r>
              <a:rPr lang="fr-CA" sz="2000" dirty="0"/>
              <a:t>, </a:t>
            </a:r>
            <a:r>
              <a:rPr lang="fr-CA" sz="2000" dirty="0" err="1"/>
              <a:t>onchange</a:t>
            </a:r>
            <a:r>
              <a:rPr lang="fr-CA" sz="2000" dirty="0"/>
              <a:t>, </a:t>
            </a:r>
            <a:r>
              <a:rPr lang="fr-CA" sz="2000" dirty="0" err="1"/>
              <a:t>onblur</a:t>
            </a:r>
            <a:r>
              <a:rPr lang="fr-CA" sz="2000" dirty="0"/>
              <a:t>, etc.</a:t>
            </a:r>
          </a:p>
          <a:p>
            <a:r>
              <a:rPr lang="fr-CA" sz="2400" dirty="0"/>
              <a:t>Dans un fichier séparé portant l’extension « .</a:t>
            </a:r>
            <a:r>
              <a:rPr lang="fr-CA" sz="2400" dirty="0" err="1"/>
              <a:t>js</a:t>
            </a:r>
            <a:r>
              <a:rPr lang="fr-CA" sz="2400" dirty="0"/>
              <a:t> »</a:t>
            </a:r>
          </a:p>
          <a:p>
            <a:r>
              <a:rPr lang="fr-CA" sz="2400" dirty="0"/>
              <a:t>JavaScript </a:t>
            </a:r>
            <a:r>
              <a:rPr lang="fr-CA" sz="2400" i="1" dirty="0"/>
              <a:t>back end</a:t>
            </a:r>
            <a:r>
              <a:rPr lang="fr-CA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70896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541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D5B3A9D-0A4B-4CA3-93D4-CE17BD4BF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407888"/>
            <a:ext cx="7188199" cy="203883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5575D3A-1DB4-4D81-A380-1C42212FD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Exemple de base</a:t>
            </a:r>
          </a:p>
        </p:txBody>
      </p:sp>
    </p:spTree>
    <p:extLst>
      <p:ext uri="{BB962C8B-B14F-4D97-AF65-F5344CB8AC3E}">
        <p14:creationId xmlns:p14="http://schemas.microsoft.com/office/powerpoint/2010/main" val="7054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9933</TotalTime>
  <Words>592</Words>
  <Application>Microsoft Office PowerPoint</Application>
  <PresentationFormat>Grand écran</PresentationFormat>
  <Paragraphs>160</Paragraphs>
  <Slides>56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Calibri Light</vt:lpstr>
      <vt:lpstr>Consolas</vt:lpstr>
      <vt:lpstr>Wingdings</vt:lpstr>
      <vt:lpstr>Office Theme</vt:lpstr>
      <vt:lpstr>Formation CSS</vt:lpstr>
      <vt:lpstr>Présentation PowerPoint</vt:lpstr>
      <vt:lpstr>Qui suis-je?</vt:lpstr>
      <vt:lpstr>Plan de cours</vt:lpstr>
      <vt:lpstr>JavaScript</vt:lpstr>
      <vt:lpstr>Enfin! Un langage de programmation!</vt:lpstr>
      <vt:lpstr>Les bases</vt:lpstr>
      <vt:lpstr>Où va le JS?</vt:lpstr>
      <vt:lpstr>Exemple de base</vt:lpstr>
      <vt:lpstr>Les paradigmes</vt:lpstr>
      <vt:lpstr>Exercice #1</vt:lpstr>
      <vt:lpstr>Bonjour le monde!</vt:lpstr>
      <vt:lpstr>Fonctionnel?</vt:lpstr>
      <vt:lpstr>Comment créer une fonction</vt:lpstr>
      <vt:lpstr>Exemple de fonction</vt:lpstr>
      <vt:lpstr>Exemple de fonction avec params</vt:lpstr>
      <vt:lpstr>Exemple de fonction anonyme</vt:lpstr>
      <vt:lpstr>Exemple de constructeur</vt:lpstr>
      <vt:lpstr>Prêts?</vt:lpstr>
      <vt:lpstr>Fonctions imbriquées</vt:lpstr>
      <vt:lpstr>Encore?</vt:lpstr>
      <vt:lpstr>Fonctions en paramètre</vt:lpstr>
      <vt:lpstr>…stooooop!</vt:lpstr>
      <vt:lpstr>Pointeur de fonction en paramètre</vt:lpstr>
      <vt:lpstr>Exercice #2</vt:lpstr>
      <vt:lpstr>Les variables?</vt:lpstr>
      <vt:lpstr>Déclaration</vt:lpstr>
      <vt:lpstr>Bloc vs Function</vt:lpstr>
      <vt:lpstr>Typage dynamique (duck typing)</vt:lpstr>
      <vt:lpstr>Canard vs Vache</vt:lpstr>
      <vt:lpstr>Duck Typing… si</vt:lpstr>
      <vt:lpstr>Exemple</vt:lpstr>
      <vt:lpstr>Assignation</vt:lpstr>
      <vt:lpstr>Assignation</vt:lpstr>
      <vt:lpstr>Exercice #3</vt:lpstr>
      <vt:lpstr>Impératif et structuré?</vt:lpstr>
      <vt:lpstr>Instruction conditionnelle</vt:lpstr>
      <vt:lpstr>Instruction conditionnelle</vt:lpstr>
      <vt:lpstr>Instruction de contrôle de flux</vt:lpstr>
      <vt:lpstr>Instruction de contrôle de flux</vt:lpstr>
      <vt:lpstr>Instruction de contrôle de flux</vt:lpstr>
      <vt:lpstr>Instruction de contrôle de flux</vt:lpstr>
      <vt:lpstr>Instruction de contrôle de flux</vt:lpstr>
      <vt:lpstr>Exercice #4</vt:lpstr>
      <vt:lpstr>Le module pattern?</vt:lpstr>
      <vt:lpstr>IIFE</vt:lpstr>
      <vt:lpstr>IIFE</vt:lpstr>
      <vt:lpstr>IIFE</vt:lpstr>
      <vt:lpstr>IIFE</vt:lpstr>
      <vt:lpstr>IIFE</vt:lpstr>
      <vt:lpstr>IIFE</vt:lpstr>
      <vt:lpstr>IIFE</vt:lpstr>
      <vt:lpstr>Exercice #5</vt:lpstr>
      <vt:lpstr>jQuery?</vt:lpstr>
      <vt:lpstr>Projet synthèse</vt:lpstr>
      <vt:lpstr>Merci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HTML</dc:title>
  <dc:creator>Cloutier, Sylvain (Ext)</dc:creator>
  <cp:lastModifiedBy>Cloutier, Sylvain (Ext)</cp:lastModifiedBy>
  <cp:revision>174</cp:revision>
  <dcterms:created xsi:type="dcterms:W3CDTF">2018-01-29T18:53:15Z</dcterms:created>
  <dcterms:modified xsi:type="dcterms:W3CDTF">2018-04-27T15:43:26Z</dcterms:modified>
</cp:coreProperties>
</file>