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699DE-3973-4847-9A77-48EA84FC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F3F4AB-B6FF-46C9-A7AC-11D289B1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92D68-A755-4011-B260-3AFCA3C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C9423-5A7E-4D45-84F1-43BC05B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2204A-172E-4D81-A811-A887C84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5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52569-0A59-406F-8725-420FFD1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D96468-A5BE-41A7-B6DC-422D8A3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AB942-8C96-49DF-8800-9900E5E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B468C-2F93-435D-AA5D-1B69F339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4D238-A3D2-47DB-AEB4-45014CA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98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8EDE05-4209-4EC7-8A93-03A789AE4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8A30B-3DDA-458E-B000-2E18ADD0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99D34-ED5D-4ECD-9B58-43F9B3F4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181F8-FD59-45B3-BA07-53A0FECE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7C50A3-47B1-409F-B1B0-2C1EF5EE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92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3197-2374-47EB-B84F-F5876DD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F700A-16F5-4081-9498-348BE4FA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9D6E4-AED8-4B35-B77E-171791E0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B8C6-134A-4924-A114-87563D88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F92E9-C96A-42C0-827B-4DD421DC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46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D9839-5CE7-4C6D-B48E-05F9F784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23B0A-E33A-4957-B0A0-ECC8C2E18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86722-4F4C-48D2-B18B-516F528D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A41B5-C98C-440C-9510-03FD3F6E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84996-379E-4736-8875-557831D9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646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FC666-6008-4DD4-B33E-6025D9E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6D8B2-9D17-471A-81E3-ABCCFD665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7384B-6A75-4350-A43B-6366E0EE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DC0C37-24F7-41ED-9D57-E26D9515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920D4-4DD6-4232-A1AF-EC1BCDDD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E913-8212-4748-8EB4-7BE3721B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5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2B20A-BC6A-4782-AA72-75806955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17479-FEA7-442E-9808-00F41C98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2FF6DA-BE9D-4E1D-9311-7F4944F9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09A0EA-1B2A-4ED2-BA48-D44E9D6C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A5D17F-1E5E-4E01-B012-78FC2D7E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49056-1050-4B82-B2F4-E71249F2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19462B-44EC-44A7-831B-396D71D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CBD7D-E7F2-4252-B2D7-E488CA54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10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C382-DCBA-487E-9729-DF05F7F4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07F564-1227-4DAE-AA02-E18C0CB8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399544-6AC2-4A4E-B4BB-38E4D2FE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45BB4B-B047-4357-A1BE-86751A5F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2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02518E-300F-4F82-895A-A16DE55A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D1818A-7A82-4D5C-B6D3-A787FAA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C8B50E-560B-4783-A480-7DFAB69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7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C2E57-00AA-4678-9455-4C9FBDDC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77DF9-050B-4128-960A-910B4185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B15A5B-06D8-4383-A9C7-5EBBEE17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E7C6F-B5E7-418B-86FF-ABD9349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DFBF8-5018-434D-B5F9-954608A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F3050-1E7C-46F9-B1BD-364550F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114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BA621-6B44-4778-A70C-CAB4DF4D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EEAB67-28F8-4D14-A473-9847D29E7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A74C62-5E97-4575-8858-FEE76AB3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49576-EC0F-41C3-8C97-28185822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2A630-60B6-470B-BE62-C04ACA0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C640FB-6A5F-46AB-BF68-03EC4691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88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0798AE-8D81-49DA-BE1C-2ED2715C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A01CA6-82B1-44EC-BC3D-F090058D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96F2-0FB3-4305-ACA4-005618F1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2018-01-29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64AEE-AA38-44F8-A2B9-5DB24EE4C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B130F-0B77-44E4-A8BA-6FD0F31D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09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2"/>
                </a:solidFill>
              </a:rPr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1A192-AF11-4BAE-BF3C-E9A25603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3367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Formation HTML</vt:lpstr>
      <vt:lpstr>Plan de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</cp:revision>
  <dcterms:created xsi:type="dcterms:W3CDTF">2018-01-29T18:53:15Z</dcterms:created>
  <dcterms:modified xsi:type="dcterms:W3CDTF">2018-01-29T19:02:03Z</dcterms:modified>
</cp:coreProperties>
</file>