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56" r:id="rId2"/>
    <p:sldId id="259" r:id="rId3"/>
    <p:sldId id="260" r:id="rId4"/>
    <p:sldId id="257" r:id="rId5"/>
    <p:sldId id="258" r:id="rId6"/>
    <p:sldId id="337" r:id="rId7"/>
    <p:sldId id="272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6" r:id="rId16"/>
    <p:sldId id="345" r:id="rId17"/>
    <p:sldId id="347" r:id="rId18"/>
    <p:sldId id="348" r:id="rId19"/>
    <p:sldId id="350" r:id="rId20"/>
    <p:sldId id="349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2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60" r:id="rId40"/>
    <p:sldId id="372" r:id="rId41"/>
    <p:sldId id="374" r:id="rId42"/>
    <p:sldId id="361" r:id="rId43"/>
    <p:sldId id="373" r:id="rId44"/>
    <p:sldId id="323" r:id="rId45"/>
    <p:sldId id="375" r:id="rId46"/>
    <p:sldId id="33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tier, Sylvain (Ext)" initials="CS(" lastIdx="1" clrIdx="0">
    <p:extLst>
      <p:ext uri="{19B8F6BF-5375-455C-9EA6-DF929625EA0E}">
        <p15:presenceInfo xmlns:p15="http://schemas.microsoft.com/office/powerpoint/2012/main" userId="S-1-5-21-3033687561-270600948-3808471564-8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 dirty="0"/>
            <a:t>Présentation et historique</a:t>
          </a:r>
          <a:endParaRPr lang="en-US" dirty="0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fr-CA" dirty="0"/>
            <a:t>Display</a:t>
          </a:r>
          <a:endParaRPr lang="en-US" dirty="0"/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66F9C7B-ED81-4891-A2FA-44D652270270}">
      <dgm:prSet/>
      <dgm:spPr/>
      <dgm:t>
        <a:bodyPr/>
        <a:lstStyle/>
        <a:p>
          <a:r>
            <a:rPr lang="fr-CA" dirty="0" err="1"/>
            <a:t>FlexBox</a:t>
          </a:r>
          <a:endParaRPr lang="en-US" dirty="0"/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DB3249-AFDE-470D-81EC-93A2999A7150}">
      <dgm:prSet/>
      <dgm:spPr/>
      <dgm:t>
        <a:bodyPr/>
        <a:lstStyle/>
        <a:p>
          <a:r>
            <a:rPr lang="en-US" dirty="0" err="1"/>
            <a:t>Unités</a:t>
          </a:r>
          <a:r>
            <a:rPr lang="en-US" baseline="0" dirty="0"/>
            <a:t> de </a:t>
          </a:r>
          <a:r>
            <a:rPr lang="en-US" baseline="0" dirty="0" err="1"/>
            <a:t>mesure</a:t>
          </a:r>
          <a:endParaRPr lang="en-US" baseline="0" dirty="0"/>
        </a:p>
      </dgm:t>
    </dgm:pt>
    <dgm:pt modelId="{E53EA685-49AF-4451-877A-8FEEAA29D962}" type="parTrans" cxnId="{35447368-6539-4344-AF7F-F2BE87E12F33}">
      <dgm:prSet/>
      <dgm:spPr/>
      <dgm:t>
        <a:bodyPr/>
        <a:lstStyle/>
        <a:p>
          <a:endParaRPr lang="en-US"/>
        </a:p>
      </dgm:t>
    </dgm:pt>
    <dgm:pt modelId="{076BC9AC-4E35-4874-94E8-3B83F44F8E22}" type="sibTrans" cxnId="{35447368-6539-4344-AF7F-F2BE87E12F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74DD454-A15D-4957-859B-41B20A741986}">
      <dgm:prSet/>
      <dgm:spPr/>
      <dgm:t>
        <a:bodyPr/>
        <a:lstStyle/>
        <a:p>
          <a:r>
            <a:rPr lang="fr-CA" dirty="0"/>
            <a:t>Media </a:t>
          </a:r>
          <a:r>
            <a:rPr lang="fr-CA" dirty="0" err="1"/>
            <a:t>Queries</a:t>
          </a:r>
          <a:endParaRPr lang="en-US" dirty="0"/>
        </a:p>
      </dgm:t>
    </dgm:pt>
    <dgm:pt modelId="{50411692-5DAF-4886-8E72-DF966E3B5F3A}" type="parTrans" cxnId="{50CDF98E-8111-41F9-82B1-1065E7B20C65}">
      <dgm:prSet/>
      <dgm:spPr/>
      <dgm:t>
        <a:bodyPr/>
        <a:lstStyle/>
        <a:p>
          <a:endParaRPr lang="en-US"/>
        </a:p>
      </dgm:t>
    </dgm:pt>
    <dgm:pt modelId="{3C972B14-4C7B-4936-A7ED-C9DC11EE6234}" type="sibTrans" cxnId="{50CDF98E-8111-41F9-82B1-1065E7B20C65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4029C207-DD13-409C-B74F-69BAE8D5B1C3}">
      <dgm:prSet/>
      <dgm:spPr/>
      <dgm:t>
        <a:bodyPr/>
        <a:lstStyle/>
        <a:p>
          <a:r>
            <a:rPr lang="en-US" dirty="0"/>
            <a:t>Animations</a:t>
          </a:r>
        </a:p>
      </dgm:t>
    </dgm:pt>
    <dgm:pt modelId="{6F1D8F6C-2D11-45F4-9F8F-1C85F803BF0F}" type="parTrans" cxnId="{85A751C9-3068-4D44-A613-7DB09ED63488}">
      <dgm:prSet/>
      <dgm:spPr/>
      <dgm:t>
        <a:bodyPr/>
        <a:lstStyle/>
        <a:p>
          <a:endParaRPr lang="en-US"/>
        </a:p>
      </dgm:t>
    </dgm:pt>
    <dgm:pt modelId="{44F03A0C-3C4B-4E90-A793-DBDCF53FCE65}" type="sibTrans" cxnId="{85A751C9-3068-4D44-A613-7DB09ED6348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34A4BC67-F18A-4056-95BC-7277021A653C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sélecteurs</a:t>
          </a:r>
          <a:endParaRPr lang="en-US" dirty="0"/>
        </a:p>
      </dgm:t>
    </dgm:pt>
    <dgm:pt modelId="{0BF2533B-B8E8-4298-836A-C06BBE649C26}" type="parTrans" cxnId="{0EF995A2-6BD7-4EB6-AC60-64FD7297B26C}">
      <dgm:prSet/>
      <dgm:spPr/>
      <dgm:t>
        <a:bodyPr/>
        <a:lstStyle/>
        <a:p>
          <a:endParaRPr lang="en-US"/>
        </a:p>
      </dgm:t>
    </dgm:pt>
    <dgm:pt modelId="{F1BD3F1E-BD4E-48D3-BF58-DDD8BD0557E0}" type="sibTrans" cxnId="{0EF995A2-6BD7-4EB6-AC60-64FD7297B26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7"/>
      <dgm:spPr/>
    </dgm:pt>
    <dgm:pt modelId="{2BDA68BE-D35E-42AC-AD6E-163D1E23BC54}" type="pres">
      <dgm:prSet presAssocID="{E780E9FF-CF27-48FB-A566-739A5FC08D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7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268BD20E-0D8D-46CA-B1AA-2DC5D42E12F6}" type="pres">
      <dgm:prSet presAssocID="{34A4BC67-F18A-4056-95BC-7277021A653C}" presName="compositeNode" presStyleCnt="0">
        <dgm:presLayoutVars>
          <dgm:bulletEnabled val="1"/>
        </dgm:presLayoutVars>
      </dgm:prSet>
      <dgm:spPr/>
    </dgm:pt>
    <dgm:pt modelId="{5000D9A7-B49F-45B3-BE70-9D694A5BCCF6}" type="pres">
      <dgm:prSet presAssocID="{34A4BC67-F18A-4056-95BC-7277021A653C}" presName="bgRect" presStyleLbl="alignNode1" presStyleIdx="1" presStyleCnt="7"/>
      <dgm:spPr/>
    </dgm:pt>
    <dgm:pt modelId="{0C3CC6F9-0B09-4EF9-8CC9-2EB1E4E33BFC}" type="pres">
      <dgm:prSet presAssocID="{F1BD3F1E-BD4E-48D3-BF58-DDD8BD0557E0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D3E6A72E-1835-4B0A-9612-BDAC45306E73}" type="pres">
      <dgm:prSet presAssocID="{34A4BC67-F18A-4056-95BC-7277021A653C}" presName="nodeRect" presStyleLbl="alignNode1" presStyleIdx="1" presStyleCnt="7">
        <dgm:presLayoutVars>
          <dgm:bulletEnabled val="1"/>
        </dgm:presLayoutVars>
      </dgm:prSet>
      <dgm:spPr/>
    </dgm:pt>
    <dgm:pt modelId="{A1D256BA-2155-4917-9FBD-8632B0AEFD85}" type="pres">
      <dgm:prSet presAssocID="{F1BD3F1E-BD4E-48D3-BF58-DDD8BD0557E0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2" presStyleCnt="7"/>
      <dgm:spPr/>
    </dgm:pt>
    <dgm:pt modelId="{FC25EDB3-D9F1-49F3-9BE4-50ACC997575C}" type="pres">
      <dgm:prSet presAssocID="{3F4A44E5-93AB-4090-BFC9-9CDCC305A51E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2" presStyleCnt="7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3" presStyleCnt="7"/>
      <dgm:spPr/>
    </dgm:pt>
    <dgm:pt modelId="{41C1CB81-365C-4EE4-A20B-3F8659459FE1}" type="pres">
      <dgm:prSet presAssocID="{5E848E2A-BC23-4C4B-B598-06D3638E9292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3" presStyleCnt="7">
        <dgm:presLayoutVars>
          <dgm:bulletEnabled val="1"/>
        </dgm:presLayoutVars>
      </dgm:prSet>
      <dgm:spPr/>
    </dgm:pt>
    <dgm:pt modelId="{72CE65BB-221C-4E8C-A611-311F6EB92356}" type="pres">
      <dgm:prSet presAssocID="{5E848E2A-BC23-4C4B-B598-06D3638E9292}" presName="sibTrans" presStyleCnt="0"/>
      <dgm:spPr/>
    </dgm:pt>
    <dgm:pt modelId="{DB7D4165-D402-4CE0-8632-C361DCB2795C}" type="pres">
      <dgm:prSet presAssocID="{6FDB3249-AFDE-470D-81EC-93A2999A7150}" presName="compositeNode" presStyleCnt="0">
        <dgm:presLayoutVars>
          <dgm:bulletEnabled val="1"/>
        </dgm:presLayoutVars>
      </dgm:prSet>
      <dgm:spPr/>
    </dgm:pt>
    <dgm:pt modelId="{FBA11231-CD38-4C6A-A2C0-8D6EF2FCB349}" type="pres">
      <dgm:prSet presAssocID="{6FDB3249-AFDE-470D-81EC-93A2999A7150}" presName="bgRect" presStyleLbl="alignNode1" presStyleIdx="4" presStyleCnt="7"/>
      <dgm:spPr/>
    </dgm:pt>
    <dgm:pt modelId="{6AC3B85A-8012-443B-90CE-B64A7DBEF91C}" type="pres">
      <dgm:prSet presAssocID="{076BC9AC-4E35-4874-94E8-3B83F44F8E2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3D2E9549-C69A-4FE7-B421-C5D6EBCBA015}" type="pres">
      <dgm:prSet presAssocID="{6FDB3249-AFDE-470D-81EC-93A2999A7150}" presName="nodeRect" presStyleLbl="alignNode1" presStyleIdx="4" presStyleCnt="7">
        <dgm:presLayoutVars>
          <dgm:bulletEnabled val="1"/>
        </dgm:presLayoutVars>
      </dgm:prSet>
      <dgm:spPr/>
    </dgm:pt>
    <dgm:pt modelId="{7BAF50C2-BC8C-45C1-AD17-3B0005639170}" type="pres">
      <dgm:prSet presAssocID="{076BC9AC-4E35-4874-94E8-3B83F44F8E22}" presName="sibTrans" presStyleCnt="0"/>
      <dgm:spPr/>
    </dgm:pt>
    <dgm:pt modelId="{8C0527EA-EC06-4108-9A7C-C6AA60008EF0}" type="pres">
      <dgm:prSet presAssocID="{C74DD454-A15D-4957-859B-41B20A741986}" presName="compositeNode" presStyleCnt="0">
        <dgm:presLayoutVars>
          <dgm:bulletEnabled val="1"/>
        </dgm:presLayoutVars>
      </dgm:prSet>
      <dgm:spPr/>
    </dgm:pt>
    <dgm:pt modelId="{A8F799E2-5C5F-450B-B006-01E84A241995}" type="pres">
      <dgm:prSet presAssocID="{C74DD454-A15D-4957-859B-41B20A741986}" presName="bgRect" presStyleLbl="alignNode1" presStyleIdx="5" presStyleCnt="7"/>
      <dgm:spPr/>
    </dgm:pt>
    <dgm:pt modelId="{0BCDFAC6-0380-4F90-9501-3A27451846DC}" type="pres">
      <dgm:prSet presAssocID="{3C972B14-4C7B-4936-A7ED-C9DC11EE623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C91CA29-9AD6-4612-8A0F-D7BFF513C85A}" type="pres">
      <dgm:prSet presAssocID="{C74DD454-A15D-4957-859B-41B20A741986}" presName="nodeRect" presStyleLbl="alignNode1" presStyleIdx="5" presStyleCnt="7">
        <dgm:presLayoutVars>
          <dgm:bulletEnabled val="1"/>
        </dgm:presLayoutVars>
      </dgm:prSet>
      <dgm:spPr/>
    </dgm:pt>
    <dgm:pt modelId="{C7179FD7-05EB-4ECB-8DAB-04E7BDCCB1ED}" type="pres">
      <dgm:prSet presAssocID="{3C972B14-4C7B-4936-A7ED-C9DC11EE6234}" presName="sibTrans" presStyleCnt="0"/>
      <dgm:spPr/>
    </dgm:pt>
    <dgm:pt modelId="{65D2CCCE-1F48-4EBE-8A64-30A1B823EA1B}" type="pres">
      <dgm:prSet presAssocID="{4029C207-DD13-409C-B74F-69BAE8D5B1C3}" presName="compositeNode" presStyleCnt="0">
        <dgm:presLayoutVars>
          <dgm:bulletEnabled val="1"/>
        </dgm:presLayoutVars>
      </dgm:prSet>
      <dgm:spPr/>
    </dgm:pt>
    <dgm:pt modelId="{580B4C72-457D-4688-B975-1667CA2CA524}" type="pres">
      <dgm:prSet presAssocID="{4029C207-DD13-409C-B74F-69BAE8D5B1C3}" presName="bgRect" presStyleLbl="alignNode1" presStyleIdx="6" presStyleCnt="7"/>
      <dgm:spPr/>
    </dgm:pt>
    <dgm:pt modelId="{17661AF8-79D7-45AC-AC82-DF956C1B6996}" type="pres">
      <dgm:prSet presAssocID="{44F03A0C-3C4B-4E90-A793-DBDCF53FCE65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1BDDFFAB-0C53-4C75-9189-E641D00FFC50}" type="pres">
      <dgm:prSet presAssocID="{4029C207-DD13-409C-B74F-69BAE8D5B1C3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4FBAA0F-C90E-444F-BC7D-505075B1AD39}" type="presOf" srcId="{076BC9AC-4E35-4874-94E8-3B83F44F8E22}" destId="{6AC3B85A-8012-443B-90CE-B64A7DBEF91C}" srcOrd="0" destOrd="0" presId="urn:microsoft.com/office/officeart/2016/7/layout/LinearBlockProcessNumbered"/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A4FDE735-3F1B-4089-B564-8F65AAE1F9B1}" type="presOf" srcId="{6FDB3249-AFDE-470D-81EC-93A2999A7150}" destId="{FBA11231-CD38-4C6A-A2C0-8D6EF2FCB349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08194A3C-EDF8-4B1D-BE82-15D35D8615D5}" type="presOf" srcId="{34A4BC67-F18A-4056-95BC-7277021A653C}" destId="{5000D9A7-B49F-45B3-BE70-9D694A5BCCF6}" srcOrd="0" destOrd="0" presId="urn:microsoft.com/office/officeart/2016/7/layout/LinearBlockProcessNumbered"/>
    <dgm:cxn modelId="{FD42FB5E-7928-4D99-8FAF-6480F05CBCE9}" type="presOf" srcId="{F1BD3F1E-BD4E-48D3-BF58-DDD8BD0557E0}" destId="{0C3CC6F9-0B09-4EF9-8CC9-2EB1E4E33BFC}" srcOrd="0" destOrd="0" presId="urn:microsoft.com/office/officeart/2016/7/layout/LinearBlockProcessNumbered"/>
    <dgm:cxn modelId="{9B303643-5B71-43E1-9F7D-C12C0E7CA256}" type="presOf" srcId="{34A4BC67-F18A-4056-95BC-7277021A653C}" destId="{D3E6A72E-1835-4B0A-9612-BDAC45306E73}" srcOrd="1" destOrd="0" presId="urn:microsoft.com/office/officeart/2016/7/layout/LinearBlockProcessNumbered"/>
    <dgm:cxn modelId="{7E531764-69CC-4EAF-A8C0-49651A2E6006}" type="presOf" srcId="{44F03A0C-3C4B-4E90-A793-DBDCF53FCE65}" destId="{17661AF8-79D7-45AC-AC82-DF956C1B6996}" srcOrd="0" destOrd="0" presId="urn:microsoft.com/office/officeart/2016/7/layout/LinearBlockProcessNumbered"/>
    <dgm:cxn modelId="{35447368-6539-4344-AF7F-F2BE87E12F33}" srcId="{3780B436-22B5-484B-8716-3D8C2D5BBB9D}" destId="{6FDB3249-AFDE-470D-81EC-93A2999A7150}" srcOrd="4" destOrd="0" parTransId="{E53EA685-49AF-4451-877A-8FEEAA29D962}" sibTransId="{076BC9AC-4E35-4874-94E8-3B83F44F8E22}"/>
    <dgm:cxn modelId="{775AE74C-7DA6-40C1-91F1-86AC116FF800}" type="presOf" srcId="{3C972B14-4C7B-4936-A7ED-C9DC11EE6234}" destId="{0BCDFAC6-0380-4F90-9501-3A27451846DC}" srcOrd="0" destOrd="0" presId="urn:microsoft.com/office/officeart/2016/7/layout/LinearBlockProcessNumbered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50CDF98E-8111-41F9-82B1-1065E7B20C65}" srcId="{3780B436-22B5-484B-8716-3D8C2D5BBB9D}" destId="{C74DD454-A15D-4957-859B-41B20A741986}" srcOrd="5" destOrd="0" parTransId="{50411692-5DAF-4886-8E72-DF966E3B5F3A}" sibTransId="{3C972B14-4C7B-4936-A7ED-C9DC11EE6234}"/>
    <dgm:cxn modelId="{4531E09D-2531-4EF9-BF5F-4542EB7712F2}" type="presOf" srcId="{6FDB3249-AFDE-470D-81EC-93A2999A7150}" destId="{3D2E9549-C69A-4FE7-B421-C5D6EBCBA015}" srcOrd="1" destOrd="0" presId="urn:microsoft.com/office/officeart/2016/7/layout/LinearBlockProcessNumbered"/>
    <dgm:cxn modelId="{06420FA1-CB3E-4B4D-8842-70FD9757381A}" srcId="{3780B436-22B5-484B-8716-3D8C2D5BBB9D}" destId="{4CAA67BA-1842-44AE-8909-7DA9906EAF02}" srcOrd="2" destOrd="0" parTransId="{4BF3F775-9489-4FCA-AD8B-9AF4C27B04AD}" sibTransId="{3F4A44E5-93AB-4090-BFC9-9CDCC305A51E}"/>
    <dgm:cxn modelId="{0EF995A2-6BD7-4EB6-AC60-64FD7297B26C}" srcId="{3780B436-22B5-484B-8716-3D8C2D5BBB9D}" destId="{34A4BC67-F18A-4056-95BC-7277021A653C}" srcOrd="1" destOrd="0" parTransId="{0BF2533B-B8E8-4298-836A-C06BBE649C26}" sibTransId="{F1BD3F1E-BD4E-48D3-BF58-DDD8BD0557E0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8FE4E5B7-9951-4BF5-AE40-0B92DFA4A920}" type="presOf" srcId="{4029C207-DD13-409C-B74F-69BAE8D5B1C3}" destId="{580B4C72-457D-4688-B975-1667CA2CA524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92DA8BC3-3E83-421E-AB52-BBCDF5CEDB5D}" type="presOf" srcId="{C74DD454-A15D-4957-859B-41B20A741986}" destId="{BC91CA29-9AD6-4612-8A0F-D7BFF513C85A}" srcOrd="1" destOrd="0" presId="urn:microsoft.com/office/officeart/2016/7/layout/LinearBlockProcessNumbered"/>
    <dgm:cxn modelId="{85A751C9-3068-4D44-A613-7DB09ED63488}" srcId="{3780B436-22B5-484B-8716-3D8C2D5BBB9D}" destId="{4029C207-DD13-409C-B74F-69BAE8D5B1C3}" srcOrd="6" destOrd="0" parTransId="{6F1D8F6C-2D11-45F4-9F8F-1C85F803BF0F}" sibTransId="{44F03A0C-3C4B-4E90-A793-DBDCF53FCE65}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3" destOrd="0" parTransId="{1A4DA3CC-494B-401E-9E0F-20254CC70955}" sibTransId="{5E848E2A-BC23-4C4B-B598-06D3638E9292}"/>
    <dgm:cxn modelId="{8CCEC9F4-F7DF-4AB3-9B1B-F13D0A7D50D7}" type="presOf" srcId="{4029C207-DD13-409C-B74F-69BAE8D5B1C3}" destId="{1BDDFFAB-0C53-4C75-9189-E641D00FFC50}" srcOrd="1" destOrd="0" presId="urn:microsoft.com/office/officeart/2016/7/layout/LinearBlockProcessNumbered"/>
    <dgm:cxn modelId="{3B19A9F9-C5B9-4B5E-826F-822E2DBD0E1D}" type="presOf" srcId="{C74DD454-A15D-4957-859B-41B20A741986}" destId="{A8F799E2-5C5F-450B-B006-01E84A241995}" srcOrd="0" destOrd="0" presId="urn:microsoft.com/office/officeart/2016/7/layout/LinearBlockProcessNumbered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F0B6E600-EB42-459D-976A-09A76F8E4DC6}" type="presParOf" srcId="{91EE3E17-354D-436D-8B1F-2AB640647836}" destId="{268BD20E-0D8D-46CA-B1AA-2DC5D42E12F6}" srcOrd="2" destOrd="0" presId="urn:microsoft.com/office/officeart/2016/7/layout/LinearBlockProcessNumbered"/>
    <dgm:cxn modelId="{D8332C6D-FD2D-4EE4-9909-A3D6A68CF075}" type="presParOf" srcId="{268BD20E-0D8D-46CA-B1AA-2DC5D42E12F6}" destId="{5000D9A7-B49F-45B3-BE70-9D694A5BCCF6}" srcOrd="0" destOrd="0" presId="urn:microsoft.com/office/officeart/2016/7/layout/LinearBlockProcessNumbered"/>
    <dgm:cxn modelId="{A2E7E86B-03AA-4200-A732-21C12EECB144}" type="presParOf" srcId="{268BD20E-0D8D-46CA-B1AA-2DC5D42E12F6}" destId="{0C3CC6F9-0B09-4EF9-8CC9-2EB1E4E33BFC}" srcOrd="1" destOrd="0" presId="urn:microsoft.com/office/officeart/2016/7/layout/LinearBlockProcessNumbered"/>
    <dgm:cxn modelId="{EF150ABD-EDD8-4F51-BB8D-4EDE07651236}" type="presParOf" srcId="{268BD20E-0D8D-46CA-B1AA-2DC5D42E12F6}" destId="{D3E6A72E-1835-4B0A-9612-BDAC45306E73}" srcOrd="2" destOrd="0" presId="urn:microsoft.com/office/officeart/2016/7/layout/LinearBlockProcessNumbered"/>
    <dgm:cxn modelId="{FF472FDB-B64B-48AD-8832-B5BD715F832C}" type="presParOf" srcId="{91EE3E17-354D-436D-8B1F-2AB640647836}" destId="{A1D256BA-2155-4917-9FBD-8632B0AEFD85}" srcOrd="3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4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5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6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  <dgm:cxn modelId="{60CBFAAC-AA1D-4E8B-8DB4-69F8DEB88D9F}" type="presParOf" srcId="{91EE3E17-354D-436D-8B1F-2AB640647836}" destId="{72CE65BB-221C-4E8C-A611-311F6EB92356}" srcOrd="7" destOrd="0" presId="urn:microsoft.com/office/officeart/2016/7/layout/LinearBlockProcessNumbered"/>
    <dgm:cxn modelId="{51B7B8CC-DA23-4D75-AB57-1491A22FEAA6}" type="presParOf" srcId="{91EE3E17-354D-436D-8B1F-2AB640647836}" destId="{DB7D4165-D402-4CE0-8632-C361DCB2795C}" srcOrd="8" destOrd="0" presId="urn:microsoft.com/office/officeart/2016/7/layout/LinearBlockProcessNumbered"/>
    <dgm:cxn modelId="{18DC4A3F-BCEA-44D9-BD5B-44F11CCD7E0F}" type="presParOf" srcId="{DB7D4165-D402-4CE0-8632-C361DCB2795C}" destId="{FBA11231-CD38-4C6A-A2C0-8D6EF2FCB349}" srcOrd="0" destOrd="0" presId="urn:microsoft.com/office/officeart/2016/7/layout/LinearBlockProcessNumbered"/>
    <dgm:cxn modelId="{2C675C0D-FC15-4C45-B94C-5AC08AEE2247}" type="presParOf" srcId="{DB7D4165-D402-4CE0-8632-C361DCB2795C}" destId="{6AC3B85A-8012-443B-90CE-B64A7DBEF91C}" srcOrd="1" destOrd="0" presId="urn:microsoft.com/office/officeart/2016/7/layout/LinearBlockProcessNumbered"/>
    <dgm:cxn modelId="{DE115A84-2D6E-4277-871F-25567976447F}" type="presParOf" srcId="{DB7D4165-D402-4CE0-8632-C361DCB2795C}" destId="{3D2E9549-C69A-4FE7-B421-C5D6EBCBA015}" srcOrd="2" destOrd="0" presId="urn:microsoft.com/office/officeart/2016/7/layout/LinearBlockProcessNumbered"/>
    <dgm:cxn modelId="{F6C5D669-E5DD-4AF6-AE26-A9DC7B14C344}" type="presParOf" srcId="{91EE3E17-354D-436D-8B1F-2AB640647836}" destId="{7BAF50C2-BC8C-45C1-AD17-3B0005639170}" srcOrd="9" destOrd="0" presId="urn:microsoft.com/office/officeart/2016/7/layout/LinearBlockProcessNumbered"/>
    <dgm:cxn modelId="{DE3282FA-E689-4F0A-843E-2924BAAA415F}" type="presParOf" srcId="{91EE3E17-354D-436D-8B1F-2AB640647836}" destId="{8C0527EA-EC06-4108-9A7C-C6AA60008EF0}" srcOrd="10" destOrd="0" presId="urn:microsoft.com/office/officeart/2016/7/layout/LinearBlockProcessNumbered"/>
    <dgm:cxn modelId="{3CAABDB4-98E8-4027-8E91-2C3E45CF7C8A}" type="presParOf" srcId="{8C0527EA-EC06-4108-9A7C-C6AA60008EF0}" destId="{A8F799E2-5C5F-450B-B006-01E84A241995}" srcOrd="0" destOrd="0" presId="urn:microsoft.com/office/officeart/2016/7/layout/LinearBlockProcessNumbered"/>
    <dgm:cxn modelId="{4CF7D425-5ACD-470D-9DED-B75F044738FB}" type="presParOf" srcId="{8C0527EA-EC06-4108-9A7C-C6AA60008EF0}" destId="{0BCDFAC6-0380-4F90-9501-3A27451846DC}" srcOrd="1" destOrd="0" presId="urn:microsoft.com/office/officeart/2016/7/layout/LinearBlockProcessNumbered"/>
    <dgm:cxn modelId="{B5F2BBEF-BB3D-4A12-8959-200F8DEC82A2}" type="presParOf" srcId="{8C0527EA-EC06-4108-9A7C-C6AA60008EF0}" destId="{BC91CA29-9AD6-4612-8A0F-D7BFF513C85A}" srcOrd="2" destOrd="0" presId="urn:microsoft.com/office/officeart/2016/7/layout/LinearBlockProcessNumbered"/>
    <dgm:cxn modelId="{CCF76F63-9D3F-414E-B5D8-A338F678FA28}" type="presParOf" srcId="{91EE3E17-354D-436D-8B1F-2AB640647836}" destId="{C7179FD7-05EB-4ECB-8DAB-04E7BDCCB1ED}" srcOrd="11" destOrd="0" presId="urn:microsoft.com/office/officeart/2016/7/layout/LinearBlockProcessNumbered"/>
    <dgm:cxn modelId="{F4893911-B87E-415C-A675-22CEB2FED233}" type="presParOf" srcId="{91EE3E17-354D-436D-8B1F-2AB640647836}" destId="{65D2CCCE-1F48-4EBE-8A64-30A1B823EA1B}" srcOrd="12" destOrd="0" presId="urn:microsoft.com/office/officeart/2016/7/layout/LinearBlockProcessNumbered"/>
    <dgm:cxn modelId="{B3C938CA-DD71-4994-B45B-AAE81BF28354}" type="presParOf" srcId="{65D2CCCE-1F48-4EBE-8A64-30A1B823EA1B}" destId="{580B4C72-457D-4688-B975-1667CA2CA524}" srcOrd="0" destOrd="0" presId="urn:microsoft.com/office/officeart/2016/7/layout/LinearBlockProcessNumbered"/>
    <dgm:cxn modelId="{4B88D634-7E37-417B-A79A-14FC52D6623D}" type="presParOf" srcId="{65D2CCCE-1F48-4EBE-8A64-30A1B823EA1B}" destId="{17661AF8-79D7-45AC-AC82-DF956C1B6996}" srcOrd="1" destOrd="0" presId="urn:microsoft.com/office/officeart/2016/7/layout/LinearBlockProcessNumbered"/>
    <dgm:cxn modelId="{F67059F1-7739-4CB1-974A-201D713ECB7C}" type="presParOf" srcId="{65D2CCCE-1F48-4EBE-8A64-30A1B823EA1B}" destId="{1BDDFFAB-0C53-4C75-9189-E641D00FFC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5699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Présentation et historique</a:t>
          </a:r>
          <a:endParaRPr lang="en-US" sz="1700" kern="1200" dirty="0"/>
        </a:p>
      </dsp:txBody>
      <dsp:txXfrm>
        <a:off x="5699" y="1908727"/>
        <a:ext cx="1404304" cy="1011099"/>
      </dsp:txXfrm>
    </dsp:sp>
    <dsp:sp modelId="{2BDA68BE-D35E-42AC-AD6E-163D1E23BC54}">
      <dsp:nvSpPr>
        <dsp:cNvPr id="0" name=""/>
        <dsp:cNvSpPr/>
      </dsp:nvSpPr>
      <dsp:spPr>
        <a:xfrm>
          <a:off x="5699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1234661"/>
        <a:ext cx="1404304" cy="674066"/>
      </dsp:txXfrm>
    </dsp:sp>
    <dsp:sp modelId="{5000D9A7-B49F-45B3-BE70-9D694A5BCCF6}">
      <dsp:nvSpPr>
        <dsp:cNvPr id="0" name=""/>
        <dsp:cNvSpPr/>
      </dsp:nvSpPr>
      <dsp:spPr>
        <a:xfrm>
          <a:off x="152234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1061077"/>
                <a:satOff val="1800"/>
                <a:lumOff val="-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061077"/>
              <a:satOff val="1800"/>
              <a:lumOff val="-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Les </a:t>
          </a:r>
          <a:r>
            <a:rPr lang="en-US" sz="1700" kern="1200" dirty="0" err="1"/>
            <a:t>sélecteurs</a:t>
          </a:r>
          <a:endParaRPr lang="en-US" sz="1700" kern="1200" dirty="0"/>
        </a:p>
      </dsp:txBody>
      <dsp:txXfrm>
        <a:off x="1522348" y="1908727"/>
        <a:ext cx="1404304" cy="1011099"/>
      </dsp:txXfrm>
    </dsp:sp>
    <dsp:sp modelId="{0C3CC6F9-0B09-4EF9-8CC9-2EB1E4E33BFC}">
      <dsp:nvSpPr>
        <dsp:cNvPr id="0" name=""/>
        <dsp:cNvSpPr/>
      </dsp:nvSpPr>
      <dsp:spPr>
        <a:xfrm>
          <a:off x="152234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1234661"/>
        <a:ext cx="1404304" cy="674066"/>
      </dsp:txXfrm>
    </dsp:sp>
    <dsp:sp modelId="{4BF1B55C-59A9-4BDA-8A14-BF9AE2810641}">
      <dsp:nvSpPr>
        <dsp:cNvPr id="0" name=""/>
        <dsp:cNvSpPr/>
      </dsp:nvSpPr>
      <dsp:spPr>
        <a:xfrm>
          <a:off x="303899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Display</a:t>
          </a:r>
          <a:endParaRPr lang="en-US" sz="1700" kern="1200" dirty="0"/>
        </a:p>
      </dsp:txBody>
      <dsp:txXfrm>
        <a:off x="3038998" y="1908727"/>
        <a:ext cx="1404304" cy="1011099"/>
      </dsp:txXfrm>
    </dsp:sp>
    <dsp:sp modelId="{FC25EDB3-D9F1-49F3-9BE4-50ACC997575C}">
      <dsp:nvSpPr>
        <dsp:cNvPr id="0" name=""/>
        <dsp:cNvSpPr/>
      </dsp:nvSpPr>
      <dsp:spPr>
        <a:xfrm>
          <a:off x="303899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1234661"/>
        <a:ext cx="1404304" cy="674066"/>
      </dsp:txXfrm>
    </dsp:sp>
    <dsp:sp modelId="{EA525C08-8D94-46EF-9096-EC9BCE951F5F}">
      <dsp:nvSpPr>
        <dsp:cNvPr id="0" name=""/>
        <dsp:cNvSpPr/>
      </dsp:nvSpPr>
      <dsp:spPr>
        <a:xfrm>
          <a:off x="4555647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 err="1"/>
            <a:t>FlexBox</a:t>
          </a:r>
          <a:endParaRPr lang="en-US" sz="1700" kern="1200" dirty="0"/>
        </a:p>
      </dsp:txBody>
      <dsp:txXfrm>
        <a:off x="4555647" y="1908727"/>
        <a:ext cx="1404304" cy="1011099"/>
      </dsp:txXfrm>
    </dsp:sp>
    <dsp:sp modelId="{41C1CB81-365C-4EE4-A20B-3F8659459FE1}">
      <dsp:nvSpPr>
        <dsp:cNvPr id="0" name=""/>
        <dsp:cNvSpPr/>
      </dsp:nvSpPr>
      <dsp:spPr>
        <a:xfrm>
          <a:off x="4555647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1234661"/>
        <a:ext cx="1404304" cy="674066"/>
      </dsp:txXfrm>
    </dsp:sp>
    <dsp:sp modelId="{FBA11231-CD38-4C6A-A2C0-8D6EF2FCB349}">
      <dsp:nvSpPr>
        <dsp:cNvPr id="0" name=""/>
        <dsp:cNvSpPr/>
      </dsp:nvSpPr>
      <dsp:spPr>
        <a:xfrm>
          <a:off x="607229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Unités</a:t>
          </a:r>
          <a:r>
            <a:rPr lang="en-US" sz="1700" kern="1200" baseline="0" dirty="0"/>
            <a:t> de </a:t>
          </a:r>
          <a:r>
            <a:rPr lang="en-US" sz="1700" kern="1200" baseline="0" dirty="0" err="1"/>
            <a:t>mesure</a:t>
          </a:r>
          <a:endParaRPr lang="en-US" sz="1700" kern="1200" baseline="0" dirty="0"/>
        </a:p>
      </dsp:txBody>
      <dsp:txXfrm>
        <a:off x="6072296" y="1908727"/>
        <a:ext cx="1404304" cy="1011099"/>
      </dsp:txXfrm>
    </dsp:sp>
    <dsp:sp modelId="{6AC3B85A-8012-443B-90CE-B64A7DBEF91C}">
      <dsp:nvSpPr>
        <dsp:cNvPr id="0" name=""/>
        <dsp:cNvSpPr/>
      </dsp:nvSpPr>
      <dsp:spPr>
        <a:xfrm>
          <a:off x="607229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1234661"/>
        <a:ext cx="1404304" cy="674066"/>
      </dsp:txXfrm>
    </dsp:sp>
    <dsp:sp modelId="{A8F799E2-5C5F-450B-B006-01E84A241995}">
      <dsp:nvSpPr>
        <dsp:cNvPr id="0" name=""/>
        <dsp:cNvSpPr/>
      </dsp:nvSpPr>
      <dsp:spPr>
        <a:xfrm>
          <a:off x="758894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5305384"/>
                <a:satOff val="9000"/>
                <a:lumOff val="-3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305384"/>
              <a:satOff val="900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Media </a:t>
          </a:r>
          <a:r>
            <a:rPr lang="fr-CA" sz="1700" kern="1200" dirty="0" err="1"/>
            <a:t>Queries</a:t>
          </a:r>
          <a:endParaRPr lang="en-US" sz="1700" kern="1200" dirty="0"/>
        </a:p>
      </dsp:txBody>
      <dsp:txXfrm>
        <a:off x="7588946" y="1908727"/>
        <a:ext cx="1404304" cy="1011099"/>
      </dsp:txXfrm>
    </dsp:sp>
    <dsp:sp modelId="{0BCDFAC6-0380-4F90-9501-3A27451846DC}">
      <dsp:nvSpPr>
        <dsp:cNvPr id="0" name=""/>
        <dsp:cNvSpPr/>
      </dsp:nvSpPr>
      <dsp:spPr>
        <a:xfrm>
          <a:off x="758894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1234661"/>
        <a:ext cx="1404304" cy="674066"/>
      </dsp:txXfrm>
    </dsp:sp>
    <dsp:sp modelId="{580B4C72-457D-4688-B975-1667CA2CA524}">
      <dsp:nvSpPr>
        <dsp:cNvPr id="0" name=""/>
        <dsp:cNvSpPr/>
      </dsp:nvSpPr>
      <dsp:spPr>
        <a:xfrm>
          <a:off x="9105595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Animations</a:t>
          </a:r>
        </a:p>
      </dsp:txBody>
      <dsp:txXfrm>
        <a:off x="9105595" y="1908727"/>
        <a:ext cx="1404304" cy="1011099"/>
      </dsp:txXfrm>
    </dsp:sp>
    <dsp:sp modelId="{17661AF8-79D7-45AC-AC82-DF956C1B6996}">
      <dsp:nvSpPr>
        <dsp:cNvPr id="0" name=""/>
        <dsp:cNvSpPr/>
      </dsp:nvSpPr>
      <dsp:spPr>
        <a:xfrm>
          <a:off x="9105595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1234661"/>
        <a:ext cx="1404304" cy="67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84A92-80DB-45F2-84F5-0D1BF1E89935}" type="datetimeFigureOut">
              <a:rPr lang="fr-CA" smtClean="0"/>
              <a:t>2018-05-14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21F-F6E0-49E1-8813-FA3EDB5718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2018-05-14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2018-05-14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2018-05-14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2018-05-14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 dirty="0"/>
              <a:t>Formation 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 dirty="0"/>
              <a:t>DV22-0118-2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chemeClr val="accent1"/>
                </a:solidFill>
              </a:rPr>
              <a:t>Les sélecteurs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/>
              <a:t>Permet d’identifier un ou plusieurs éléments</a:t>
            </a:r>
          </a:p>
          <a:p>
            <a:r>
              <a:rPr lang="fr-CA" sz="2400"/>
              <a:t>Permet de spécifier la hiérarchie du DOM</a:t>
            </a:r>
          </a:p>
          <a:p>
            <a:r>
              <a:rPr lang="fr-CA" sz="2400"/>
              <a:t>Permet de spécifier les « frères et sœurs » (siblings)</a:t>
            </a:r>
          </a:p>
          <a:p>
            <a:r>
              <a:rPr lang="fr-CA" sz="2400"/>
              <a:t>Plusieurs façons existent pour identifier un élément</a:t>
            </a:r>
          </a:p>
        </p:txBody>
      </p:sp>
    </p:spTree>
    <p:extLst>
      <p:ext uri="{BB962C8B-B14F-4D97-AF65-F5344CB8AC3E}">
        <p14:creationId xmlns:p14="http://schemas.microsoft.com/office/powerpoint/2010/main" val="185662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ED631B5-D9F9-491B-AB87-8107D536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534981"/>
            <a:ext cx="5455917" cy="354313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F14B771-B53B-4E7B-87DF-8C4F2BAE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747716"/>
            <a:ext cx="5455917" cy="311766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 par nom de balise</a:t>
            </a:r>
          </a:p>
        </p:txBody>
      </p:sp>
    </p:spTree>
    <p:extLst>
      <p:ext uri="{BB962C8B-B14F-4D97-AF65-F5344CB8AC3E}">
        <p14:creationId xmlns:p14="http://schemas.microsoft.com/office/powerpoint/2010/main" val="111482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788E2874-E33F-4590-937E-F57E87A1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982" y="307729"/>
            <a:ext cx="4571605" cy="39976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43B63D4-A66B-4F61-8FF3-7BAB2697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769577"/>
            <a:ext cx="5455917" cy="30739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 par nom de balise</a:t>
            </a:r>
          </a:p>
        </p:txBody>
      </p:sp>
    </p:spTree>
    <p:extLst>
      <p:ext uri="{BB962C8B-B14F-4D97-AF65-F5344CB8AC3E}">
        <p14:creationId xmlns:p14="http://schemas.microsoft.com/office/powerpoint/2010/main" val="182530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0F6ECDBA-C6B6-4920-9859-C37799E0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44" y="632799"/>
            <a:ext cx="5455917" cy="32100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0206410-A324-4719-B6D7-106A1A9C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40" y="674228"/>
            <a:ext cx="5455917" cy="312717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</a:t>
            </a:r>
            <a:r>
              <a:rPr lang="en-US" sz="5400" dirty="0">
                <a:solidFill>
                  <a:srgbClr val="FFFFFF"/>
                </a:solidFill>
              </a:rPr>
              <a:t> par ID </a:t>
            </a:r>
            <a:r>
              <a:rPr lang="en-US" sz="5400">
                <a:solidFill>
                  <a:srgbClr val="FFFFFF"/>
                </a:solidFill>
              </a:rPr>
              <a:t>d’élément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0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5149349-7ED1-4A48-BA80-506FEFC3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1" y="797909"/>
            <a:ext cx="5455917" cy="30147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Parent/Enfant </a:t>
            </a:r>
            <a:r>
              <a:rPr lang="en-US" sz="5400" dirty="0" err="1">
                <a:solidFill>
                  <a:srgbClr val="FFFFFF"/>
                </a:solidFill>
              </a:rPr>
              <a:t>général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4A765E-850D-4E5D-BA1C-A682AEC8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11" y="428864"/>
            <a:ext cx="54292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B120025-1D35-494B-9C09-90EAD04F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479" y="307730"/>
            <a:ext cx="4169481" cy="39976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6AE9DFC-8A87-4917-8769-555DC1AF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822805"/>
            <a:ext cx="5455917" cy="29674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Parent/Enfant direct</a:t>
            </a:r>
          </a:p>
        </p:txBody>
      </p:sp>
    </p:spTree>
    <p:extLst>
      <p:ext uri="{BB962C8B-B14F-4D97-AF65-F5344CB8AC3E}">
        <p14:creationId xmlns:p14="http://schemas.microsoft.com/office/powerpoint/2010/main" val="406875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3DBA3D20-BF58-4384-B7F9-4DE6417B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802161"/>
            <a:ext cx="5455917" cy="3008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“Et”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7B5726-7BCB-41A9-9FE0-CDC0340C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281" y="239624"/>
            <a:ext cx="3543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EF95531C-7316-43F6-BE75-B11AEB07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782885"/>
            <a:ext cx="5455917" cy="30473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</a:t>
            </a:r>
            <a:r>
              <a:rPr lang="en-US" sz="5400" dirty="0" err="1">
                <a:solidFill>
                  <a:srgbClr val="FFFFFF"/>
                </a:solidFill>
              </a:rPr>
              <a:t>Précédé</a:t>
            </a:r>
            <a:r>
              <a:rPr lang="en-US" sz="5400" dirty="0">
                <a:solidFill>
                  <a:srgbClr val="FFFFFF"/>
                </a:solidFill>
              </a:rPr>
              <a:t> par”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FD4475-9291-43DD-A599-C418080B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39" y="372277"/>
            <a:ext cx="4940722" cy="38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3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62D2D9A-7471-4DD8-9545-1003DA68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" y="818299"/>
            <a:ext cx="5455917" cy="3273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</a:t>
            </a:r>
            <a:r>
              <a:rPr lang="en-US" sz="5400">
                <a:solidFill>
                  <a:srgbClr val="FFFFFF"/>
                </a:solidFill>
              </a:rPr>
              <a:t>Immédiatement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>
                <a:solidFill>
                  <a:srgbClr val="FFFFFF"/>
                </a:solidFill>
              </a:rPr>
              <a:t>suivi</a:t>
            </a:r>
            <a:r>
              <a:rPr lang="en-US" sz="5400" dirty="0">
                <a:solidFill>
                  <a:srgbClr val="FFFFFF"/>
                </a:solidFill>
              </a:rPr>
              <a:t> par”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72E5B5-4F1D-42B9-A548-D1FB5860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43" y="682987"/>
            <a:ext cx="3352500" cy="34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5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Sélecteur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d’attribut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FFD056-8A6F-49B9-9CE0-E9882D66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83" y="342243"/>
            <a:ext cx="3829050" cy="4133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F2E9FC7-CDB8-4568-A968-9FAF25F2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61" y="415836"/>
            <a:ext cx="55245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2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http://github.ezoqc.com/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ou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Display</a:t>
            </a:r>
            <a:br>
              <a:rPr lang="fr-CA" dirty="0">
                <a:solidFill>
                  <a:schemeClr val="accent1"/>
                </a:solidFill>
              </a:rPr>
            </a:br>
            <a:r>
              <a:rPr lang="fr-CA" dirty="0">
                <a:solidFill>
                  <a:schemeClr val="accent1"/>
                </a:solidFill>
              </a:rPr>
              <a:t>&amp; Position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Défini comment les éléments s’affichent l’un par rapport à l’autre</a:t>
            </a:r>
          </a:p>
          <a:p>
            <a:r>
              <a:rPr lang="fr-CA" sz="2400" dirty="0"/>
              <a:t>Même ligne</a:t>
            </a:r>
          </a:p>
          <a:p>
            <a:r>
              <a:rPr lang="fr-CA" sz="2400" dirty="0"/>
              <a:t>Même colonne</a:t>
            </a:r>
          </a:p>
          <a:p>
            <a:r>
              <a:rPr lang="fr-CA" sz="2400" dirty="0" err="1"/>
              <a:t>FlexBox</a:t>
            </a:r>
            <a:endParaRPr lang="fr-CA" sz="2400" dirty="0"/>
          </a:p>
          <a:p>
            <a:r>
              <a:rPr lang="fr-CA" sz="2400" dirty="0"/>
              <a:t>Cacher un élément</a:t>
            </a:r>
          </a:p>
        </p:txBody>
      </p:sp>
    </p:spTree>
    <p:extLst>
      <p:ext uri="{BB962C8B-B14F-4D97-AF65-F5344CB8AC3E}">
        <p14:creationId xmlns:p14="http://schemas.microsoft.com/office/powerpoint/2010/main" val="182004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</a:t>
            </a:r>
            <a:r>
              <a:rPr lang="fr-CA" sz="5400" dirty="0" err="1">
                <a:solidFill>
                  <a:srgbClr val="FFFFFF"/>
                </a:solidFill>
              </a:rPr>
              <a:t>Inline</a:t>
            </a:r>
            <a:r>
              <a:rPr lang="fr-CA" sz="5400" dirty="0">
                <a:solidFill>
                  <a:srgbClr val="FFFFFF"/>
                </a:solidFill>
              </a:rPr>
              <a:t>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4E0EAF-D44B-4CFF-812B-E2CF464B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04" y="1977936"/>
            <a:ext cx="3829050" cy="6572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0BDDD8-106C-4DBE-BA6A-2F87F90C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542" y="438037"/>
            <a:ext cx="32861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0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Block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F6C983-40C9-4C5B-8D0E-035CEE53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79" y="380198"/>
            <a:ext cx="571500" cy="35337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A152331-0B9D-4157-B030-814101FE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204" y="495666"/>
            <a:ext cx="32766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8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</a:t>
            </a:r>
            <a:r>
              <a:rPr lang="fr-CA" sz="5400" dirty="0" err="1">
                <a:solidFill>
                  <a:srgbClr val="FFFFFF"/>
                </a:solidFill>
              </a:rPr>
              <a:t>Hidden</a:t>
            </a:r>
            <a:r>
              <a:rPr lang="fr-CA" sz="5400" dirty="0">
                <a:solidFill>
                  <a:srgbClr val="FFFFFF"/>
                </a:solidFill>
              </a:rPr>
              <a:t> &amp; display none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9442A-343E-442C-92A3-09686944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22" y="2011274"/>
            <a:ext cx="3267075" cy="5905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D12DA18-0BCE-4E56-9605-A21B42ED2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47" y="530136"/>
            <a:ext cx="42862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6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#2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Display et </a:t>
            </a:r>
            <a:r>
              <a:rPr lang="fr-CA" dirty="0" err="1">
                <a:latin typeface="Consolas" panose="020B0609020204030204" pitchFamily="49" charset="0"/>
                <a:cs typeface="Consolas" panose="020B0609020204030204" pitchFamily="49" charset="0"/>
              </a:rPr>
              <a:t>visibility</a:t>
            </a:r>
            <a:endParaRPr lang="fr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5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</a:t>
            </a:r>
            <a:r>
              <a:rPr lang="fr-CA" sz="5400" dirty="0" err="1">
                <a:solidFill>
                  <a:srgbClr val="FFFFFF"/>
                </a:solidFill>
              </a:rPr>
              <a:t>absolute</a:t>
            </a:r>
            <a:r>
              <a:rPr lang="fr-CA" sz="5400" dirty="0">
                <a:solidFill>
                  <a:srgbClr val="FFFFFF"/>
                </a:solidFill>
              </a:rPr>
              <a:t> vs relative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C9E79F-66FA-46A9-98EA-912EDB0C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61" y="264660"/>
            <a:ext cx="3886200" cy="3895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0F3F38-EC6E-4A64-AEC0-731DA98A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0" y="762637"/>
            <a:ext cx="5730613" cy="29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48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« </a:t>
            </a:r>
            <a:r>
              <a:rPr lang="fr-CA" sz="5400" dirty="0" err="1">
                <a:solidFill>
                  <a:srgbClr val="FFFFFF"/>
                </a:solidFill>
              </a:rPr>
              <a:t>absolute</a:t>
            </a:r>
            <a:r>
              <a:rPr lang="fr-CA" sz="5400" dirty="0">
                <a:solidFill>
                  <a:srgbClr val="FFFFFF"/>
                </a:solidFill>
              </a:rPr>
              <a:t> vs relative »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5AAEAF-FBFC-43A9-A831-4C5B04ED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01" y="344399"/>
            <a:ext cx="3895725" cy="3924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AB3E0CB-8872-4FC1-A2E4-7941084F4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4399"/>
            <a:ext cx="6065390" cy="35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9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#3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381595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 err="1">
                <a:solidFill>
                  <a:schemeClr val="accent1"/>
                </a:solidFill>
              </a:rPr>
              <a:t>FlexBox</a:t>
            </a:r>
            <a:endParaRPr lang="fr-CA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Enfin…</a:t>
            </a:r>
          </a:p>
          <a:p>
            <a:r>
              <a:rPr lang="fr-CA" sz="2400" dirty="0"/>
              <a:t>Positionnement facile</a:t>
            </a:r>
          </a:p>
        </p:txBody>
      </p:sp>
    </p:spTree>
    <p:extLst>
      <p:ext uri="{BB962C8B-B14F-4D97-AF65-F5344CB8AC3E}">
        <p14:creationId xmlns:p14="http://schemas.microsoft.com/office/powerpoint/2010/main" val="103516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Flex (base)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3DF90C-FBCE-4316-9FB8-6906397F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73" y="1833667"/>
            <a:ext cx="3838575" cy="571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2D56FF1-391C-4C42-8D95-F8004B052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085" y="537654"/>
            <a:ext cx="40386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5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Flex (colonne)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31FAB7-1F58-4F01-803A-FF0608B3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96" y="1399666"/>
            <a:ext cx="3857625" cy="1581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7BA1DA-CDCD-488C-9C51-2DA11EA30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269" y="667692"/>
            <a:ext cx="38862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3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Aligner…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D8B907-9820-4427-BE1E-7A906FEC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33" y="1515974"/>
            <a:ext cx="3857625" cy="15811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95AB06F-D9EE-4374-B116-8D02FD1C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43" y="535588"/>
            <a:ext cx="3790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48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Aligner…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A92E9B-943E-4B19-8037-5318F38F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6" y="1511211"/>
            <a:ext cx="3867150" cy="1590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438A7A8-A598-4EC5-8CED-E90A0C349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624" y="226578"/>
            <a:ext cx="38290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Justifier…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D55B23-5DBF-469C-A7B7-013591C3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87" y="130086"/>
            <a:ext cx="3829050" cy="43529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F0D8B4B-996C-4F04-AE76-F1117C39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64" y="279172"/>
            <a:ext cx="36480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66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Justifier…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7275FA-BB2C-4D10-A0AE-707B8D14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51" y="115799"/>
            <a:ext cx="3857625" cy="4381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9D7AB8-679C-4677-9CFA-9D0184DA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625" y="277724"/>
            <a:ext cx="37623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59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Justifier…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A12E24-57F4-4325-97AB-FD38E4D2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71" y="111036"/>
            <a:ext cx="3829050" cy="43910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70F45A-614C-45F8-9AE1-BDDDF0E6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90" y="263435"/>
            <a:ext cx="41624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86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Justifier…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870F58-7BF4-4DF5-9C40-81F30444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34" y="130086"/>
            <a:ext cx="3819525" cy="43529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585D6B-2213-4F3A-8D03-E182C928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41" y="258673"/>
            <a:ext cx="43910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27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#4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>
                <a:latin typeface="Consolas" panose="020B0609020204030204" pitchFamily="49" charset="0"/>
                <a:cs typeface="Consolas" panose="020B0609020204030204" pitchFamily="49" charset="0"/>
              </a:rPr>
              <a:t>FlexBox</a:t>
            </a:r>
            <a:endParaRPr lang="fr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18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Media </a:t>
            </a:r>
            <a:r>
              <a:rPr lang="fr-CA" dirty="0" err="1">
                <a:solidFill>
                  <a:schemeClr val="accent1"/>
                </a:solidFill>
              </a:rPr>
              <a:t>Queries</a:t>
            </a:r>
            <a:endParaRPr lang="fr-CA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Définit des règles CSS par « media »</a:t>
            </a:r>
          </a:p>
          <a:p>
            <a:r>
              <a:rPr lang="fr-CA" sz="2400" dirty="0"/>
              <a:t>Conception réactive</a:t>
            </a:r>
          </a:p>
          <a:p>
            <a:r>
              <a:rPr lang="fr-CA" sz="2400" dirty="0"/>
              <a:t>Autres périphériques</a:t>
            </a:r>
          </a:p>
        </p:txBody>
      </p:sp>
    </p:spTree>
    <p:extLst>
      <p:ext uri="{BB962C8B-B14F-4D97-AF65-F5344CB8AC3E}">
        <p14:creationId xmlns:p14="http://schemas.microsoft.com/office/powerpoint/2010/main" val="421380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31382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Conception réactive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0A58F3D-7337-40E5-AAD4-DEF718C3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A89FE1-F9D6-4696-ADA4-10E5BC50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56" y="523225"/>
            <a:ext cx="41719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37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#5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3202901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chemeClr val="accent1"/>
                </a:solidFill>
              </a:rPr>
              <a:t>Animations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 dirty="0"/>
              <a:t>Transition</a:t>
            </a:r>
          </a:p>
          <a:p>
            <a:r>
              <a:rPr lang="fr-CA" sz="2400" dirty="0" err="1"/>
              <a:t>Keyframes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387535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CA" sz="5400" dirty="0">
                <a:solidFill>
                  <a:srgbClr val="FFFFFF"/>
                </a:solidFill>
              </a:rPr>
              <a:t>Transitions…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E7E2D1-5CFB-4CE5-B2FF-C9AA7A46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45" y="1892208"/>
            <a:ext cx="1095375" cy="8286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78D3718-89F2-411D-BE70-56973F9E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91" y="1930309"/>
            <a:ext cx="1057275" cy="7524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402C83-7F5C-47B8-8F54-D5EA4C85D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899" y="2387509"/>
            <a:ext cx="1085850" cy="2952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4ADE6F-AC8F-4770-AB0C-566D00CD7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755" y="1333866"/>
            <a:ext cx="2905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70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synthèse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LOGIN!</a:t>
            </a:r>
          </a:p>
        </p:txBody>
      </p:sp>
    </p:spTree>
    <p:extLst>
      <p:ext uri="{BB962C8B-B14F-4D97-AF65-F5344CB8AC3E}">
        <p14:creationId xmlns:p14="http://schemas.microsoft.com/office/powerpoint/2010/main" val="624116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BDE38CC-CC86-4E6C-A21F-08CBC16FD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3676" y="-251460"/>
            <a:ext cx="15794516" cy="82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16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3B3BA0-E6D1-4B51-B0FC-AB26E30A46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5C977-1B4A-4938-A7A6-A8EDE5399D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575C1-D79C-46B7-B304-2F5B124A0C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CA" sz="5800"/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391552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css3">
            <a:extLst>
              <a:ext uri="{FF2B5EF4-FFF2-40B4-BE49-F238E27FC236}">
                <a16:creationId xmlns:a16="http://schemas.microsoft.com/office/drawing/2014/main" id="{CA073DF5-AD0A-4BB1-A97B-1AE52FE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3" y="484632"/>
            <a:ext cx="4070634" cy="57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 dirty="0" err="1"/>
              <a:t>Cascading</a:t>
            </a:r>
            <a:r>
              <a:rPr lang="fr-CA" sz="4000" dirty="0"/>
              <a:t> Style Sheets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 dirty="0"/>
              <a:t>Créé en 1996 (21 ans </a:t>
            </a:r>
            <a:r>
              <a:rPr lang="fr-CA" sz="2000" dirty="0">
                <a:sym typeface="Wingdings" panose="05000000000000000000" pitchFamily="2" charset="2"/>
              </a:rPr>
              <a:t>)</a:t>
            </a:r>
          </a:p>
          <a:p>
            <a:r>
              <a:rPr lang="fr-CA" sz="2000" dirty="0">
                <a:sym typeface="Wingdings" panose="05000000000000000000" pitchFamily="2" charset="2"/>
              </a:rPr>
              <a:t>Niveau 3 (en cours)</a:t>
            </a:r>
          </a:p>
          <a:p>
            <a:r>
              <a:rPr lang="fr-CA" sz="2000" dirty="0"/>
              <a:t>A des préprocesseurs (SASS, LESS, etc.)</a:t>
            </a:r>
          </a:p>
          <a:p>
            <a:r>
              <a:rPr lang="fr-CA" sz="2000" dirty="0"/>
              <a:t>Séparer la présentation du contenu</a:t>
            </a:r>
          </a:p>
          <a:p>
            <a:r>
              <a:rPr lang="fr-CA" sz="2000" dirty="0"/>
              <a:t>Styles en cascade</a:t>
            </a:r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roll">
            <a:extLst>
              <a:ext uri="{FF2B5EF4-FFF2-40B4-BE49-F238E27FC236}">
                <a16:creationId xmlns:a16="http://schemas.microsoft.com/office/drawing/2014/main" id="{7F0DDEEA-0441-4352-8A65-85E5DA3B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03" y="643466"/>
            <a:ext cx="610272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0CDB58-4EA7-4714-95DA-09C75903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Ce n’est pas un langage de programmation!</a:t>
            </a:r>
          </a:p>
        </p:txBody>
      </p:sp>
    </p:spTree>
    <p:extLst>
      <p:ext uri="{BB962C8B-B14F-4D97-AF65-F5344CB8AC3E}">
        <p14:creationId xmlns:p14="http://schemas.microsoft.com/office/powerpoint/2010/main" val="62783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Les bases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Règles, sélecteur et déclaration</a:t>
            </a:r>
          </a:p>
        </p:txBody>
      </p:sp>
    </p:spTree>
    <p:extLst>
      <p:ext uri="{BB962C8B-B14F-4D97-AF65-F5344CB8AC3E}">
        <p14:creationId xmlns:p14="http://schemas.microsoft.com/office/powerpoint/2010/main" val="261709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chemeClr val="accent1"/>
                </a:solidFill>
              </a:rPr>
              <a:t>Où va le CSS?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/>
              <a:t>Dans le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40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400"/>
              <a:t>, dans une balise </a:t>
            </a:r>
            <a:r>
              <a:rPr lang="fr-CA" sz="240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fr-CA" sz="2400"/>
              <a:t>Dans un attribut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fr-CA" sz="2400"/>
              <a:t> d’un élément HTML</a:t>
            </a:r>
          </a:p>
          <a:p>
            <a:r>
              <a:rPr lang="fr-CA" sz="2400"/>
              <a:t>Dans un fichier séparé portant l’extension « .css »</a:t>
            </a:r>
          </a:p>
        </p:txBody>
      </p:sp>
    </p:spTree>
    <p:extLst>
      <p:ext uri="{BB962C8B-B14F-4D97-AF65-F5344CB8AC3E}">
        <p14:creationId xmlns:p14="http://schemas.microsoft.com/office/powerpoint/2010/main" val="337089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5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1DC547-6DB4-4252-A623-E6EA2719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68675"/>
            <a:ext cx="4595261" cy="237636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575D3A-1DB4-4D81-A380-1C42212F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 de base</a:t>
            </a:r>
          </a:p>
        </p:txBody>
      </p:sp>
    </p:spTree>
    <p:extLst>
      <p:ext uri="{BB962C8B-B14F-4D97-AF65-F5344CB8AC3E}">
        <p14:creationId xmlns:p14="http://schemas.microsoft.com/office/powerpoint/2010/main" val="705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5905</TotalTime>
  <Words>418</Words>
  <Application>Microsoft Office PowerPoint</Application>
  <PresentationFormat>Grand écran</PresentationFormat>
  <Paragraphs>110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Office Theme</vt:lpstr>
      <vt:lpstr>Formation CSS</vt:lpstr>
      <vt:lpstr>Présentation PowerPoint</vt:lpstr>
      <vt:lpstr>Qui suis-je?</vt:lpstr>
      <vt:lpstr>Plan de cours</vt:lpstr>
      <vt:lpstr>Cascading Style Sheets</vt:lpstr>
      <vt:lpstr>Ce n’est pas un langage de programmation!</vt:lpstr>
      <vt:lpstr>Les bases</vt:lpstr>
      <vt:lpstr>Où va le CSS?</vt:lpstr>
      <vt:lpstr>Exemple de base</vt:lpstr>
      <vt:lpstr>Les sélecteurs</vt:lpstr>
      <vt:lpstr>Sélecteur par nom de balise</vt:lpstr>
      <vt:lpstr>Sélecteur par nom de balise</vt:lpstr>
      <vt:lpstr>Sélecteur par ID d’élément</vt:lpstr>
      <vt:lpstr>Parent/Enfant général</vt:lpstr>
      <vt:lpstr>Parent/Enfant direct</vt:lpstr>
      <vt:lpstr>“Et”</vt:lpstr>
      <vt:lpstr>“Précédé par”</vt:lpstr>
      <vt:lpstr>“Immédiatement suivi par”</vt:lpstr>
      <vt:lpstr>Sélecteur d’attribut</vt:lpstr>
      <vt:lpstr>Exercice #1</vt:lpstr>
      <vt:lpstr>Display &amp; Position</vt:lpstr>
      <vt:lpstr>« Inline »</vt:lpstr>
      <vt:lpstr>« Block »</vt:lpstr>
      <vt:lpstr>« Hidden &amp; display none »</vt:lpstr>
      <vt:lpstr>Exercice #2</vt:lpstr>
      <vt:lpstr>« absolute vs relative »</vt:lpstr>
      <vt:lpstr>« absolute vs relative »</vt:lpstr>
      <vt:lpstr>Exercice #3</vt:lpstr>
      <vt:lpstr>FlexBox</vt:lpstr>
      <vt:lpstr>Flex (base)</vt:lpstr>
      <vt:lpstr>Flex (colonne)</vt:lpstr>
      <vt:lpstr>Aligner…</vt:lpstr>
      <vt:lpstr>Aligner…</vt:lpstr>
      <vt:lpstr>Justifier…</vt:lpstr>
      <vt:lpstr>Justifier…</vt:lpstr>
      <vt:lpstr>Justifier…</vt:lpstr>
      <vt:lpstr>Justifier…</vt:lpstr>
      <vt:lpstr>Exercice #4</vt:lpstr>
      <vt:lpstr>Media Queries</vt:lpstr>
      <vt:lpstr>Conception réactive</vt:lpstr>
      <vt:lpstr>Exercice #5</vt:lpstr>
      <vt:lpstr>Animations</vt:lpstr>
      <vt:lpstr>Transitions…</vt:lpstr>
      <vt:lpstr>Projet synthèse</vt:lpstr>
      <vt:lpstr>Présentation PowerPoint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135</cp:revision>
  <dcterms:created xsi:type="dcterms:W3CDTF">2018-01-29T18:53:15Z</dcterms:created>
  <dcterms:modified xsi:type="dcterms:W3CDTF">2018-05-14T19:20:27Z</dcterms:modified>
</cp:coreProperties>
</file>