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4"/>
  </p:notesMasterIdLst>
  <p:sldIdLst>
    <p:sldId id="256" r:id="rId2"/>
    <p:sldId id="259" r:id="rId3"/>
    <p:sldId id="260" r:id="rId4"/>
    <p:sldId id="257" r:id="rId5"/>
    <p:sldId id="258" r:id="rId6"/>
    <p:sldId id="337" r:id="rId7"/>
    <p:sldId id="272" r:id="rId8"/>
    <p:sldId id="338" r:id="rId9"/>
    <p:sldId id="359" r:id="rId10"/>
    <p:sldId id="356" r:id="rId11"/>
    <p:sldId id="377" r:id="rId12"/>
    <p:sldId id="378" r:id="rId13"/>
    <p:sldId id="379" r:id="rId14"/>
    <p:sldId id="380" r:id="rId15"/>
    <p:sldId id="381" r:id="rId16"/>
    <p:sldId id="382" r:id="rId17"/>
    <p:sldId id="349" r:id="rId18"/>
    <p:sldId id="370" r:id="rId19"/>
    <p:sldId id="376" r:id="rId20"/>
    <p:sldId id="369" r:id="rId21"/>
    <p:sldId id="371" r:id="rId22"/>
    <p:sldId id="372" r:id="rId23"/>
    <p:sldId id="373" r:id="rId24"/>
    <p:sldId id="374" r:id="rId25"/>
    <p:sldId id="375" r:id="rId26"/>
    <p:sldId id="363" r:id="rId27"/>
    <p:sldId id="352" r:id="rId28"/>
    <p:sldId id="355" r:id="rId29"/>
    <p:sldId id="364" r:id="rId30"/>
    <p:sldId id="365" r:id="rId31"/>
    <p:sldId id="366" r:id="rId32"/>
    <p:sldId id="336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outier, Sylvain (Ext)" initials="CS(" lastIdx="1" clrIdx="0">
    <p:extLst>
      <p:ext uri="{19B8F6BF-5375-455C-9EA6-DF929625EA0E}">
        <p15:presenceInfo xmlns:p15="http://schemas.microsoft.com/office/powerpoint/2012/main" userId="S-1-5-21-3033687561-270600948-3808471564-852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80B436-22B5-484B-8716-3D8C2D5BBB9D}" type="doc">
      <dgm:prSet loTypeId="urn:microsoft.com/office/officeart/2016/7/layout/LinearBlockProcessNumbered" loCatId="process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84D8D9D-8B0B-4583-A3AC-B90869F7566A}">
      <dgm:prSet/>
      <dgm:spPr/>
      <dgm:t>
        <a:bodyPr/>
        <a:lstStyle/>
        <a:p>
          <a:r>
            <a:rPr lang="fr-CA" dirty="0"/>
            <a:t>Présentation et historique</a:t>
          </a:r>
          <a:endParaRPr lang="en-US" dirty="0"/>
        </a:p>
      </dgm:t>
    </dgm:pt>
    <dgm:pt modelId="{6F5FFD4C-CE7B-4B2E-9D88-27A663093BE1}" type="parTrans" cxnId="{4DD29780-BBBA-4727-8214-912CCFFB7531}">
      <dgm:prSet/>
      <dgm:spPr/>
      <dgm:t>
        <a:bodyPr/>
        <a:lstStyle/>
        <a:p>
          <a:endParaRPr lang="en-US"/>
        </a:p>
      </dgm:t>
    </dgm:pt>
    <dgm:pt modelId="{E780E9FF-CF27-48FB-A566-739A5FC08D7A}" type="sibTrans" cxnId="{4DD29780-BBBA-4727-8214-912CCFFB7531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4CAA67BA-1842-44AE-8909-7DA9906EAF02}">
      <dgm:prSet/>
      <dgm:spPr/>
      <dgm:t>
        <a:bodyPr/>
        <a:lstStyle/>
        <a:p>
          <a:r>
            <a:rPr lang="en-US" dirty="0"/>
            <a:t>Patrons de conceptions</a:t>
          </a:r>
        </a:p>
      </dgm:t>
    </dgm:pt>
    <dgm:pt modelId="{4BF3F775-9489-4FCA-AD8B-9AF4C27B04AD}" type="parTrans" cxnId="{06420FA1-CB3E-4B4D-8842-70FD9757381A}">
      <dgm:prSet/>
      <dgm:spPr/>
      <dgm:t>
        <a:bodyPr/>
        <a:lstStyle/>
        <a:p>
          <a:endParaRPr lang="en-US"/>
        </a:p>
      </dgm:t>
    </dgm:pt>
    <dgm:pt modelId="{3F4A44E5-93AB-4090-BFC9-9CDCC305A51E}" type="sibTrans" cxnId="{06420FA1-CB3E-4B4D-8842-70FD9757381A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466F9C7B-ED81-4891-A2FA-44D652270270}">
      <dgm:prSet/>
      <dgm:spPr/>
      <dgm:t>
        <a:bodyPr/>
        <a:lstStyle/>
        <a:p>
          <a:r>
            <a:rPr lang="en-US" dirty="0" err="1"/>
            <a:t>Principes</a:t>
          </a:r>
          <a:r>
            <a:rPr lang="en-US" dirty="0"/>
            <a:t> SOLID</a:t>
          </a:r>
        </a:p>
      </dgm:t>
    </dgm:pt>
    <dgm:pt modelId="{1A4DA3CC-494B-401E-9E0F-20254CC70955}" type="parTrans" cxnId="{04C088D9-5918-4A1C-AE65-677521BE5D30}">
      <dgm:prSet/>
      <dgm:spPr/>
      <dgm:t>
        <a:bodyPr/>
        <a:lstStyle/>
        <a:p>
          <a:endParaRPr lang="en-US"/>
        </a:p>
      </dgm:t>
    </dgm:pt>
    <dgm:pt modelId="{5E848E2A-BC23-4C4B-B598-06D3638E9292}" type="sibTrans" cxnId="{04C088D9-5918-4A1C-AE65-677521BE5D30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34A4BC67-F18A-4056-95BC-7277021A653C}">
      <dgm:prSet/>
      <dgm:spPr/>
      <dgm:t>
        <a:bodyPr/>
        <a:lstStyle/>
        <a:p>
          <a:r>
            <a:rPr lang="en-US" dirty="0" err="1"/>
            <a:t>Principes</a:t>
          </a:r>
          <a:r>
            <a:rPr lang="en-US" dirty="0"/>
            <a:t> de base</a:t>
          </a:r>
        </a:p>
      </dgm:t>
    </dgm:pt>
    <dgm:pt modelId="{0BF2533B-B8E8-4298-836A-C06BBE649C26}" type="parTrans" cxnId="{0EF995A2-6BD7-4EB6-AC60-64FD7297B26C}">
      <dgm:prSet/>
      <dgm:spPr/>
      <dgm:t>
        <a:bodyPr/>
        <a:lstStyle/>
        <a:p>
          <a:endParaRPr lang="en-US"/>
        </a:p>
      </dgm:t>
    </dgm:pt>
    <dgm:pt modelId="{F1BD3F1E-BD4E-48D3-BF58-DDD8BD0557E0}" type="sibTrans" cxnId="{0EF995A2-6BD7-4EB6-AC60-64FD7297B26C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1EE3E17-354D-436D-8B1F-2AB640647836}" type="pres">
      <dgm:prSet presAssocID="{3780B436-22B5-484B-8716-3D8C2D5BBB9D}" presName="Name0" presStyleCnt="0">
        <dgm:presLayoutVars>
          <dgm:animLvl val="lvl"/>
          <dgm:resizeHandles val="exact"/>
        </dgm:presLayoutVars>
      </dgm:prSet>
      <dgm:spPr/>
    </dgm:pt>
    <dgm:pt modelId="{C4F5318F-7BAF-4E73-ADC3-E06A0CEFA3D3}" type="pres">
      <dgm:prSet presAssocID="{184D8D9D-8B0B-4583-A3AC-B90869F7566A}" presName="compositeNode" presStyleCnt="0">
        <dgm:presLayoutVars>
          <dgm:bulletEnabled val="1"/>
        </dgm:presLayoutVars>
      </dgm:prSet>
      <dgm:spPr/>
    </dgm:pt>
    <dgm:pt modelId="{6E5C421E-07EC-4631-8472-B43D4B9E0ABD}" type="pres">
      <dgm:prSet presAssocID="{184D8D9D-8B0B-4583-A3AC-B90869F7566A}" presName="bgRect" presStyleLbl="alignNode1" presStyleIdx="0" presStyleCnt="4"/>
      <dgm:spPr/>
    </dgm:pt>
    <dgm:pt modelId="{2BDA68BE-D35E-42AC-AD6E-163D1E23BC54}" type="pres">
      <dgm:prSet presAssocID="{E780E9FF-CF27-48FB-A566-739A5FC08D7A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9680E1C8-4667-40B2-ABE8-78E1552AA566}" type="pres">
      <dgm:prSet presAssocID="{184D8D9D-8B0B-4583-A3AC-B90869F7566A}" presName="nodeRect" presStyleLbl="alignNode1" presStyleIdx="0" presStyleCnt="4">
        <dgm:presLayoutVars>
          <dgm:bulletEnabled val="1"/>
        </dgm:presLayoutVars>
      </dgm:prSet>
      <dgm:spPr/>
    </dgm:pt>
    <dgm:pt modelId="{4FB68DC3-0854-4057-9004-13C7B3355F6C}" type="pres">
      <dgm:prSet presAssocID="{E780E9FF-CF27-48FB-A566-739A5FC08D7A}" presName="sibTrans" presStyleCnt="0"/>
      <dgm:spPr/>
    </dgm:pt>
    <dgm:pt modelId="{268BD20E-0D8D-46CA-B1AA-2DC5D42E12F6}" type="pres">
      <dgm:prSet presAssocID="{34A4BC67-F18A-4056-95BC-7277021A653C}" presName="compositeNode" presStyleCnt="0">
        <dgm:presLayoutVars>
          <dgm:bulletEnabled val="1"/>
        </dgm:presLayoutVars>
      </dgm:prSet>
      <dgm:spPr/>
    </dgm:pt>
    <dgm:pt modelId="{5000D9A7-B49F-45B3-BE70-9D694A5BCCF6}" type="pres">
      <dgm:prSet presAssocID="{34A4BC67-F18A-4056-95BC-7277021A653C}" presName="bgRect" presStyleLbl="alignNode1" presStyleIdx="1" presStyleCnt="4"/>
      <dgm:spPr/>
    </dgm:pt>
    <dgm:pt modelId="{0C3CC6F9-0B09-4EF9-8CC9-2EB1E4E33BFC}" type="pres">
      <dgm:prSet presAssocID="{F1BD3F1E-BD4E-48D3-BF58-DDD8BD0557E0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D3E6A72E-1835-4B0A-9612-BDAC45306E73}" type="pres">
      <dgm:prSet presAssocID="{34A4BC67-F18A-4056-95BC-7277021A653C}" presName="nodeRect" presStyleLbl="alignNode1" presStyleIdx="1" presStyleCnt="4">
        <dgm:presLayoutVars>
          <dgm:bulletEnabled val="1"/>
        </dgm:presLayoutVars>
      </dgm:prSet>
      <dgm:spPr/>
    </dgm:pt>
    <dgm:pt modelId="{A1D256BA-2155-4917-9FBD-8632B0AEFD85}" type="pres">
      <dgm:prSet presAssocID="{F1BD3F1E-BD4E-48D3-BF58-DDD8BD0557E0}" presName="sibTrans" presStyleCnt="0"/>
      <dgm:spPr/>
    </dgm:pt>
    <dgm:pt modelId="{EFE3BD13-AC8A-4FD1-B9C0-0BCE181105A9}" type="pres">
      <dgm:prSet presAssocID="{4CAA67BA-1842-44AE-8909-7DA9906EAF02}" presName="compositeNode" presStyleCnt="0">
        <dgm:presLayoutVars>
          <dgm:bulletEnabled val="1"/>
        </dgm:presLayoutVars>
      </dgm:prSet>
      <dgm:spPr/>
    </dgm:pt>
    <dgm:pt modelId="{4BF1B55C-59A9-4BDA-8A14-BF9AE2810641}" type="pres">
      <dgm:prSet presAssocID="{4CAA67BA-1842-44AE-8909-7DA9906EAF02}" presName="bgRect" presStyleLbl="alignNode1" presStyleIdx="2" presStyleCnt="4"/>
      <dgm:spPr/>
    </dgm:pt>
    <dgm:pt modelId="{FC25EDB3-D9F1-49F3-9BE4-50ACC997575C}" type="pres">
      <dgm:prSet presAssocID="{3F4A44E5-93AB-4090-BFC9-9CDCC305A51E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108D3B44-8130-4822-B810-D078A1766AF7}" type="pres">
      <dgm:prSet presAssocID="{4CAA67BA-1842-44AE-8909-7DA9906EAF02}" presName="nodeRect" presStyleLbl="alignNode1" presStyleIdx="2" presStyleCnt="4">
        <dgm:presLayoutVars>
          <dgm:bulletEnabled val="1"/>
        </dgm:presLayoutVars>
      </dgm:prSet>
      <dgm:spPr/>
    </dgm:pt>
    <dgm:pt modelId="{5F48E0F0-ECCB-46DD-A3AB-59E32C46426E}" type="pres">
      <dgm:prSet presAssocID="{3F4A44E5-93AB-4090-BFC9-9CDCC305A51E}" presName="sibTrans" presStyleCnt="0"/>
      <dgm:spPr/>
    </dgm:pt>
    <dgm:pt modelId="{E931C5F6-CBAF-4E24-9163-09B19A845AA4}" type="pres">
      <dgm:prSet presAssocID="{466F9C7B-ED81-4891-A2FA-44D652270270}" presName="compositeNode" presStyleCnt="0">
        <dgm:presLayoutVars>
          <dgm:bulletEnabled val="1"/>
        </dgm:presLayoutVars>
      </dgm:prSet>
      <dgm:spPr/>
    </dgm:pt>
    <dgm:pt modelId="{EA525C08-8D94-46EF-9096-EC9BCE951F5F}" type="pres">
      <dgm:prSet presAssocID="{466F9C7B-ED81-4891-A2FA-44D652270270}" presName="bgRect" presStyleLbl="alignNode1" presStyleIdx="3" presStyleCnt="4"/>
      <dgm:spPr/>
    </dgm:pt>
    <dgm:pt modelId="{41C1CB81-365C-4EE4-A20B-3F8659459FE1}" type="pres">
      <dgm:prSet presAssocID="{5E848E2A-BC23-4C4B-B598-06D3638E9292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5FC38F6F-8D27-4F26-8A7C-72ED6E990401}" type="pres">
      <dgm:prSet presAssocID="{466F9C7B-ED81-4891-A2FA-44D652270270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7A030916-FE4A-4BA9-99AA-6D8025BDCAC0}" type="presOf" srcId="{5E848E2A-BC23-4C4B-B598-06D3638E9292}" destId="{41C1CB81-365C-4EE4-A20B-3F8659459FE1}" srcOrd="0" destOrd="0" presId="urn:microsoft.com/office/officeart/2016/7/layout/LinearBlockProcessNumbered"/>
    <dgm:cxn modelId="{7DC1BD2E-564D-4A0D-9F99-2031C5681595}" type="presOf" srcId="{E780E9FF-CF27-48FB-A566-739A5FC08D7A}" destId="{2BDA68BE-D35E-42AC-AD6E-163D1E23BC54}" srcOrd="0" destOrd="0" presId="urn:microsoft.com/office/officeart/2016/7/layout/LinearBlockProcessNumbered"/>
    <dgm:cxn modelId="{A2551D39-BFB1-417A-8A53-20F043E5FB94}" type="presOf" srcId="{3F4A44E5-93AB-4090-BFC9-9CDCC305A51E}" destId="{FC25EDB3-D9F1-49F3-9BE4-50ACC997575C}" srcOrd="0" destOrd="0" presId="urn:microsoft.com/office/officeart/2016/7/layout/LinearBlockProcessNumbered"/>
    <dgm:cxn modelId="{08194A3C-EDF8-4B1D-BE82-15D35D8615D5}" type="presOf" srcId="{34A4BC67-F18A-4056-95BC-7277021A653C}" destId="{5000D9A7-B49F-45B3-BE70-9D694A5BCCF6}" srcOrd="0" destOrd="0" presId="urn:microsoft.com/office/officeart/2016/7/layout/LinearBlockProcessNumbered"/>
    <dgm:cxn modelId="{FD42FB5E-7928-4D99-8FAF-6480F05CBCE9}" type="presOf" srcId="{F1BD3F1E-BD4E-48D3-BF58-DDD8BD0557E0}" destId="{0C3CC6F9-0B09-4EF9-8CC9-2EB1E4E33BFC}" srcOrd="0" destOrd="0" presId="urn:microsoft.com/office/officeart/2016/7/layout/LinearBlockProcessNumbered"/>
    <dgm:cxn modelId="{9B303643-5B71-43E1-9F7D-C12C0E7CA256}" type="presOf" srcId="{34A4BC67-F18A-4056-95BC-7277021A653C}" destId="{D3E6A72E-1835-4B0A-9612-BDAC45306E73}" srcOrd="1" destOrd="0" presId="urn:microsoft.com/office/officeart/2016/7/layout/LinearBlockProcessNumbered"/>
    <dgm:cxn modelId="{266C9E4D-48F2-4FAB-9118-82D4F64B09B5}" type="presOf" srcId="{466F9C7B-ED81-4891-A2FA-44D652270270}" destId="{5FC38F6F-8D27-4F26-8A7C-72ED6E990401}" srcOrd="1" destOrd="0" presId="urn:microsoft.com/office/officeart/2016/7/layout/LinearBlockProcessNumbered"/>
    <dgm:cxn modelId="{3A8B0856-CAC1-4C77-A887-6C91F111447A}" type="presOf" srcId="{184D8D9D-8B0B-4583-A3AC-B90869F7566A}" destId="{9680E1C8-4667-40B2-ABE8-78E1552AA566}" srcOrd="1" destOrd="0" presId="urn:microsoft.com/office/officeart/2016/7/layout/LinearBlockProcessNumbered"/>
    <dgm:cxn modelId="{23567B57-88D8-4817-BBF8-FA24C4B51FB9}" type="presOf" srcId="{3780B436-22B5-484B-8716-3D8C2D5BBB9D}" destId="{91EE3E17-354D-436D-8B1F-2AB640647836}" srcOrd="0" destOrd="0" presId="urn:microsoft.com/office/officeart/2016/7/layout/LinearBlockProcessNumbered"/>
    <dgm:cxn modelId="{DD97127C-4C05-417A-835F-8B5BEC7406EB}" type="presOf" srcId="{466F9C7B-ED81-4891-A2FA-44D652270270}" destId="{EA525C08-8D94-46EF-9096-EC9BCE951F5F}" srcOrd="0" destOrd="0" presId="urn:microsoft.com/office/officeart/2016/7/layout/LinearBlockProcessNumbered"/>
    <dgm:cxn modelId="{4DD29780-BBBA-4727-8214-912CCFFB7531}" srcId="{3780B436-22B5-484B-8716-3D8C2D5BBB9D}" destId="{184D8D9D-8B0B-4583-A3AC-B90869F7566A}" srcOrd="0" destOrd="0" parTransId="{6F5FFD4C-CE7B-4B2E-9D88-27A663093BE1}" sibTransId="{E780E9FF-CF27-48FB-A566-739A5FC08D7A}"/>
    <dgm:cxn modelId="{06420FA1-CB3E-4B4D-8842-70FD9757381A}" srcId="{3780B436-22B5-484B-8716-3D8C2D5BBB9D}" destId="{4CAA67BA-1842-44AE-8909-7DA9906EAF02}" srcOrd="2" destOrd="0" parTransId="{4BF3F775-9489-4FCA-AD8B-9AF4C27B04AD}" sibTransId="{3F4A44E5-93AB-4090-BFC9-9CDCC305A51E}"/>
    <dgm:cxn modelId="{0EF995A2-6BD7-4EB6-AC60-64FD7297B26C}" srcId="{3780B436-22B5-484B-8716-3D8C2D5BBB9D}" destId="{34A4BC67-F18A-4056-95BC-7277021A653C}" srcOrd="1" destOrd="0" parTransId="{0BF2533B-B8E8-4298-836A-C06BBE649C26}" sibTransId="{F1BD3F1E-BD4E-48D3-BF58-DDD8BD0557E0}"/>
    <dgm:cxn modelId="{F11B8DB0-F354-4D8E-A4F9-FAFECB24ED73}" type="presOf" srcId="{184D8D9D-8B0B-4583-A3AC-B90869F7566A}" destId="{6E5C421E-07EC-4631-8472-B43D4B9E0ABD}" srcOrd="0" destOrd="0" presId="urn:microsoft.com/office/officeart/2016/7/layout/LinearBlockProcessNumbered"/>
    <dgm:cxn modelId="{37332EBD-84A2-4235-BD53-B6DE20A57724}" type="presOf" srcId="{4CAA67BA-1842-44AE-8909-7DA9906EAF02}" destId="{108D3B44-8130-4822-B810-D078A1766AF7}" srcOrd="1" destOrd="0" presId="urn:microsoft.com/office/officeart/2016/7/layout/LinearBlockProcessNumbered"/>
    <dgm:cxn modelId="{075449D7-382B-4E2F-8E59-F77B3009256F}" type="presOf" srcId="{4CAA67BA-1842-44AE-8909-7DA9906EAF02}" destId="{4BF1B55C-59A9-4BDA-8A14-BF9AE2810641}" srcOrd="0" destOrd="0" presId="urn:microsoft.com/office/officeart/2016/7/layout/LinearBlockProcessNumbered"/>
    <dgm:cxn modelId="{04C088D9-5918-4A1C-AE65-677521BE5D30}" srcId="{3780B436-22B5-484B-8716-3D8C2D5BBB9D}" destId="{466F9C7B-ED81-4891-A2FA-44D652270270}" srcOrd="3" destOrd="0" parTransId="{1A4DA3CC-494B-401E-9E0F-20254CC70955}" sibTransId="{5E848E2A-BC23-4C4B-B598-06D3638E9292}"/>
    <dgm:cxn modelId="{4828F79C-C749-4B00-B40E-506EE8A539C6}" type="presParOf" srcId="{91EE3E17-354D-436D-8B1F-2AB640647836}" destId="{C4F5318F-7BAF-4E73-ADC3-E06A0CEFA3D3}" srcOrd="0" destOrd="0" presId="urn:microsoft.com/office/officeart/2016/7/layout/LinearBlockProcessNumbered"/>
    <dgm:cxn modelId="{C6AE6819-8473-4890-8786-F4B53CCC073C}" type="presParOf" srcId="{C4F5318F-7BAF-4E73-ADC3-E06A0CEFA3D3}" destId="{6E5C421E-07EC-4631-8472-B43D4B9E0ABD}" srcOrd="0" destOrd="0" presId="urn:microsoft.com/office/officeart/2016/7/layout/LinearBlockProcessNumbered"/>
    <dgm:cxn modelId="{BB928A98-17F9-4176-B2DD-9DCA870ABFD3}" type="presParOf" srcId="{C4F5318F-7BAF-4E73-ADC3-E06A0CEFA3D3}" destId="{2BDA68BE-D35E-42AC-AD6E-163D1E23BC54}" srcOrd="1" destOrd="0" presId="urn:microsoft.com/office/officeart/2016/7/layout/LinearBlockProcessNumbered"/>
    <dgm:cxn modelId="{6AF205D8-7252-4791-A362-363B79BC917D}" type="presParOf" srcId="{C4F5318F-7BAF-4E73-ADC3-E06A0CEFA3D3}" destId="{9680E1C8-4667-40B2-ABE8-78E1552AA566}" srcOrd="2" destOrd="0" presId="urn:microsoft.com/office/officeart/2016/7/layout/LinearBlockProcessNumbered"/>
    <dgm:cxn modelId="{56C9A350-798B-415C-B379-080DC7EE42BB}" type="presParOf" srcId="{91EE3E17-354D-436D-8B1F-2AB640647836}" destId="{4FB68DC3-0854-4057-9004-13C7B3355F6C}" srcOrd="1" destOrd="0" presId="urn:microsoft.com/office/officeart/2016/7/layout/LinearBlockProcessNumbered"/>
    <dgm:cxn modelId="{F0B6E600-EB42-459D-976A-09A76F8E4DC6}" type="presParOf" srcId="{91EE3E17-354D-436D-8B1F-2AB640647836}" destId="{268BD20E-0D8D-46CA-B1AA-2DC5D42E12F6}" srcOrd="2" destOrd="0" presId="urn:microsoft.com/office/officeart/2016/7/layout/LinearBlockProcessNumbered"/>
    <dgm:cxn modelId="{D8332C6D-FD2D-4EE4-9909-A3D6A68CF075}" type="presParOf" srcId="{268BD20E-0D8D-46CA-B1AA-2DC5D42E12F6}" destId="{5000D9A7-B49F-45B3-BE70-9D694A5BCCF6}" srcOrd="0" destOrd="0" presId="urn:microsoft.com/office/officeart/2016/7/layout/LinearBlockProcessNumbered"/>
    <dgm:cxn modelId="{A2E7E86B-03AA-4200-A732-21C12EECB144}" type="presParOf" srcId="{268BD20E-0D8D-46CA-B1AA-2DC5D42E12F6}" destId="{0C3CC6F9-0B09-4EF9-8CC9-2EB1E4E33BFC}" srcOrd="1" destOrd="0" presId="urn:microsoft.com/office/officeart/2016/7/layout/LinearBlockProcessNumbered"/>
    <dgm:cxn modelId="{EF150ABD-EDD8-4F51-BB8D-4EDE07651236}" type="presParOf" srcId="{268BD20E-0D8D-46CA-B1AA-2DC5D42E12F6}" destId="{D3E6A72E-1835-4B0A-9612-BDAC45306E73}" srcOrd="2" destOrd="0" presId="urn:microsoft.com/office/officeart/2016/7/layout/LinearBlockProcessNumbered"/>
    <dgm:cxn modelId="{FF472FDB-B64B-48AD-8832-B5BD715F832C}" type="presParOf" srcId="{91EE3E17-354D-436D-8B1F-2AB640647836}" destId="{A1D256BA-2155-4917-9FBD-8632B0AEFD85}" srcOrd="3" destOrd="0" presId="urn:microsoft.com/office/officeart/2016/7/layout/LinearBlockProcessNumbered"/>
    <dgm:cxn modelId="{B5551959-90B6-4EF8-9E9D-18465A89F470}" type="presParOf" srcId="{91EE3E17-354D-436D-8B1F-2AB640647836}" destId="{EFE3BD13-AC8A-4FD1-B9C0-0BCE181105A9}" srcOrd="4" destOrd="0" presId="urn:microsoft.com/office/officeart/2016/7/layout/LinearBlockProcessNumbered"/>
    <dgm:cxn modelId="{E397E0B5-ECCD-4822-80C5-6E9BD74F41F0}" type="presParOf" srcId="{EFE3BD13-AC8A-4FD1-B9C0-0BCE181105A9}" destId="{4BF1B55C-59A9-4BDA-8A14-BF9AE2810641}" srcOrd="0" destOrd="0" presId="urn:microsoft.com/office/officeart/2016/7/layout/LinearBlockProcessNumbered"/>
    <dgm:cxn modelId="{37A9EF8C-21E1-42D0-ABF4-1601162E3879}" type="presParOf" srcId="{EFE3BD13-AC8A-4FD1-B9C0-0BCE181105A9}" destId="{FC25EDB3-D9F1-49F3-9BE4-50ACC997575C}" srcOrd="1" destOrd="0" presId="urn:microsoft.com/office/officeart/2016/7/layout/LinearBlockProcessNumbered"/>
    <dgm:cxn modelId="{ADABD5D3-17C3-412E-93E3-69DCF0CA79EA}" type="presParOf" srcId="{EFE3BD13-AC8A-4FD1-B9C0-0BCE181105A9}" destId="{108D3B44-8130-4822-B810-D078A1766AF7}" srcOrd="2" destOrd="0" presId="urn:microsoft.com/office/officeart/2016/7/layout/LinearBlockProcessNumbered"/>
    <dgm:cxn modelId="{1E49B9DC-CC6F-480E-A89C-5E7DF05B5292}" type="presParOf" srcId="{91EE3E17-354D-436D-8B1F-2AB640647836}" destId="{5F48E0F0-ECCB-46DD-A3AB-59E32C46426E}" srcOrd="5" destOrd="0" presId="urn:microsoft.com/office/officeart/2016/7/layout/LinearBlockProcessNumbered"/>
    <dgm:cxn modelId="{2E724F5C-99D2-4852-B696-AC26CAF7BBC9}" type="presParOf" srcId="{91EE3E17-354D-436D-8B1F-2AB640647836}" destId="{E931C5F6-CBAF-4E24-9163-09B19A845AA4}" srcOrd="6" destOrd="0" presId="urn:microsoft.com/office/officeart/2016/7/layout/LinearBlockProcessNumbered"/>
    <dgm:cxn modelId="{304396DF-7AE4-4C2E-AFFA-0FAC01F39F96}" type="presParOf" srcId="{E931C5F6-CBAF-4E24-9163-09B19A845AA4}" destId="{EA525C08-8D94-46EF-9096-EC9BCE951F5F}" srcOrd="0" destOrd="0" presId="urn:microsoft.com/office/officeart/2016/7/layout/LinearBlockProcessNumbered"/>
    <dgm:cxn modelId="{BFCDF103-108A-4271-AE29-8AF05F8C8B0D}" type="presParOf" srcId="{E931C5F6-CBAF-4E24-9163-09B19A845AA4}" destId="{41C1CB81-365C-4EE4-A20B-3F8659459FE1}" srcOrd="1" destOrd="0" presId="urn:microsoft.com/office/officeart/2016/7/layout/LinearBlockProcessNumbered"/>
    <dgm:cxn modelId="{5A6F9659-CEFE-45C8-9A32-E7701D960140}" type="presParOf" srcId="{E931C5F6-CBAF-4E24-9163-09B19A845AA4}" destId="{5FC38F6F-8D27-4F26-8A7C-72ED6E99040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4F331C-FC68-40B4-B648-665BC81A3C85}" type="doc">
      <dgm:prSet loTypeId="urn:microsoft.com/office/officeart/2005/8/layout/vList2" loCatId="list" qsTypeId="urn:microsoft.com/office/officeart/2005/8/quickstyle/simple5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CCC689FB-9FF4-4367-8759-63C4CE3642DD}">
      <dgm:prSet/>
      <dgm:spPr/>
      <dgm:t>
        <a:bodyPr/>
        <a:lstStyle/>
        <a:p>
          <a:r>
            <a:rPr lang="fr-CA"/>
            <a:t>Fonctions comme citoyen de première classe (first-class citizen)</a:t>
          </a:r>
          <a:endParaRPr lang="en-US"/>
        </a:p>
      </dgm:t>
    </dgm:pt>
    <dgm:pt modelId="{11F21D8E-9D60-4385-921C-6EFEDCF90326}" type="parTrans" cxnId="{0F032B60-C27B-4CB4-B8E2-AEDDAEB2D27A}">
      <dgm:prSet/>
      <dgm:spPr/>
      <dgm:t>
        <a:bodyPr/>
        <a:lstStyle/>
        <a:p>
          <a:endParaRPr lang="en-US"/>
        </a:p>
      </dgm:t>
    </dgm:pt>
    <dgm:pt modelId="{0B9344D0-9FEA-4448-8E74-27D5D813F52B}" type="sibTrans" cxnId="{0F032B60-C27B-4CB4-B8E2-AEDDAEB2D27A}">
      <dgm:prSet/>
      <dgm:spPr/>
      <dgm:t>
        <a:bodyPr/>
        <a:lstStyle/>
        <a:p>
          <a:endParaRPr lang="en-US"/>
        </a:p>
      </dgm:t>
    </dgm:pt>
    <dgm:pt modelId="{41678007-89E6-48A6-9B07-DE1B3154D915}">
      <dgm:prSet/>
      <dgm:spPr/>
      <dgm:t>
        <a:bodyPr/>
        <a:lstStyle/>
        <a:p>
          <a:r>
            <a:rPr lang="fr-CA"/>
            <a:t>Tout est une fonction, même les objets</a:t>
          </a:r>
          <a:endParaRPr lang="en-US"/>
        </a:p>
      </dgm:t>
    </dgm:pt>
    <dgm:pt modelId="{1610E6CC-F772-4570-AA47-32ACCB05D403}" type="parTrans" cxnId="{37789EF1-9C2C-4991-AD5F-5594AC1060E5}">
      <dgm:prSet/>
      <dgm:spPr/>
      <dgm:t>
        <a:bodyPr/>
        <a:lstStyle/>
        <a:p>
          <a:endParaRPr lang="en-US"/>
        </a:p>
      </dgm:t>
    </dgm:pt>
    <dgm:pt modelId="{552A01F0-FA0C-4C70-9CAF-EE085509BCF6}" type="sibTrans" cxnId="{37789EF1-9C2C-4991-AD5F-5594AC1060E5}">
      <dgm:prSet/>
      <dgm:spPr/>
      <dgm:t>
        <a:bodyPr/>
        <a:lstStyle/>
        <a:p>
          <a:endParaRPr lang="en-US"/>
        </a:p>
      </dgm:t>
    </dgm:pt>
    <dgm:pt modelId="{B3C5EB8C-EF60-4253-BD4A-13C93F758E85}">
      <dgm:prSet/>
      <dgm:spPr/>
      <dgm:t>
        <a:bodyPr/>
        <a:lstStyle/>
        <a:p>
          <a:r>
            <a:rPr lang="fr-CA"/>
            <a:t>Délégués ou pointeur de fonction</a:t>
          </a:r>
          <a:endParaRPr lang="en-US"/>
        </a:p>
      </dgm:t>
    </dgm:pt>
    <dgm:pt modelId="{A2168C25-5CDF-41AB-BBB0-3A4CFD3F6D47}" type="parTrans" cxnId="{5C8408C9-8493-4C1E-A8DE-0EEBAC4495A3}">
      <dgm:prSet/>
      <dgm:spPr/>
      <dgm:t>
        <a:bodyPr/>
        <a:lstStyle/>
        <a:p>
          <a:endParaRPr lang="en-US"/>
        </a:p>
      </dgm:t>
    </dgm:pt>
    <dgm:pt modelId="{E7B276CC-3F8A-45DA-8C49-5A0601E63BA1}" type="sibTrans" cxnId="{5C8408C9-8493-4C1E-A8DE-0EEBAC4495A3}">
      <dgm:prSet/>
      <dgm:spPr/>
      <dgm:t>
        <a:bodyPr/>
        <a:lstStyle/>
        <a:p>
          <a:endParaRPr lang="en-US"/>
        </a:p>
      </dgm:t>
    </dgm:pt>
    <dgm:pt modelId="{FEFBB458-F3A5-4094-8459-36415399622A}">
      <dgm:prSet/>
      <dgm:spPr/>
      <dgm:t>
        <a:bodyPr/>
        <a:lstStyle/>
        <a:p>
          <a:r>
            <a:rPr lang="fr-CA"/>
            <a:t>Le concept derrière « this »</a:t>
          </a:r>
          <a:endParaRPr lang="en-US"/>
        </a:p>
      </dgm:t>
    </dgm:pt>
    <dgm:pt modelId="{D7197DF2-56D5-4921-90B5-617D8875B001}" type="parTrans" cxnId="{BD36EE27-5ADB-4787-9FDC-BD52B429F551}">
      <dgm:prSet/>
      <dgm:spPr/>
      <dgm:t>
        <a:bodyPr/>
        <a:lstStyle/>
        <a:p>
          <a:endParaRPr lang="en-US"/>
        </a:p>
      </dgm:t>
    </dgm:pt>
    <dgm:pt modelId="{DB86ED12-6D20-4093-BF9B-3F4B07BAF490}" type="sibTrans" cxnId="{BD36EE27-5ADB-4787-9FDC-BD52B429F551}">
      <dgm:prSet/>
      <dgm:spPr/>
      <dgm:t>
        <a:bodyPr/>
        <a:lstStyle/>
        <a:p>
          <a:endParaRPr lang="en-US"/>
        </a:p>
      </dgm:t>
    </dgm:pt>
    <dgm:pt modelId="{AA5CCFBA-E4DF-4FBC-8A93-5A71AD2B34E3}" type="pres">
      <dgm:prSet presAssocID="{394F331C-FC68-40B4-B648-665BC81A3C85}" presName="linear" presStyleCnt="0">
        <dgm:presLayoutVars>
          <dgm:animLvl val="lvl"/>
          <dgm:resizeHandles val="exact"/>
        </dgm:presLayoutVars>
      </dgm:prSet>
      <dgm:spPr/>
    </dgm:pt>
    <dgm:pt modelId="{C3EC04B1-8E5D-42A8-9211-EDDD003B241A}" type="pres">
      <dgm:prSet presAssocID="{CCC689FB-9FF4-4367-8759-63C4CE3642D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A1D5831-53DC-4284-B9FF-8800ED50C024}" type="pres">
      <dgm:prSet presAssocID="{0B9344D0-9FEA-4448-8E74-27D5D813F52B}" presName="spacer" presStyleCnt="0"/>
      <dgm:spPr/>
    </dgm:pt>
    <dgm:pt modelId="{F2EE2DB0-F86C-471B-84AE-CBDAEFADBC69}" type="pres">
      <dgm:prSet presAssocID="{41678007-89E6-48A6-9B07-DE1B3154D91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E8DEEEB-D768-4F96-A692-8894475A0E92}" type="pres">
      <dgm:prSet presAssocID="{552A01F0-FA0C-4C70-9CAF-EE085509BCF6}" presName="spacer" presStyleCnt="0"/>
      <dgm:spPr/>
    </dgm:pt>
    <dgm:pt modelId="{2DD2F6C4-5734-48DC-8CEE-8A402D25CFFF}" type="pres">
      <dgm:prSet presAssocID="{B3C5EB8C-EF60-4253-BD4A-13C93F758E8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CA5CD18-D4FF-4A50-84C5-7B5B6546F3C1}" type="pres">
      <dgm:prSet presAssocID="{E7B276CC-3F8A-45DA-8C49-5A0601E63BA1}" presName="spacer" presStyleCnt="0"/>
      <dgm:spPr/>
    </dgm:pt>
    <dgm:pt modelId="{F4BEDD6D-920F-410D-BF03-749BCA155461}" type="pres">
      <dgm:prSet presAssocID="{FEFBB458-F3A5-4094-8459-36415399622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D36EE27-5ADB-4787-9FDC-BD52B429F551}" srcId="{394F331C-FC68-40B4-B648-665BC81A3C85}" destId="{FEFBB458-F3A5-4094-8459-36415399622A}" srcOrd="3" destOrd="0" parTransId="{D7197DF2-56D5-4921-90B5-617D8875B001}" sibTransId="{DB86ED12-6D20-4093-BF9B-3F4B07BAF490}"/>
    <dgm:cxn modelId="{0F032B60-C27B-4CB4-B8E2-AEDDAEB2D27A}" srcId="{394F331C-FC68-40B4-B648-665BC81A3C85}" destId="{CCC689FB-9FF4-4367-8759-63C4CE3642DD}" srcOrd="0" destOrd="0" parTransId="{11F21D8E-9D60-4385-921C-6EFEDCF90326}" sibTransId="{0B9344D0-9FEA-4448-8E74-27D5D813F52B}"/>
    <dgm:cxn modelId="{19B84742-E4AC-4EE1-B4D6-6931FEFB041C}" type="presOf" srcId="{FEFBB458-F3A5-4094-8459-36415399622A}" destId="{F4BEDD6D-920F-410D-BF03-749BCA155461}" srcOrd="0" destOrd="0" presId="urn:microsoft.com/office/officeart/2005/8/layout/vList2"/>
    <dgm:cxn modelId="{01FAC470-313F-4A55-9008-8980CA829CC7}" type="presOf" srcId="{B3C5EB8C-EF60-4253-BD4A-13C93F758E85}" destId="{2DD2F6C4-5734-48DC-8CEE-8A402D25CFFF}" srcOrd="0" destOrd="0" presId="urn:microsoft.com/office/officeart/2005/8/layout/vList2"/>
    <dgm:cxn modelId="{A0306C73-2283-404B-B945-1B9C57B75254}" type="presOf" srcId="{41678007-89E6-48A6-9B07-DE1B3154D915}" destId="{F2EE2DB0-F86C-471B-84AE-CBDAEFADBC69}" srcOrd="0" destOrd="0" presId="urn:microsoft.com/office/officeart/2005/8/layout/vList2"/>
    <dgm:cxn modelId="{5C8408C9-8493-4C1E-A8DE-0EEBAC4495A3}" srcId="{394F331C-FC68-40B4-B648-665BC81A3C85}" destId="{B3C5EB8C-EF60-4253-BD4A-13C93F758E85}" srcOrd="2" destOrd="0" parTransId="{A2168C25-5CDF-41AB-BBB0-3A4CFD3F6D47}" sibTransId="{E7B276CC-3F8A-45DA-8C49-5A0601E63BA1}"/>
    <dgm:cxn modelId="{37789EF1-9C2C-4991-AD5F-5594AC1060E5}" srcId="{394F331C-FC68-40B4-B648-665BC81A3C85}" destId="{41678007-89E6-48A6-9B07-DE1B3154D915}" srcOrd="1" destOrd="0" parTransId="{1610E6CC-F772-4570-AA47-32ACCB05D403}" sibTransId="{552A01F0-FA0C-4C70-9CAF-EE085509BCF6}"/>
    <dgm:cxn modelId="{A251D0FD-FE17-47D1-9EB2-6399EAF34A6C}" type="presOf" srcId="{CCC689FB-9FF4-4367-8759-63C4CE3642DD}" destId="{C3EC04B1-8E5D-42A8-9211-EDDD003B241A}" srcOrd="0" destOrd="0" presId="urn:microsoft.com/office/officeart/2005/8/layout/vList2"/>
    <dgm:cxn modelId="{21026CFF-9C34-47FA-A2ED-BC15B5E5FEC8}" type="presOf" srcId="{394F331C-FC68-40B4-B648-665BC81A3C85}" destId="{AA5CCFBA-E4DF-4FBC-8A93-5A71AD2B34E3}" srcOrd="0" destOrd="0" presId="urn:microsoft.com/office/officeart/2005/8/layout/vList2"/>
    <dgm:cxn modelId="{CEC68B69-CE86-4307-A182-76C5C5B37525}" type="presParOf" srcId="{AA5CCFBA-E4DF-4FBC-8A93-5A71AD2B34E3}" destId="{C3EC04B1-8E5D-42A8-9211-EDDD003B241A}" srcOrd="0" destOrd="0" presId="urn:microsoft.com/office/officeart/2005/8/layout/vList2"/>
    <dgm:cxn modelId="{D029310E-030A-43C7-B6CD-0011B02E3F30}" type="presParOf" srcId="{AA5CCFBA-E4DF-4FBC-8A93-5A71AD2B34E3}" destId="{0A1D5831-53DC-4284-B9FF-8800ED50C024}" srcOrd="1" destOrd="0" presId="urn:microsoft.com/office/officeart/2005/8/layout/vList2"/>
    <dgm:cxn modelId="{9A33F540-6B93-41A6-98F0-3F5365EF4216}" type="presParOf" srcId="{AA5CCFBA-E4DF-4FBC-8A93-5A71AD2B34E3}" destId="{F2EE2DB0-F86C-471B-84AE-CBDAEFADBC69}" srcOrd="2" destOrd="0" presId="urn:microsoft.com/office/officeart/2005/8/layout/vList2"/>
    <dgm:cxn modelId="{2F1B9997-3C79-41A4-B953-51E5867086FE}" type="presParOf" srcId="{AA5CCFBA-E4DF-4FBC-8A93-5A71AD2B34E3}" destId="{3E8DEEEB-D768-4F96-A692-8894475A0E92}" srcOrd="3" destOrd="0" presId="urn:microsoft.com/office/officeart/2005/8/layout/vList2"/>
    <dgm:cxn modelId="{AE694EC7-8959-42CF-A13A-09E27AF23F6A}" type="presParOf" srcId="{AA5CCFBA-E4DF-4FBC-8A93-5A71AD2B34E3}" destId="{2DD2F6C4-5734-48DC-8CEE-8A402D25CFFF}" srcOrd="4" destOrd="0" presId="urn:microsoft.com/office/officeart/2005/8/layout/vList2"/>
    <dgm:cxn modelId="{FE78B437-7295-4C9D-8B1D-7F3903A09B3B}" type="presParOf" srcId="{AA5CCFBA-E4DF-4FBC-8A93-5A71AD2B34E3}" destId="{6CA5CD18-D4FF-4A50-84C5-7B5B6546F3C1}" srcOrd="5" destOrd="0" presId="urn:microsoft.com/office/officeart/2005/8/layout/vList2"/>
    <dgm:cxn modelId="{5EBAA443-9B8B-4D4D-835A-B2894429507F}" type="presParOf" srcId="{AA5CCFBA-E4DF-4FBC-8A93-5A71AD2B34E3}" destId="{F4BEDD6D-920F-410D-BF03-749BCA15546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4F331C-FC68-40B4-B648-665BC81A3C85}" type="doc">
      <dgm:prSet loTypeId="urn:microsoft.com/office/officeart/2005/8/layout/vList2" loCatId="list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CCC689FB-9FF4-4367-8759-63C4CE3642DD}">
      <dgm:prSet/>
      <dgm:spPr/>
      <dgm:t>
        <a:bodyPr/>
        <a:lstStyle/>
        <a:p>
          <a:r>
            <a:rPr lang="fr-CA" b="0" i="0" u="none" dirty="0"/>
            <a:t>Singleton</a:t>
          </a:r>
          <a:endParaRPr lang="en-US" dirty="0"/>
        </a:p>
      </dgm:t>
    </dgm:pt>
    <dgm:pt modelId="{11F21D8E-9D60-4385-921C-6EFEDCF90326}" type="parTrans" cxnId="{0F032B60-C27B-4CB4-B8E2-AEDDAEB2D27A}">
      <dgm:prSet/>
      <dgm:spPr/>
      <dgm:t>
        <a:bodyPr/>
        <a:lstStyle/>
        <a:p>
          <a:endParaRPr lang="en-US"/>
        </a:p>
      </dgm:t>
    </dgm:pt>
    <dgm:pt modelId="{0B9344D0-9FEA-4448-8E74-27D5D813F52B}" type="sibTrans" cxnId="{0F032B60-C27B-4CB4-B8E2-AEDDAEB2D27A}">
      <dgm:prSet/>
      <dgm:spPr/>
      <dgm:t>
        <a:bodyPr/>
        <a:lstStyle/>
        <a:p>
          <a:endParaRPr lang="en-US"/>
        </a:p>
      </dgm:t>
    </dgm:pt>
    <dgm:pt modelId="{B8045827-C198-4F99-9854-4FEDEB856FF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CA" b="0" i="0" u="none"/>
            <a:t>Fabrique</a:t>
          </a:r>
        </a:p>
      </dgm:t>
    </dgm:pt>
    <dgm:pt modelId="{E9919307-3D50-48F1-B67E-A51224D74803}" type="parTrans" cxnId="{AECA2A69-6EBC-4717-BEA4-6E1F293B4EB3}">
      <dgm:prSet/>
      <dgm:spPr/>
      <dgm:t>
        <a:bodyPr/>
        <a:lstStyle/>
        <a:p>
          <a:endParaRPr lang="fr-FR"/>
        </a:p>
      </dgm:t>
    </dgm:pt>
    <dgm:pt modelId="{9BFA8BFF-DA6A-411B-A5E4-6218D7EEB5FF}" type="sibTrans" cxnId="{AECA2A69-6EBC-4717-BEA4-6E1F293B4EB3}">
      <dgm:prSet/>
      <dgm:spPr/>
      <dgm:t>
        <a:bodyPr/>
        <a:lstStyle/>
        <a:p>
          <a:endParaRPr lang="fr-FR"/>
        </a:p>
      </dgm:t>
    </dgm:pt>
    <dgm:pt modelId="{27171792-8113-4D9A-BF4E-091155E8CB6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CA" b="0" i="0" u="none"/>
            <a:t>Stratégie</a:t>
          </a:r>
        </a:p>
      </dgm:t>
    </dgm:pt>
    <dgm:pt modelId="{269173F1-25D6-4694-B708-1F800A828DA5}" type="parTrans" cxnId="{B1B2E6C4-F25D-4035-8229-2C133A88F7B9}">
      <dgm:prSet/>
      <dgm:spPr/>
      <dgm:t>
        <a:bodyPr/>
        <a:lstStyle/>
        <a:p>
          <a:endParaRPr lang="fr-FR"/>
        </a:p>
      </dgm:t>
    </dgm:pt>
    <dgm:pt modelId="{1AEB32F3-0B24-42FC-89AF-478B3DBFD31E}" type="sibTrans" cxnId="{B1B2E6C4-F25D-4035-8229-2C133A88F7B9}">
      <dgm:prSet/>
      <dgm:spPr/>
      <dgm:t>
        <a:bodyPr/>
        <a:lstStyle/>
        <a:p>
          <a:endParaRPr lang="fr-FR"/>
        </a:p>
      </dgm:t>
    </dgm:pt>
    <dgm:pt modelId="{F112265C-E27B-4135-A185-1B54FC61543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CA" b="0" i="0" u="none"/>
            <a:t>Observateur/Observable</a:t>
          </a:r>
        </a:p>
      </dgm:t>
    </dgm:pt>
    <dgm:pt modelId="{2871037F-828A-439A-9BFF-5346AA10E306}" type="parTrans" cxnId="{BB4E2B9B-F808-42E2-B57C-54AF7D09B928}">
      <dgm:prSet/>
      <dgm:spPr/>
      <dgm:t>
        <a:bodyPr/>
        <a:lstStyle/>
        <a:p>
          <a:endParaRPr lang="fr-FR"/>
        </a:p>
      </dgm:t>
    </dgm:pt>
    <dgm:pt modelId="{E4946804-6B61-4BAA-BD54-C8829C194C27}" type="sibTrans" cxnId="{BB4E2B9B-F808-42E2-B57C-54AF7D09B928}">
      <dgm:prSet/>
      <dgm:spPr/>
      <dgm:t>
        <a:bodyPr/>
        <a:lstStyle/>
        <a:p>
          <a:endParaRPr lang="fr-FR"/>
        </a:p>
      </dgm:t>
    </dgm:pt>
    <dgm:pt modelId="{42D1847C-C106-4EA4-9929-616DB43F76F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CA" b="0" i="0" u="none"/>
            <a:t>Décorateur</a:t>
          </a:r>
        </a:p>
      </dgm:t>
    </dgm:pt>
    <dgm:pt modelId="{6B1FC9D0-495A-4BDD-A71C-072CEEB0FBF0}" type="parTrans" cxnId="{8EA013A2-92B5-4C01-BE95-DF2EAEC10DF1}">
      <dgm:prSet/>
      <dgm:spPr/>
      <dgm:t>
        <a:bodyPr/>
        <a:lstStyle/>
        <a:p>
          <a:endParaRPr lang="fr-FR"/>
        </a:p>
      </dgm:t>
    </dgm:pt>
    <dgm:pt modelId="{64DD216F-6164-4B83-BB83-751FAB2B9CBD}" type="sibTrans" cxnId="{8EA013A2-92B5-4C01-BE95-DF2EAEC10DF1}">
      <dgm:prSet/>
      <dgm:spPr/>
      <dgm:t>
        <a:bodyPr/>
        <a:lstStyle/>
        <a:p>
          <a:endParaRPr lang="fr-FR"/>
        </a:p>
      </dgm:t>
    </dgm:pt>
    <dgm:pt modelId="{A95E1BF6-7CC0-4ED0-BE34-4A58FE1EA0F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CA" b="0" i="0" u="none" dirty="0" err="1"/>
            <a:t>Adapteur</a:t>
          </a:r>
          <a:endParaRPr lang="fr-CA" b="0" i="0" u="none" dirty="0"/>
        </a:p>
      </dgm:t>
    </dgm:pt>
    <dgm:pt modelId="{F36CC2C2-576B-42C7-AE9D-A249319FF7EB}" type="parTrans" cxnId="{E788CF15-A73F-4C08-B9DF-B2C2685C22AD}">
      <dgm:prSet/>
      <dgm:spPr/>
      <dgm:t>
        <a:bodyPr/>
        <a:lstStyle/>
        <a:p>
          <a:endParaRPr lang="fr-FR"/>
        </a:p>
      </dgm:t>
    </dgm:pt>
    <dgm:pt modelId="{C5CF79BC-D8AE-45B1-9B7B-F049CE3EBA00}" type="sibTrans" cxnId="{E788CF15-A73F-4C08-B9DF-B2C2685C22AD}">
      <dgm:prSet/>
      <dgm:spPr/>
      <dgm:t>
        <a:bodyPr/>
        <a:lstStyle/>
        <a:p>
          <a:endParaRPr lang="fr-FR"/>
        </a:p>
      </dgm:t>
    </dgm:pt>
    <dgm:pt modelId="{AA5CCFBA-E4DF-4FBC-8A93-5A71AD2B34E3}" type="pres">
      <dgm:prSet presAssocID="{394F331C-FC68-40B4-B648-665BC81A3C85}" presName="linear" presStyleCnt="0">
        <dgm:presLayoutVars>
          <dgm:animLvl val="lvl"/>
          <dgm:resizeHandles val="exact"/>
        </dgm:presLayoutVars>
      </dgm:prSet>
      <dgm:spPr/>
    </dgm:pt>
    <dgm:pt modelId="{C3EC04B1-8E5D-42A8-9211-EDDD003B241A}" type="pres">
      <dgm:prSet presAssocID="{CCC689FB-9FF4-4367-8759-63C4CE3642DD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A1D5831-53DC-4284-B9FF-8800ED50C024}" type="pres">
      <dgm:prSet presAssocID="{0B9344D0-9FEA-4448-8E74-27D5D813F52B}" presName="spacer" presStyleCnt="0"/>
      <dgm:spPr/>
    </dgm:pt>
    <dgm:pt modelId="{142040A8-C261-4C7B-BE69-03D4898256F2}" type="pres">
      <dgm:prSet presAssocID="{B8045827-C198-4F99-9854-4FEDEB856FF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AD9B4B6-C01A-4D3A-BA84-D5BA11866A25}" type="pres">
      <dgm:prSet presAssocID="{9BFA8BFF-DA6A-411B-A5E4-6218D7EEB5FF}" presName="spacer" presStyleCnt="0"/>
      <dgm:spPr/>
    </dgm:pt>
    <dgm:pt modelId="{03194092-B88D-4E4F-8F70-E64E018F3357}" type="pres">
      <dgm:prSet presAssocID="{27171792-8113-4D9A-BF4E-091155E8CB6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561A4E2-0945-45D0-949A-7654AC2C0B49}" type="pres">
      <dgm:prSet presAssocID="{1AEB32F3-0B24-42FC-89AF-478B3DBFD31E}" presName="spacer" presStyleCnt="0"/>
      <dgm:spPr/>
    </dgm:pt>
    <dgm:pt modelId="{A5F3A4D8-35CA-47D8-BB85-7A3E3FB620D0}" type="pres">
      <dgm:prSet presAssocID="{F112265C-E27B-4135-A185-1B54FC61543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76884049-5A65-4606-A03E-02A786691343}" type="pres">
      <dgm:prSet presAssocID="{E4946804-6B61-4BAA-BD54-C8829C194C27}" presName="spacer" presStyleCnt="0"/>
      <dgm:spPr/>
    </dgm:pt>
    <dgm:pt modelId="{609BE8DE-8242-4FB1-A741-0FD7A4339648}" type="pres">
      <dgm:prSet presAssocID="{42D1847C-C106-4EA4-9929-616DB43F76F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CE844E1-FCED-43E0-B5C7-FE86BF54D8EC}" type="pres">
      <dgm:prSet presAssocID="{64DD216F-6164-4B83-BB83-751FAB2B9CBD}" presName="spacer" presStyleCnt="0"/>
      <dgm:spPr/>
    </dgm:pt>
    <dgm:pt modelId="{8AE4AB3D-5788-4218-A96A-2BD2D3F1B866}" type="pres">
      <dgm:prSet presAssocID="{A95E1BF6-7CC0-4ED0-BE34-4A58FE1EA0F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FB667804-E9B8-4356-8D6A-E0EADB9727B1}" type="presOf" srcId="{F112265C-E27B-4135-A185-1B54FC61543B}" destId="{A5F3A4D8-35CA-47D8-BB85-7A3E3FB620D0}" srcOrd="0" destOrd="0" presId="urn:microsoft.com/office/officeart/2005/8/layout/vList2"/>
    <dgm:cxn modelId="{E788CF15-A73F-4C08-B9DF-B2C2685C22AD}" srcId="{394F331C-FC68-40B4-B648-665BC81A3C85}" destId="{A95E1BF6-7CC0-4ED0-BE34-4A58FE1EA0FD}" srcOrd="5" destOrd="0" parTransId="{F36CC2C2-576B-42C7-AE9D-A249319FF7EB}" sibTransId="{C5CF79BC-D8AE-45B1-9B7B-F049CE3EBA00}"/>
    <dgm:cxn modelId="{DAEC3E36-CBD3-43F7-81A0-A63D55028283}" type="presOf" srcId="{42D1847C-C106-4EA4-9929-616DB43F76F7}" destId="{609BE8DE-8242-4FB1-A741-0FD7A4339648}" srcOrd="0" destOrd="0" presId="urn:microsoft.com/office/officeart/2005/8/layout/vList2"/>
    <dgm:cxn modelId="{5AADC45B-EDB5-4351-9EC4-3F3E2FDDD6FA}" type="presOf" srcId="{A95E1BF6-7CC0-4ED0-BE34-4A58FE1EA0FD}" destId="{8AE4AB3D-5788-4218-A96A-2BD2D3F1B866}" srcOrd="0" destOrd="0" presId="urn:microsoft.com/office/officeart/2005/8/layout/vList2"/>
    <dgm:cxn modelId="{0F032B60-C27B-4CB4-B8E2-AEDDAEB2D27A}" srcId="{394F331C-FC68-40B4-B648-665BC81A3C85}" destId="{CCC689FB-9FF4-4367-8759-63C4CE3642DD}" srcOrd="0" destOrd="0" parTransId="{11F21D8E-9D60-4385-921C-6EFEDCF90326}" sibTransId="{0B9344D0-9FEA-4448-8E74-27D5D813F52B}"/>
    <dgm:cxn modelId="{85A77F62-441A-4216-94E1-10C13ADA0F3B}" type="presOf" srcId="{27171792-8113-4D9A-BF4E-091155E8CB61}" destId="{03194092-B88D-4E4F-8F70-E64E018F3357}" srcOrd="0" destOrd="0" presId="urn:microsoft.com/office/officeart/2005/8/layout/vList2"/>
    <dgm:cxn modelId="{AECA2A69-6EBC-4717-BEA4-6E1F293B4EB3}" srcId="{394F331C-FC68-40B4-B648-665BC81A3C85}" destId="{B8045827-C198-4F99-9854-4FEDEB856FF8}" srcOrd="1" destOrd="0" parTransId="{E9919307-3D50-48F1-B67E-A51224D74803}" sibTransId="{9BFA8BFF-DA6A-411B-A5E4-6218D7EEB5FF}"/>
    <dgm:cxn modelId="{BB4E2B9B-F808-42E2-B57C-54AF7D09B928}" srcId="{394F331C-FC68-40B4-B648-665BC81A3C85}" destId="{F112265C-E27B-4135-A185-1B54FC61543B}" srcOrd="3" destOrd="0" parTransId="{2871037F-828A-439A-9BFF-5346AA10E306}" sibTransId="{E4946804-6B61-4BAA-BD54-C8829C194C27}"/>
    <dgm:cxn modelId="{8EA013A2-92B5-4C01-BE95-DF2EAEC10DF1}" srcId="{394F331C-FC68-40B4-B648-665BC81A3C85}" destId="{42D1847C-C106-4EA4-9929-616DB43F76F7}" srcOrd="4" destOrd="0" parTransId="{6B1FC9D0-495A-4BDD-A71C-072CEEB0FBF0}" sibTransId="{64DD216F-6164-4B83-BB83-751FAB2B9CBD}"/>
    <dgm:cxn modelId="{B1B2E6C4-F25D-4035-8229-2C133A88F7B9}" srcId="{394F331C-FC68-40B4-B648-665BC81A3C85}" destId="{27171792-8113-4D9A-BF4E-091155E8CB61}" srcOrd="2" destOrd="0" parTransId="{269173F1-25D6-4694-B708-1F800A828DA5}" sibTransId="{1AEB32F3-0B24-42FC-89AF-478B3DBFD31E}"/>
    <dgm:cxn modelId="{7E2D06D1-143B-4D05-BC3B-4CA2EF12DA2F}" type="presOf" srcId="{B8045827-C198-4F99-9854-4FEDEB856FF8}" destId="{142040A8-C261-4C7B-BE69-03D4898256F2}" srcOrd="0" destOrd="0" presId="urn:microsoft.com/office/officeart/2005/8/layout/vList2"/>
    <dgm:cxn modelId="{A251D0FD-FE17-47D1-9EB2-6399EAF34A6C}" type="presOf" srcId="{CCC689FB-9FF4-4367-8759-63C4CE3642DD}" destId="{C3EC04B1-8E5D-42A8-9211-EDDD003B241A}" srcOrd="0" destOrd="0" presId="urn:microsoft.com/office/officeart/2005/8/layout/vList2"/>
    <dgm:cxn modelId="{21026CFF-9C34-47FA-A2ED-BC15B5E5FEC8}" type="presOf" srcId="{394F331C-FC68-40B4-B648-665BC81A3C85}" destId="{AA5CCFBA-E4DF-4FBC-8A93-5A71AD2B34E3}" srcOrd="0" destOrd="0" presId="urn:microsoft.com/office/officeart/2005/8/layout/vList2"/>
    <dgm:cxn modelId="{CEC68B69-CE86-4307-A182-76C5C5B37525}" type="presParOf" srcId="{AA5CCFBA-E4DF-4FBC-8A93-5A71AD2B34E3}" destId="{C3EC04B1-8E5D-42A8-9211-EDDD003B241A}" srcOrd="0" destOrd="0" presId="urn:microsoft.com/office/officeart/2005/8/layout/vList2"/>
    <dgm:cxn modelId="{D029310E-030A-43C7-B6CD-0011B02E3F30}" type="presParOf" srcId="{AA5CCFBA-E4DF-4FBC-8A93-5A71AD2B34E3}" destId="{0A1D5831-53DC-4284-B9FF-8800ED50C024}" srcOrd="1" destOrd="0" presId="urn:microsoft.com/office/officeart/2005/8/layout/vList2"/>
    <dgm:cxn modelId="{F005EC34-11C3-4249-A741-346BC13E717F}" type="presParOf" srcId="{AA5CCFBA-E4DF-4FBC-8A93-5A71AD2B34E3}" destId="{142040A8-C261-4C7B-BE69-03D4898256F2}" srcOrd="2" destOrd="0" presId="urn:microsoft.com/office/officeart/2005/8/layout/vList2"/>
    <dgm:cxn modelId="{1558E1EB-5694-4E89-94B1-B2BA73CB2A27}" type="presParOf" srcId="{AA5CCFBA-E4DF-4FBC-8A93-5A71AD2B34E3}" destId="{9AD9B4B6-C01A-4D3A-BA84-D5BA11866A25}" srcOrd="3" destOrd="0" presId="urn:microsoft.com/office/officeart/2005/8/layout/vList2"/>
    <dgm:cxn modelId="{35BA9C67-D569-4734-AE58-0A8393E54DBB}" type="presParOf" srcId="{AA5CCFBA-E4DF-4FBC-8A93-5A71AD2B34E3}" destId="{03194092-B88D-4E4F-8F70-E64E018F3357}" srcOrd="4" destOrd="0" presId="urn:microsoft.com/office/officeart/2005/8/layout/vList2"/>
    <dgm:cxn modelId="{46FA291B-7B87-42D3-8058-24A5E483E942}" type="presParOf" srcId="{AA5CCFBA-E4DF-4FBC-8A93-5A71AD2B34E3}" destId="{6561A4E2-0945-45D0-949A-7654AC2C0B49}" srcOrd="5" destOrd="0" presId="urn:microsoft.com/office/officeart/2005/8/layout/vList2"/>
    <dgm:cxn modelId="{475444A9-557D-444B-80F1-189DD07A08D0}" type="presParOf" srcId="{AA5CCFBA-E4DF-4FBC-8A93-5A71AD2B34E3}" destId="{A5F3A4D8-35CA-47D8-BB85-7A3E3FB620D0}" srcOrd="6" destOrd="0" presId="urn:microsoft.com/office/officeart/2005/8/layout/vList2"/>
    <dgm:cxn modelId="{43BA9280-01BA-4681-857E-00619EFAEDFA}" type="presParOf" srcId="{AA5CCFBA-E4DF-4FBC-8A93-5A71AD2B34E3}" destId="{76884049-5A65-4606-A03E-02A786691343}" srcOrd="7" destOrd="0" presId="urn:microsoft.com/office/officeart/2005/8/layout/vList2"/>
    <dgm:cxn modelId="{AC7C551F-45E1-43F3-8475-D254030DCC35}" type="presParOf" srcId="{AA5CCFBA-E4DF-4FBC-8A93-5A71AD2B34E3}" destId="{609BE8DE-8242-4FB1-A741-0FD7A4339648}" srcOrd="8" destOrd="0" presId="urn:microsoft.com/office/officeart/2005/8/layout/vList2"/>
    <dgm:cxn modelId="{B40B1363-A804-4714-80D8-6B77DC00ECD5}" type="presParOf" srcId="{AA5CCFBA-E4DF-4FBC-8A93-5A71AD2B34E3}" destId="{3CE844E1-FCED-43E0-B5C7-FE86BF54D8EC}" srcOrd="9" destOrd="0" presId="urn:microsoft.com/office/officeart/2005/8/layout/vList2"/>
    <dgm:cxn modelId="{A7660163-3C66-485B-9153-86541F6D69EF}" type="presParOf" srcId="{AA5CCFBA-E4DF-4FBC-8A93-5A71AD2B34E3}" destId="{8AE4AB3D-5788-4218-A96A-2BD2D3F1B866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4F331C-FC68-40B4-B648-665BC81A3C85}" type="doc">
      <dgm:prSet loTypeId="urn:microsoft.com/office/officeart/2005/8/layout/vList2" loCatId="list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CCC689FB-9FF4-4367-8759-63C4CE3642DD}">
      <dgm:prSet/>
      <dgm:spPr/>
      <dgm:t>
        <a:bodyPr/>
        <a:lstStyle/>
        <a:p>
          <a:r>
            <a:rPr lang="fr-CA" b="0" i="0" u="none" dirty="0"/>
            <a:t>Principe de responsabilité unique (S)</a:t>
          </a:r>
          <a:endParaRPr lang="en-US" dirty="0"/>
        </a:p>
      </dgm:t>
    </dgm:pt>
    <dgm:pt modelId="{11F21D8E-9D60-4385-921C-6EFEDCF90326}" type="parTrans" cxnId="{0F032B60-C27B-4CB4-B8E2-AEDDAEB2D27A}">
      <dgm:prSet/>
      <dgm:spPr/>
      <dgm:t>
        <a:bodyPr/>
        <a:lstStyle/>
        <a:p>
          <a:endParaRPr lang="en-US"/>
        </a:p>
      </dgm:t>
    </dgm:pt>
    <dgm:pt modelId="{0B9344D0-9FEA-4448-8E74-27D5D813F52B}" type="sibTrans" cxnId="{0F032B60-C27B-4CB4-B8E2-AEDDAEB2D27A}">
      <dgm:prSet/>
      <dgm:spPr/>
      <dgm:t>
        <a:bodyPr/>
        <a:lstStyle/>
        <a:p>
          <a:endParaRPr lang="en-US"/>
        </a:p>
      </dgm:t>
    </dgm:pt>
    <dgm:pt modelId="{98F68593-5F30-4260-B970-35C57A4F662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CA" b="0" i="0" u="none"/>
            <a:t>Principe Ouvert/Fermé (O)</a:t>
          </a:r>
        </a:p>
      </dgm:t>
    </dgm:pt>
    <dgm:pt modelId="{69DA2E68-E4BB-445E-B48A-64E1518FEA87}" type="parTrans" cxnId="{1EDE4237-19D3-4778-80D2-8081CF112E21}">
      <dgm:prSet/>
      <dgm:spPr/>
      <dgm:t>
        <a:bodyPr/>
        <a:lstStyle/>
        <a:p>
          <a:endParaRPr lang="fr-FR"/>
        </a:p>
      </dgm:t>
    </dgm:pt>
    <dgm:pt modelId="{59F6D249-808C-411E-8D15-8D49E24C193C}" type="sibTrans" cxnId="{1EDE4237-19D3-4778-80D2-8081CF112E21}">
      <dgm:prSet/>
      <dgm:spPr/>
      <dgm:t>
        <a:bodyPr/>
        <a:lstStyle/>
        <a:p>
          <a:endParaRPr lang="fr-FR"/>
        </a:p>
      </dgm:t>
    </dgm:pt>
    <dgm:pt modelId="{45DA4BB2-CB6D-4779-93A9-45C7E30EBC5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CA" b="0" i="0" u="none"/>
            <a:t>Principe de substitution de Liskov (L)</a:t>
          </a:r>
        </a:p>
      </dgm:t>
    </dgm:pt>
    <dgm:pt modelId="{E0197D1C-C81D-4994-9C98-F1C892C3F982}" type="parTrans" cxnId="{E5A5D217-F749-4EBE-B872-B8112C21441B}">
      <dgm:prSet/>
      <dgm:spPr/>
      <dgm:t>
        <a:bodyPr/>
        <a:lstStyle/>
        <a:p>
          <a:endParaRPr lang="fr-FR"/>
        </a:p>
      </dgm:t>
    </dgm:pt>
    <dgm:pt modelId="{BB260BF3-068E-4367-95BF-418F543A9B18}" type="sibTrans" cxnId="{E5A5D217-F749-4EBE-B872-B8112C21441B}">
      <dgm:prSet/>
      <dgm:spPr/>
      <dgm:t>
        <a:bodyPr/>
        <a:lstStyle/>
        <a:p>
          <a:endParaRPr lang="fr-FR"/>
        </a:p>
      </dgm:t>
    </dgm:pt>
    <dgm:pt modelId="{F39344B9-D38D-4C74-9373-23E103400F6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CA" b="0" i="0" u="none"/>
            <a:t>Principe de ségrégation des interfaces (I)</a:t>
          </a:r>
        </a:p>
      </dgm:t>
    </dgm:pt>
    <dgm:pt modelId="{655C1887-0E3B-4CF7-B6EE-859C5BBF0BF1}" type="parTrans" cxnId="{D1F10025-E090-49B4-89A8-50F0F284B0E9}">
      <dgm:prSet/>
      <dgm:spPr/>
      <dgm:t>
        <a:bodyPr/>
        <a:lstStyle/>
        <a:p>
          <a:endParaRPr lang="fr-FR"/>
        </a:p>
      </dgm:t>
    </dgm:pt>
    <dgm:pt modelId="{6831809D-BA0C-48B9-98AB-F006E47E1774}" type="sibTrans" cxnId="{D1F10025-E090-49B4-89A8-50F0F284B0E9}">
      <dgm:prSet/>
      <dgm:spPr/>
      <dgm:t>
        <a:bodyPr/>
        <a:lstStyle/>
        <a:p>
          <a:endParaRPr lang="fr-FR"/>
        </a:p>
      </dgm:t>
    </dgm:pt>
    <dgm:pt modelId="{4A49BE31-9CB9-4DEE-9F7C-C1CBF5CB503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CA" b="0" i="0" u="none" dirty="0"/>
            <a:t>Principe d’inversion de dépendances (D)</a:t>
          </a:r>
        </a:p>
      </dgm:t>
    </dgm:pt>
    <dgm:pt modelId="{718BC8FB-B78B-4172-AC4D-45E875937037}" type="parTrans" cxnId="{152CC9D4-141A-488F-A87E-7FF173E6D807}">
      <dgm:prSet/>
      <dgm:spPr/>
      <dgm:t>
        <a:bodyPr/>
        <a:lstStyle/>
        <a:p>
          <a:endParaRPr lang="fr-FR"/>
        </a:p>
      </dgm:t>
    </dgm:pt>
    <dgm:pt modelId="{3504B6F1-DE89-4693-AF51-C2EC0C0D6FD0}" type="sibTrans" cxnId="{152CC9D4-141A-488F-A87E-7FF173E6D807}">
      <dgm:prSet/>
      <dgm:spPr/>
      <dgm:t>
        <a:bodyPr/>
        <a:lstStyle/>
        <a:p>
          <a:endParaRPr lang="fr-FR"/>
        </a:p>
      </dgm:t>
    </dgm:pt>
    <dgm:pt modelId="{AA5CCFBA-E4DF-4FBC-8A93-5A71AD2B34E3}" type="pres">
      <dgm:prSet presAssocID="{394F331C-FC68-40B4-B648-665BC81A3C85}" presName="linear" presStyleCnt="0">
        <dgm:presLayoutVars>
          <dgm:animLvl val="lvl"/>
          <dgm:resizeHandles val="exact"/>
        </dgm:presLayoutVars>
      </dgm:prSet>
      <dgm:spPr/>
    </dgm:pt>
    <dgm:pt modelId="{C3EC04B1-8E5D-42A8-9211-EDDD003B241A}" type="pres">
      <dgm:prSet presAssocID="{CCC689FB-9FF4-4367-8759-63C4CE3642D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A1D5831-53DC-4284-B9FF-8800ED50C024}" type="pres">
      <dgm:prSet presAssocID="{0B9344D0-9FEA-4448-8E74-27D5D813F52B}" presName="spacer" presStyleCnt="0"/>
      <dgm:spPr/>
    </dgm:pt>
    <dgm:pt modelId="{8C726D96-27E9-4F3C-99CE-23AEE1A0B5B9}" type="pres">
      <dgm:prSet presAssocID="{98F68593-5F30-4260-B970-35C57A4F662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D6B929B-0E8A-4AB6-9231-912C53E02402}" type="pres">
      <dgm:prSet presAssocID="{59F6D249-808C-411E-8D15-8D49E24C193C}" presName="spacer" presStyleCnt="0"/>
      <dgm:spPr/>
    </dgm:pt>
    <dgm:pt modelId="{AD1DAD7C-8421-4278-98AB-406790064E0C}" type="pres">
      <dgm:prSet presAssocID="{45DA4BB2-CB6D-4779-93A9-45C7E30EBC5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EEAD57A-BD63-42D8-88A6-77C9564F0330}" type="pres">
      <dgm:prSet presAssocID="{BB260BF3-068E-4367-95BF-418F543A9B18}" presName="spacer" presStyleCnt="0"/>
      <dgm:spPr/>
    </dgm:pt>
    <dgm:pt modelId="{DB6A6C19-0545-4866-80A8-CA00BD56B4C9}" type="pres">
      <dgm:prSet presAssocID="{F39344B9-D38D-4C74-9373-23E103400F6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4AAE857-319D-4801-837B-6EF58C567E98}" type="pres">
      <dgm:prSet presAssocID="{6831809D-BA0C-48B9-98AB-F006E47E1774}" presName="spacer" presStyleCnt="0"/>
      <dgm:spPr/>
    </dgm:pt>
    <dgm:pt modelId="{8442A187-2C37-47A9-92A6-2B98346D2A50}" type="pres">
      <dgm:prSet presAssocID="{4A49BE31-9CB9-4DEE-9F7C-C1CBF5CB503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5A5D217-F749-4EBE-B872-B8112C21441B}" srcId="{394F331C-FC68-40B4-B648-665BC81A3C85}" destId="{45DA4BB2-CB6D-4779-93A9-45C7E30EBC56}" srcOrd="2" destOrd="0" parTransId="{E0197D1C-C81D-4994-9C98-F1C892C3F982}" sibTransId="{BB260BF3-068E-4367-95BF-418F543A9B18}"/>
    <dgm:cxn modelId="{D1F10025-E090-49B4-89A8-50F0F284B0E9}" srcId="{394F331C-FC68-40B4-B648-665BC81A3C85}" destId="{F39344B9-D38D-4C74-9373-23E103400F64}" srcOrd="3" destOrd="0" parTransId="{655C1887-0E3B-4CF7-B6EE-859C5BBF0BF1}" sibTransId="{6831809D-BA0C-48B9-98AB-F006E47E1774}"/>
    <dgm:cxn modelId="{1EDE4237-19D3-4778-80D2-8081CF112E21}" srcId="{394F331C-FC68-40B4-B648-665BC81A3C85}" destId="{98F68593-5F30-4260-B970-35C57A4F662C}" srcOrd="1" destOrd="0" parTransId="{69DA2E68-E4BB-445E-B48A-64E1518FEA87}" sibTransId="{59F6D249-808C-411E-8D15-8D49E24C193C}"/>
    <dgm:cxn modelId="{0F032B60-C27B-4CB4-B8E2-AEDDAEB2D27A}" srcId="{394F331C-FC68-40B4-B648-665BC81A3C85}" destId="{CCC689FB-9FF4-4367-8759-63C4CE3642DD}" srcOrd="0" destOrd="0" parTransId="{11F21D8E-9D60-4385-921C-6EFEDCF90326}" sibTransId="{0B9344D0-9FEA-4448-8E74-27D5D813F52B}"/>
    <dgm:cxn modelId="{05E06D4E-ABDA-4597-90AF-B612C924D5D8}" type="presOf" srcId="{F39344B9-D38D-4C74-9373-23E103400F64}" destId="{DB6A6C19-0545-4866-80A8-CA00BD56B4C9}" srcOrd="0" destOrd="0" presId="urn:microsoft.com/office/officeart/2005/8/layout/vList2"/>
    <dgm:cxn modelId="{9D708356-E16F-47F4-88A0-5DE4F8ABB781}" type="presOf" srcId="{98F68593-5F30-4260-B970-35C57A4F662C}" destId="{8C726D96-27E9-4F3C-99CE-23AEE1A0B5B9}" srcOrd="0" destOrd="0" presId="urn:microsoft.com/office/officeart/2005/8/layout/vList2"/>
    <dgm:cxn modelId="{4E47447E-9775-4DA1-B86E-5F0DCA029935}" type="presOf" srcId="{4A49BE31-9CB9-4DEE-9F7C-C1CBF5CB503F}" destId="{8442A187-2C37-47A9-92A6-2B98346D2A50}" srcOrd="0" destOrd="0" presId="urn:microsoft.com/office/officeart/2005/8/layout/vList2"/>
    <dgm:cxn modelId="{CA13B4C9-7504-4AAE-B543-EF358E9A3295}" type="presOf" srcId="{45DA4BB2-CB6D-4779-93A9-45C7E30EBC56}" destId="{AD1DAD7C-8421-4278-98AB-406790064E0C}" srcOrd="0" destOrd="0" presId="urn:microsoft.com/office/officeart/2005/8/layout/vList2"/>
    <dgm:cxn modelId="{152CC9D4-141A-488F-A87E-7FF173E6D807}" srcId="{394F331C-FC68-40B4-B648-665BC81A3C85}" destId="{4A49BE31-9CB9-4DEE-9F7C-C1CBF5CB503F}" srcOrd="4" destOrd="0" parTransId="{718BC8FB-B78B-4172-AC4D-45E875937037}" sibTransId="{3504B6F1-DE89-4693-AF51-C2EC0C0D6FD0}"/>
    <dgm:cxn modelId="{A251D0FD-FE17-47D1-9EB2-6399EAF34A6C}" type="presOf" srcId="{CCC689FB-9FF4-4367-8759-63C4CE3642DD}" destId="{C3EC04B1-8E5D-42A8-9211-EDDD003B241A}" srcOrd="0" destOrd="0" presId="urn:microsoft.com/office/officeart/2005/8/layout/vList2"/>
    <dgm:cxn modelId="{21026CFF-9C34-47FA-A2ED-BC15B5E5FEC8}" type="presOf" srcId="{394F331C-FC68-40B4-B648-665BC81A3C85}" destId="{AA5CCFBA-E4DF-4FBC-8A93-5A71AD2B34E3}" srcOrd="0" destOrd="0" presId="urn:microsoft.com/office/officeart/2005/8/layout/vList2"/>
    <dgm:cxn modelId="{CEC68B69-CE86-4307-A182-76C5C5B37525}" type="presParOf" srcId="{AA5CCFBA-E4DF-4FBC-8A93-5A71AD2B34E3}" destId="{C3EC04B1-8E5D-42A8-9211-EDDD003B241A}" srcOrd="0" destOrd="0" presId="urn:microsoft.com/office/officeart/2005/8/layout/vList2"/>
    <dgm:cxn modelId="{D029310E-030A-43C7-B6CD-0011B02E3F30}" type="presParOf" srcId="{AA5CCFBA-E4DF-4FBC-8A93-5A71AD2B34E3}" destId="{0A1D5831-53DC-4284-B9FF-8800ED50C024}" srcOrd="1" destOrd="0" presId="urn:microsoft.com/office/officeart/2005/8/layout/vList2"/>
    <dgm:cxn modelId="{1E562ACA-9D59-496B-B369-362C52C7CA56}" type="presParOf" srcId="{AA5CCFBA-E4DF-4FBC-8A93-5A71AD2B34E3}" destId="{8C726D96-27E9-4F3C-99CE-23AEE1A0B5B9}" srcOrd="2" destOrd="0" presId="urn:microsoft.com/office/officeart/2005/8/layout/vList2"/>
    <dgm:cxn modelId="{87EF5F61-3466-4464-B1F4-252412B12C61}" type="presParOf" srcId="{AA5CCFBA-E4DF-4FBC-8A93-5A71AD2B34E3}" destId="{CD6B929B-0E8A-4AB6-9231-912C53E02402}" srcOrd="3" destOrd="0" presId="urn:microsoft.com/office/officeart/2005/8/layout/vList2"/>
    <dgm:cxn modelId="{35582E1C-721C-4D1F-A48A-F0B68FB6E3A7}" type="presParOf" srcId="{AA5CCFBA-E4DF-4FBC-8A93-5A71AD2B34E3}" destId="{AD1DAD7C-8421-4278-98AB-406790064E0C}" srcOrd="4" destOrd="0" presId="urn:microsoft.com/office/officeart/2005/8/layout/vList2"/>
    <dgm:cxn modelId="{AF7C1C70-6C0B-415C-8654-BD824F4051E8}" type="presParOf" srcId="{AA5CCFBA-E4DF-4FBC-8A93-5A71AD2B34E3}" destId="{3EEAD57A-BD63-42D8-88A6-77C9564F0330}" srcOrd="5" destOrd="0" presId="urn:microsoft.com/office/officeart/2005/8/layout/vList2"/>
    <dgm:cxn modelId="{FA062FFA-44DA-4A61-8DDA-0B4FCF300C3D}" type="presParOf" srcId="{AA5CCFBA-E4DF-4FBC-8A93-5A71AD2B34E3}" destId="{DB6A6C19-0545-4866-80A8-CA00BD56B4C9}" srcOrd="6" destOrd="0" presId="urn:microsoft.com/office/officeart/2005/8/layout/vList2"/>
    <dgm:cxn modelId="{5CBD6758-1C16-4B74-BB66-8D1A8ECAEF1D}" type="presParOf" srcId="{AA5CCFBA-E4DF-4FBC-8A93-5A71AD2B34E3}" destId="{A4AAE857-319D-4801-837B-6EF58C567E98}" srcOrd="7" destOrd="0" presId="urn:microsoft.com/office/officeart/2005/8/layout/vList2"/>
    <dgm:cxn modelId="{8EBA1168-835B-4585-BA9F-9A1D3337511F}" type="presParOf" srcId="{AA5CCFBA-E4DF-4FBC-8A93-5A71AD2B34E3}" destId="{8442A187-2C37-47A9-92A6-2B98346D2A5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C421E-07EC-4631-8472-B43D4B9E0ABD}">
      <dsp:nvSpPr>
        <dsp:cNvPr id="0" name=""/>
        <dsp:cNvSpPr/>
      </dsp:nvSpPr>
      <dsp:spPr>
        <a:xfrm>
          <a:off x="205" y="589245"/>
          <a:ext cx="2479997" cy="297599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600" kern="1200" dirty="0"/>
            <a:t>Présentation et historique</a:t>
          </a:r>
          <a:endParaRPr lang="en-US" sz="2600" kern="1200" dirty="0"/>
        </a:p>
      </dsp:txBody>
      <dsp:txXfrm>
        <a:off x="205" y="1779644"/>
        <a:ext cx="2479997" cy="1785598"/>
      </dsp:txXfrm>
    </dsp:sp>
    <dsp:sp modelId="{2BDA68BE-D35E-42AC-AD6E-163D1E23BC54}">
      <dsp:nvSpPr>
        <dsp:cNvPr id="0" name=""/>
        <dsp:cNvSpPr/>
      </dsp:nvSpPr>
      <dsp:spPr>
        <a:xfrm>
          <a:off x="205" y="589245"/>
          <a:ext cx="2479997" cy="119039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01</a:t>
          </a:r>
        </a:p>
      </dsp:txBody>
      <dsp:txXfrm>
        <a:off x="205" y="589245"/>
        <a:ext cx="2479997" cy="1190398"/>
      </dsp:txXfrm>
    </dsp:sp>
    <dsp:sp modelId="{5000D9A7-B49F-45B3-BE70-9D694A5BCCF6}">
      <dsp:nvSpPr>
        <dsp:cNvPr id="0" name=""/>
        <dsp:cNvSpPr/>
      </dsp:nvSpPr>
      <dsp:spPr>
        <a:xfrm>
          <a:off x="2678602" y="589245"/>
          <a:ext cx="2479997" cy="2975996"/>
        </a:xfrm>
        <a:prstGeom prst="rect">
          <a:avLst/>
        </a:prstGeom>
        <a:gradFill rotWithShape="0">
          <a:gsLst>
            <a:gs pos="0">
              <a:schemeClr val="accent2">
                <a:hueOff val="2122154"/>
                <a:satOff val="3600"/>
                <a:lumOff val="-13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2122154"/>
                <a:satOff val="3600"/>
                <a:lumOff val="-13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2122154"/>
                <a:satOff val="3600"/>
                <a:lumOff val="-13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2122154"/>
              <a:satOff val="3600"/>
              <a:lumOff val="-13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Principes</a:t>
          </a:r>
          <a:r>
            <a:rPr lang="en-US" sz="2600" kern="1200" dirty="0"/>
            <a:t> de base</a:t>
          </a:r>
        </a:p>
      </dsp:txBody>
      <dsp:txXfrm>
        <a:off x="2678602" y="1779644"/>
        <a:ext cx="2479997" cy="1785598"/>
      </dsp:txXfrm>
    </dsp:sp>
    <dsp:sp modelId="{0C3CC6F9-0B09-4EF9-8CC9-2EB1E4E33BFC}">
      <dsp:nvSpPr>
        <dsp:cNvPr id="0" name=""/>
        <dsp:cNvSpPr/>
      </dsp:nvSpPr>
      <dsp:spPr>
        <a:xfrm>
          <a:off x="2678602" y="589245"/>
          <a:ext cx="2479997" cy="119039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02</a:t>
          </a:r>
        </a:p>
      </dsp:txBody>
      <dsp:txXfrm>
        <a:off x="2678602" y="589245"/>
        <a:ext cx="2479997" cy="1190398"/>
      </dsp:txXfrm>
    </dsp:sp>
    <dsp:sp modelId="{4BF1B55C-59A9-4BDA-8A14-BF9AE2810641}">
      <dsp:nvSpPr>
        <dsp:cNvPr id="0" name=""/>
        <dsp:cNvSpPr/>
      </dsp:nvSpPr>
      <dsp:spPr>
        <a:xfrm>
          <a:off x="5356999" y="589245"/>
          <a:ext cx="2479997" cy="2975996"/>
        </a:xfrm>
        <a:prstGeom prst="rect">
          <a:avLst/>
        </a:prstGeom>
        <a:gradFill rotWithShape="0">
          <a:gsLst>
            <a:gs pos="0">
              <a:schemeClr val="accent2">
                <a:hueOff val="4244308"/>
                <a:satOff val="7200"/>
                <a:lumOff val="-26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4244308"/>
                <a:satOff val="7200"/>
                <a:lumOff val="-26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4244308"/>
                <a:satOff val="7200"/>
                <a:lumOff val="-26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4244308"/>
              <a:satOff val="7200"/>
              <a:lumOff val="-2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Patrons de conceptions</a:t>
          </a:r>
        </a:p>
      </dsp:txBody>
      <dsp:txXfrm>
        <a:off x="5356999" y="1779644"/>
        <a:ext cx="2479997" cy="1785598"/>
      </dsp:txXfrm>
    </dsp:sp>
    <dsp:sp modelId="{FC25EDB3-D9F1-49F3-9BE4-50ACC997575C}">
      <dsp:nvSpPr>
        <dsp:cNvPr id="0" name=""/>
        <dsp:cNvSpPr/>
      </dsp:nvSpPr>
      <dsp:spPr>
        <a:xfrm>
          <a:off x="5356999" y="589245"/>
          <a:ext cx="2479997" cy="119039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03</a:t>
          </a:r>
        </a:p>
      </dsp:txBody>
      <dsp:txXfrm>
        <a:off x="5356999" y="589245"/>
        <a:ext cx="2479997" cy="1190398"/>
      </dsp:txXfrm>
    </dsp:sp>
    <dsp:sp modelId="{EA525C08-8D94-46EF-9096-EC9BCE951F5F}">
      <dsp:nvSpPr>
        <dsp:cNvPr id="0" name=""/>
        <dsp:cNvSpPr/>
      </dsp:nvSpPr>
      <dsp:spPr>
        <a:xfrm>
          <a:off x="8035397" y="589245"/>
          <a:ext cx="2479997" cy="2975996"/>
        </a:xfrm>
        <a:prstGeom prst="rect">
          <a:avLst/>
        </a:prstGeom>
        <a:gradFill rotWithShape="0">
          <a:gsLst>
            <a:gs pos="0">
              <a:schemeClr val="accent2">
                <a:hueOff val="6366461"/>
                <a:satOff val="10800"/>
                <a:lumOff val="-39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6366461"/>
                <a:satOff val="10800"/>
                <a:lumOff val="-39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6366461"/>
                <a:satOff val="10800"/>
                <a:lumOff val="-39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6366461"/>
              <a:satOff val="10800"/>
              <a:lumOff val="-39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Principes</a:t>
          </a:r>
          <a:r>
            <a:rPr lang="en-US" sz="2600" kern="1200" dirty="0"/>
            <a:t> SOLID</a:t>
          </a:r>
        </a:p>
      </dsp:txBody>
      <dsp:txXfrm>
        <a:off x="8035397" y="1779644"/>
        <a:ext cx="2479997" cy="1785598"/>
      </dsp:txXfrm>
    </dsp:sp>
    <dsp:sp modelId="{41C1CB81-365C-4EE4-A20B-3F8659459FE1}">
      <dsp:nvSpPr>
        <dsp:cNvPr id="0" name=""/>
        <dsp:cNvSpPr/>
      </dsp:nvSpPr>
      <dsp:spPr>
        <a:xfrm>
          <a:off x="8035397" y="589245"/>
          <a:ext cx="2479997" cy="119039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04</a:t>
          </a:r>
        </a:p>
      </dsp:txBody>
      <dsp:txXfrm>
        <a:off x="8035397" y="589245"/>
        <a:ext cx="2479997" cy="11903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EC04B1-8E5D-42A8-9211-EDDD003B241A}">
      <dsp:nvSpPr>
        <dsp:cNvPr id="0" name=""/>
        <dsp:cNvSpPr/>
      </dsp:nvSpPr>
      <dsp:spPr>
        <a:xfrm>
          <a:off x="0" y="18022"/>
          <a:ext cx="6269038" cy="13127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300" kern="1200"/>
            <a:t>Fonctions comme citoyen de première classe (first-class citizen)</a:t>
          </a:r>
          <a:endParaRPr lang="en-US" sz="3300" kern="1200"/>
        </a:p>
      </dsp:txBody>
      <dsp:txXfrm>
        <a:off x="64083" y="82105"/>
        <a:ext cx="6140872" cy="1184574"/>
      </dsp:txXfrm>
    </dsp:sp>
    <dsp:sp modelId="{F2EE2DB0-F86C-471B-84AE-CBDAEFADBC69}">
      <dsp:nvSpPr>
        <dsp:cNvPr id="0" name=""/>
        <dsp:cNvSpPr/>
      </dsp:nvSpPr>
      <dsp:spPr>
        <a:xfrm>
          <a:off x="0" y="1425802"/>
          <a:ext cx="6269038" cy="13127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300" kern="1200"/>
            <a:t>Tout est une fonction, même les objets</a:t>
          </a:r>
          <a:endParaRPr lang="en-US" sz="3300" kern="1200"/>
        </a:p>
      </dsp:txBody>
      <dsp:txXfrm>
        <a:off x="64083" y="1489885"/>
        <a:ext cx="6140872" cy="1184574"/>
      </dsp:txXfrm>
    </dsp:sp>
    <dsp:sp modelId="{2DD2F6C4-5734-48DC-8CEE-8A402D25CFFF}">
      <dsp:nvSpPr>
        <dsp:cNvPr id="0" name=""/>
        <dsp:cNvSpPr/>
      </dsp:nvSpPr>
      <dsp:spPr>
        <a:xfrm>
          <a:off x="0" y="2833582"/>
          <a:ext cx="6269038" cy="13127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300" kern="1200"/>
            <a:t>Délégués ou pointeur de fonction</a:t>
          </a:r>
          <a:endParaRPr lang="en-US" sz="3300" kern="1200"/>
        </a:p>
      </dsp:txBody>
      <dsp:txXfrm>
        <a:off x="64083" y="2897665"/>
        <a:ext cx="6140872" cy="1184574"/>
      </dsp:txXfrm>
    </dsp:sp>
    <dsp:sp modelId="{F4BEDD6D-920F-410D-BF03-749BCA155461}">
      <dsp:nvSpPr>
        <dsp:cNvPr id="0" name=""/>
        <dsp:cNvSpPr/>
      </dsp:nvSpPr>
      <dsp:spPr>
        <a:xfrm>
          <a:off x="0" y="4241362"/>
          <a:ext cx="6269038" cy="13127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300" kern="1200"/>
            <a:t>Le concept derrière « this »</a:t>
          </a:r>
          <a:endParaRPr lang="en-US" sz="3300" kern="1200"/>
        </a:p>
      </dsp:txBody>
      <dsp:txXfrm>
        <a:off x="64083" y="4305445"/>
        <a:ext cx="6140872" cy="11845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EC04B1-8E5D-42A8-9211-EDDD003B241A}">
      <dsp:nvSpPr>
        <dsp:cNvPr id="0" name=""/>
        <dsp:cNvSpPr/>
      </dsp:nvSpPr>
      <dsp:spPr>
        <a:xfrm>
          <a:off x="0" y="15637"/>
          <a:ext cx="6269038" cy="83947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500" b="0" i="0" u="none" kern="1200" dirty="0"/>
            <a:t>Singleton</a:t>
          </a:r>
          <a:endParaRPr lang="en-US" sz="3500" kern="1200" dirty="0"/>
        </a:p>
      </dsp:txBody>
      <dsp:txXfrm>
        <a:off x="40980" y="56617"/>
        <a:ext cx="6187078" cy="757514"/>
      </dsp:txXfrm>
    </dsp:sp>
    <dsp:sp modelId="{142040A8-C261-4C7B-BE69-03D4898256F2}">
      <dsp:nvSpPr>
        <dsp:cNvPr id="0" name=""/>
        <dsp:cNvSpPr/>
      </dsp:nvSpPr>
      <dsp:spPr>
        <a:xfrm>
          <a:off x="0" y="955912"/>
          <a:ext cx="6269038" cy="83947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CA" sz="3500" b="0" i="0" u="none" kern="1200"/>
            <a:t>Fabrique</a:t>
          </a:r>
        </a:p>
      </dsp:txBody>
      <dsp:txXfrm>
        <a:off x="40980" y="996892"/>
        <a:ext cx="6187078" cy="757514"/>
      </dsp:txXfrm>
    </dsp:sp>
    <dsp:sp modelId="{03194092-B88D-4E4F-8F70-E64E018F3357}">
      <dsp:nvSpPr>
        <dsp:cNvPr id="0" name=""/>
        <dsp:cNvSpPr/>
      </dsp:nvSpPr>
      <dsp:spPr>
        <a:xfrm>
          <a:off x="0" y="1896187"/>
          <a:ext cx="6269038" cy="83947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CA" sz="3500" b="0" i="0" u="none" kern="1200"/>
            <a:t>Stratégie</a:t>
          </a:r>
        </a:p>
      </dsp:txBody>
      <dsp:txXfrm>
        <a:off x="40980" y="1937167"/>
        <a:ext cx="6187078" cy="757514"/>
      </dsp:txXfrm>
    </dsp:sp>
    <dsp:sp modelId="{A5F3A4D8-35CA-47D8-BB85-7A3E3FB620D0}">
      <dsp:nvSpPr>
        <dsp:cNvPr id="0" name=""/>
        <dsp:cNvSpPr/>
      </dsp:nvSpPr>
      <dsp:spPr>
        <a:xfrm>
          <a:off x="0" y="2836462"/>
          <a:ext cx="6269038" cy="83947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CA" sz="3500" b="0" i="0" u="none" kern="1200"/>
            <a:t>Observateur/Observable</a:t>
          </a:r>
        </a:p>
      </dsp:txBody>
      <dsp:txXfrm>
        <a:off x="40980" y="2877442"/>
        <a:ext cx="6187078" cy="757514"/>
      </dsp:txXfrm>
    </dsp:sp>
    <dsp:sp modelId="{609BE8DE-8242-4FB1-A741-0FD7A4339648}">
      <dsp:nvSpPr>
        <dsp:cNvPr id="0" name=""/>
        <dsp:cNvSpPr/>
      </dsp:nvSpPr>
      <dsp:spPr>
        <a:xfrm>
          <a:off x="0" y="3776737"/>
          <a:ext cx="6269038" cy="83947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CA" sz="3500" b="0" i="0" u="none" kern="1200"/>
            <a:t>Décorateur</a:t>
          </a:r>
        </a:p>
      </dsp:txBody>
      <dsp:txXfrm>
        <a:off x="40980" y="3817717"/>
        <a:ext cx="6187078" cy="757514"/>
      </dsp:txXfrm>
    </dsp:sp>
    <dsp:sp modelId="{8AE4AB3D-5788-4218-A96A-2BD2D3F1B866}">
      <dsp:nvSpPr>
        <dsp:cNvPr id="0" name=""/>
        <dsp:cNvSpPr/>
      </dsp:nvSpPr>
      <dsp:spPr>
        <a:xfrm>
          <a:off x="0" y="4717012"/>
          <a:ext cx="6269038" cy="83947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CA" sz="3500" b="0" i="0" u="none" kern="1200" dirty="0" err="1"/>
            <a:t>Adapteur</a:t>
          </a:r>
          <a:endParaRPr lang="fr-CA" sz="3500" b="0" i="0" u="none" kern="1200" dirty="0"/>
        </a:p>
      </dsp:txBody>
      <dsp:txXfrm>
        <a:off x="40980" y="4757992"/>
        <a:ext cx="6187078" cy="7575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EC04B1-8E5D-42A8-9211-EDDD003B241A}">
      <dsp:nvSpPr>
        <dsp:cNvPr id="0" name=""/>
        <dsp:cNvSpPr/>
      </dsp:nvSpPr>
      <dsp:spPr>
        <a:xfrm>
          <a:off x="0" y="945832"/>
          <a:ext cx="6269038" cy="6715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800" b="0" i="0" u="none" kern="1200" dirty="0"/>
            <a:t>Principe de responsabilité unique (S)</a:t>
          </a:r>
          <a:endParaRPr lang="en-US" sz="2800" kern="1200" dirty="0"/>
        </a:p>
      </dsp:txBody>
      <dsp:txXfrm>
        <a:off x="32784" y="978616"/>
        <a:ext cx="6203470" cy="606012"/>
      </dsp:txXfrm>
    </dsp:sp>
    <dsp:sp modelId="{8C726D96-27E9-4F3C-99CE-23AEE1A0B5B9}">
      <dsp:nvSpPr>
        <dsp:cNvPr id="0" name=""/>
        <dsp:cNvSpPr/>
      </dsp:nvSpPr>
      <dsp:spPr>
        <a:xfrm>
          <a:off x="0" y="1698052"/>
          <a:ext cx="6269038" cy="6715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CA" sz="2800" b="0" i="0" u="none" kern="1200"/>
            <a:t>Principe Ouvert/Fermé (O)</a:t>
          </a:r>
        </a:p>
      </dsp:txBody>
      <dsp:txXfrm>
        <a:off x="32784" y="1730836"/>
        <a:ext cx="6203470" cy="606012"/>
      </dsp:txXfrm>
    </dsp:sp>
    <dsp:sp modelId="{AD1DAD7C-8421-4278-98AB-406790064E0C}">
      <dsp:nvSpPr>
        <dsp:cNvPr id="0" name=""/>
        <dsp:cNvSpPr/>
      </dsp:nvSpPr>
      <dsp:spPr>
        <a:xfrm>
          <a:off x="0" y="2450272"/>
          <a:ext cx="6269038" cy="6715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CA" sz="2800" b="0" i="0" u="none" kern="1200"/>
            <a:t>Principe de substitution de Liskov (L)</a:t>
          </a:r>
        </a:p>
      </dsp:txBody>
      <dsp:txXfrm>
        <a:off x="32784" y="2483056"/>
        <a:ext cx="6203470" cy="606012"/>
      </dsp:txXfrm>
    </dsp:sp>
    <dsp:sp modelId="{DB6A6C19-0545-4866-80A8-CA00BD56B4C9}">
      <dsp:nvSpPr>
        <dsp:cNvPr id="0" name=""/>
        <dsp:cNvSpPr/>
      </dsp:nvSpPr>
      <dsp:spPr>
        <a:xfrm>
          <a:off x="0" y="3202492"/>
          <a:ext cx="6269038" cy="6715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CA" sz="2800" b="0" i="0" u="none" kern="1200"/>
            <a:t>Principe de ségrégation des interfaces (I)</a:t>
          </a:r>
        </a:p>
      </dsp:txBody>
      <dsp:txXfrm>
        <a:off x="32784" y="3235276"/>
        <a:ext cx="6203470" cy="606012"/>
      </dsp:txXfrm>
    </dsp:sp>
    <dsp:sp modelId="{8442A187-2C37-47A9-92A6-2B98346D2A50}">
      <dsp:nvSpPr>
        <dsp:cNvPr id="0" name=""/>
        <dsp:cNvSpPr/>
      </dsp:nvSpPr>
      <dsp:spPr>
        <a:xfrm>
          <a:off x="0" y="3954712"/>
          <a:ext cx="6269038" cy="6715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CA" sz="2800" b="0" i="0" u="none" kern="1200" dirty="0"/>
            <a:t>Principe d’inversion de dépendances (D)</a:t>
          </a:r>
        </a:p>
      </dsp:txBody>
      <dsp:txXfrm>
        <a:off x="32784" y="3987496"/>
        <a:ext cx="6203470" cy="606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84A92-80DB-45F2-84F5-0D1BF1E89935}" type="datetimeFigureOut">
              <a:rPr lang="fr-CA" smtClean="0"/>
              <a:t>2018-05-17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F421F-F6E0-49E1-8813-FA3EDB57181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5426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2018-05-17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2774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2018-05-17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1998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2018-05-17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5776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2018-05-17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6033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2018-05-17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19262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2018-05-17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491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2018-05-17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489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2018-05-17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7572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2018-05-17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2901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2018-05-17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2810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2018-05-17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1491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6004B-0E6B-4AC3-A8D3-BFF0512C2F93}" type="datetimeFigureOut">
              <a:rPr lang="fr-CA" smtClean="0"/>
              <a:t>2018-05-17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813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tnetfiddle.net/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://youtube.ezoqc.com/" TargetMode="External"/><Relationship Id="rId18" Type="http://schemas.openxmlformats.org/officeDocument/2006/relationships/hyperlink" Target="http://npmjs.ezoqc.com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hyperlink" Target="http://instagram.ezoqc.com/" TargetMode="External"/><Relationship Id="rId17" Type="http://schemas.openxmlformats.org/officeDocument/2006/relationships/image" Target="../media/image9.png"/><Relationship Id="rId2" Type="http://schemas.openxmlformats.org/officeDocument/2006/relationships/image" Target="../media/image2.png"/><Relationship Id="rId16" Type="http://schemas.openxmlformats.org/officeDocument/2006/relationships/hyperlink" Target="http://twitter.ezoqc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hyperlink" Target="http://linkedin.ezoqc.com/" TargetMode="External"/><Relationship Id="rId5" Type="http://schemas.openxmlformats.org/officeDocument/2006/relationships/image" Target="../media/image5.png"/><Relationship Id="rId15" Type="http://schemas.openxmlformats.org/officeDocument/2006/relationships/hyperlink" Target="http://github.ezoqc.com/" TargetMode="External"/><Relationship Id="rId10" Type="http://schemas.openxmlformats.org/officeDocument/2006/relationships/hyperlink" Target="http://www.ezoqc.com/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://blog.ezoqc.com/" TargetMode="External"/><Relationship Id="rId14" Type="http://schemas.openxmlformats.org/officeDocument/2006/relationships/hyperlink" Target="http://facebook.ezoqc.com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547EB48-804A-4647-8C7E-3484A849CA5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Ezo Inc. logo - SR">
            <a:extLst>
              <a:ext uri="{FF2B5EF4-FFF2-40B4-BE49-F238E27FC236}">
                <a16:creationId xmlns:a16="http://schemas.microsoft.com/office/drawing/2014/main" id="{821900A6-09DA-4C8E-8E54-4E46E9EAB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642" y="643464"/>
            <a:ext cx="6487085" cy="327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AA12B19-A4B0-4AA8-A7B0-225D3F185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011" y="4502330"/>
            <a:ext cx="10765410" cy="1207269"/>
          </a:xfrm>
        </p:spPr>
        <p:txBody>
          <a:bodyPr>
            <a:normAutofit/>
          </a:bodyPr>
          <a:lstStyle/>
          <a:p>
            <a:r>
              <a:rPr lang="fr-CA" dirty="0"/>
              <a:t>Formation Programmation OO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A2EB4C-9E3A-447D-804A-48AFBE78C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6313" y="5665510"/>
            <a:ext cx="9426806" cy="719122"/>
          </a:xfrm>
        </p:spPr>
        <p:txBody>
          <a:bodyPr>
            <a:normAutofit/>
          </a:bodyPr>
          <a:lstStyle/>
          <a:p>
            <a:r>
              <a:rPr lang="fr-CA" dirty="0"/>
              <a:t>DV22-0118-4</a:t>
            </a:r>
          </a:p>
        </p:txBody>
      </p:sp>
    </p:spTree>
    <p:extLst>
      <p:ext uri="{BB962C8B-B14F-4D97-AF65-F5344CB8AC3E}">
        <p14:creationId xmlns:p14="http://schemas.microsoft.com/office/powerpoint/2010/main" val="4244077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B9E06A-0EFE-4D3C-9E37-F8F5E53D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solidFill>
                  <a:srgbClr val="2C2C2C"/>
                </a:solidFill>
              </a:rPr>
              <a:t>Classe</a:t>
            </a:r>
            <a:endParaRPr lang="en-US" sz="3600" dirty="0">
              <a:solidFill>
                <a:srgbClr val="2C2C2C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A91322F-0126-4E80-9B22-0A14236E92DC}"/>
              </a:ext>
            </a:extLst>
          </p:cNvPr>
          <p:cNvSpPr txBox="1"/>
          <p:nvPr/>
        </p:nvSpPr>
        <p:spPr>
          <a:xfrm>
            <a:off x="3731491" y="1145321"/>
            <a:ext cx="98736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2B91AF"/>
                </a:solidFill>
                <a:latin typeface="Consolas" panose="020B0609020204030204" pitchFamily="49" charset="0"/>
              </a:rPr>
              <a:t>Moteur</a:t>
            </a:r>
            <a:endParaRPr lang="fr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ResteEncoreEssence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fr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000000"/>
                </a:solidFill>
                <a:latin typeface="Consolas" panose="020B0609020204030204" pitchFamily="49" charset="0"/>
              </a:rPr>
              <a:t>Demarrer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CA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CA" dirty="0" err="1">
                <a:solidFill>
                  <a:srgbClr val="000000"/>
                </a:solidFill>
                <a:latin typeface="Consolas" panose="020B0609020204030204" pitchFamily="49" charset="0"/>
              </a:rPr>
              <a:t>ResteEncoreEssence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CA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fr-CA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CA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CA" dirty="0" err="1">
                <a:solidFill>
                  <a:srgbClr val="A31515"/>
                </a:solidFill>
                <a:latin typeface="Consolas" panose="020B0609020204030204" pitchFamily="49" charset="0"/>
              </a:rPr>
              <a:t>Vrouuuuuummmmmmm</a:t>
            </a:r>
            <a:r>
              <a:rPr lang="fr-CA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CA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fr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CA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fr-CA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CA" dirty="0">
                <a:solidFill>
                  <a:srgbClr val="A31515"/>
                </a:solidFill>
                <a:latin typeface="Consolas" panose="020B0609020204030204" pitchFamily="49" charset="0"/>
              </a:rPr>
              <a:t>"*** teuf </a:t>
            </a:r>
            <a:r>
              <a:rPr lang="fr-CA" dirty="0" err="1">
                <a:solidFill>
                  <a:srgbClr val="A31515"/>
                </a:solidFill>
                <a:latin typeface="Consolas" panose="020B0609020204030204" pitchFamily="49" charset="0"/>
              </a:rPr>
              <a:t>teuf</a:t>
            </a:r>
            <a:r>
              <a:rPr lang="fr-CA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A31515"/>
                </a:solidFill>
                <a:latin typeface="Consolas" panose="020B0609020204030204" pitchFamily="49" charset="0"/>
              </a:rPr>
              <a:t>teuf</a:t>
            </a:r>
            <a:r>
              <a:rPr lang="fr-CA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A31515"/>
                </a:solidFill>
                <a:latin typeface="Consolas" panose="020B0609020204030204" pitchFamily="49" charset="0"/>
              </a:rPr>
              <a:t>teuf</a:t>
            </a:r>
            <a:r>
              <a:rPr lang="fr-CA" dirty="0">
                <a:solidFill>
                  <a:srgbClr val="A31515"/>
                </a:solidFill>
                <a:latin typeface="Consolas" panose="020B0609020204030204" pitchFamily="49" charset="0"/>
              </a:rPr>
              <a:t> ***"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00104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B9E06A-0EFE-4D3C-9E37-F8F5E53D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solidFill>
                  <a:srgbClr val="2C2C2C"/>
                </a:solidFill>
              </a:rPr>
              <a:t>Classe</a:t>
            </a:r>
            <a:endParaRPr lang="en-US" sz="3600" dirty="0">
              <a:solidFill>
                <a:srgbClr val="2C2C2C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A91322F-0126-4E80-9B22-0A14236E92DC}"/>
              </a:ext>
            </a:extLst>
          </p:cNvPr>
          <p:cNvSpPr txBox="1"/>
          <p:nvPr/>
        </p:nvSpPr>
        <p:spPr>
          <a:xfrm>
            <a:off x="3731491" y="1145321"/>
            <a:ext cx="98736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2B91AF"/>
                </a:solidFill>
                <a:latin typeface="Consolas" panose="020B0609020204030204" pitchFamily="49" charset="0"/>
              </a:rPr>
              <a:t>Moteur</a:t>
            </a:r>
            <a:endParaRPr lang="fr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ResteEncoreEssence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fr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000000"/>
                </a:solidFill>
                <a:latin typeface="Consolas" panose="020B0609020204030204" pitchFamily="49" charset="0"/>
              </a:rPr>
              <a:t>Demarrer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CA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CA" dirty="0" err="1">
                <a:solidFill>
                  <a:srgbClr val="000000"/>
                </a:solidFill>
                <a:latin typeface="Consolas" panose="020B0609020204030204" pitchFamily="49" charset="0"/>
              </a:rPr>
              <a:t>ResteEncoreEssence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CA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fr-CA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CA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CA" dirty="0" err="1">
                <a:solidFill>
                  <a:srgbClr val="A31515"/>
                </a:solidFill>
                <a:latin typeface="Consolas" panose="020B0609020204030204" pitchFamily="49" charset="0"/>
              </a:rPr>
              <a:t>Vrouuuuuummmmmmm</a:t>
            </a:r>
            <a:r>
              <a:rPr lang="fr-CA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CA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fr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CA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fr-CA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CA" dirty="0">
                <a:solidFill>
                  <a:srgbClr val="A31515"/>
                </a:solidFill>
                <a:latin typeface="Consolas" panose="020B0609020204030204" pitchFamily="49" charset="0"/>
              </a:rPr>
              <a:t>"*** teuf </a:t>
            </a:r>
            <a:r>
              <a:rPr lang="fr-CA" dirty="0" err="1">
                <a:solidFill>
                  <a:srgbClr val="A31515"/>
                </a:solidFill>
                <a:latin typeface="Consolas" panose="020B0609020204030204" pitchFamily="49" charset="0"/>
              </a:rPr>
              <a:t>teuf</a:t>
            </a:r>
            <a:r>
              <a:rPr lang="fr-CA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A31515"/>
                </a:solidFill>
                <a:latin typeface="Consolas" panose="020B0609020204030204" pitchFamily="49" charset="0"/>
              </a:rPr>
              <a:t>teuf</a:t>
            </a:r>
            <a:r>
              <a:rPr lang="fr-CA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A31515"/>
                </a:solidFill>
                <a:latin typeface="Consolas" panose="020B0609020204030204" pitchFamily="49" charset="0"/>
              </a:rPr>
              <a:t>teuf</a:t>
            </a:r>
            <a:r>
              <a:rPr lang="fr-CA" dirty="0">
                <a:solidFill>
                  <a:srgbClr val="A31515"/>
                </a:solidFill>
                <a:latin typeface="Consolas" panose="020B0609020204030204" pitchFamily="49" charset="0"/>
              </a:rPr>
              <a:t> ***"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0908E9-85F8-46B6-B31F-2F0521805F25}"/>
              </a:ext>
            </a:extLst>
          </p:cNvPr>
          <p:cNvSpPr/>
          <p:nvPr/>
        </p:nvSpPr>
        <p:spPr>
          <a:xfrm>
            <a:off x="4252660" y="1708740"/>
            <a:ext cx="5861158" cy="3786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5C443F7-1164-40B6-9B31-F5D1CCD9C362}"/>
              </a:ext>
            </a:extLst>
          </p:cNvPr>
          <p:cNvSpPr txBox="1"/>
          <p:nvPr/>
        </p:nvSpPr>
        <p:spPr>
          <a:xfrm>
            <a:off x="7176655" y="1311564"/>
            <a:ext cx="381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FF0000"/>
                </a:solidFill>
              </a:rPr>
              <a:t>État de l’objet (valeur(s))</a:t>
            </a:r>
          </a:p>
        </p:txBody>
      </p:sp>
    </p:spTree>
    <p:extLst>
      <p:ext uri="{BB962C8B-B14F-4D97-AF65-F5344CB8AC3E}">
        <p14:creationId xmlns:p14="http://schemas.microsoft.com/office/powerpoint/2010/main" val="1975254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B9E06A-0EFE-4D3C-9E37-F8F5E53D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solidFill>
                  <a:srgbClr val="2C2C2C"/>
                </a:solidFill>
              </a:rPr>
              <a:t>Classe</a:t>
            </a:r>
            <a:endParaRPr lang="en-US" sz="3600" dirty="0">
              <a:solidFill>
                <a:srgbClr val="2C2C2C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A91322F-0126-4E80-9B22-0A14236E92DC}"/>
              </a:ext>
            </a:extLst>
          </p:cNvPr>
          <p:cNvSpPr txBox="1"/>
          <p:nvPr/>
        </p:nvSpPr>
        <p:spPr>
          <a:xfrm>
            <a:off x="3731491" y="1145321"/>
            <a:ext cx="98736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2B91AF"/>
                </a:solidFill>
                <a:latin typeface="Consolas" panose="020B0609020204030204" pitchFamily="49" charset="0"/>
              </a:rPr>
              <a:t>Moteur</a:t>
            </a:r>
            <a:endParaRPr lang="fr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ResteEncoreEssence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fr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000000"/>
                </a:solidFill>
                <a:latin typeface="Consolas" panose="020B0609020204030204" pitchFamily="49" charset="0"/>
              </a:rPr>
              <a:t>Demarrer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CA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CA" dirty="0" err="1">
                <a:solidFill>
                  <a:srgbClr val="000000"/>
                </a:solidFill>
                <a:latin typeface="Consolas" panose="020B0609020204030204" pitchFamily="49" charset="0"/>
              </a:rPr>
              <a:t>ResteEncoreEssence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CA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fr-CA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CA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CA" dirty="0" err="1">
                <a:solidFill>
                  <a:srgbClr val="A31515"/>
                </a:solidFill>
                <a:latin typeface="Consolas" panose="020B0609020204030204" pitchFamily="49" charset="0"/>
              </a:rPr>
              <a:t>Vrouuuuuummmmmmm</a:t>
            </a:r>
            <a:r>
              <a:rPr lang="fr-CA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CA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fr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CA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fr-CA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CA" dirty="0">
                <a:solidFill>
                  <a:srgbClr val="A31515"/>
                </a:solidFill>
                <a:latin typeface="Consolas" panose="020B0609020204030204" pitchFamily="49" charset="0"/>
              </a:rPr>
              <a:t>"*** teuf </a:t>
            </a:r>
            <a:r>
              <a:rPr lang="fr-CA" dirty="0" err="1">
                <a:solidFill>
                  <a:srgbClr val="A31515"/>
                </a:solidFill>
                <a:latin typeface="Consolas" panose="020B0609020204030204" pitchFamily="49" charset="0"/>
              </a:rPr>
              <a:t>teuf</a:t>
            </a:r>
            <a:r>
              <a:rPr lang="fr-CA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A31515"/>
                </a:solidFill>
                <a:latin typeface="Consolas" panose="020B0609020204030204" pitchFamily="49" charset="0"/>
              </a:rPr>
              <a:t>teuf</a:t>
            </a:r>
            <a:r>
              <a:rPr lang="fr-CA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A31515"/>
                </a:solidFill>
                <a:latin typeface="Consolas" panose="020B0609020204030204" pitchFamily="49" charset="0"/>
              </a:rPr>
              <a:t>teuf</a:t>
            </a:r>
            <a:r>
              <a:rPr lang="fr-CA" dirty="0">
                <a:solidFill>
                  <a:srgbClr val="A31515"/>
                </a:solidFill>
                <a:latin typeface="Consolas" panose="020B0609020204030204" pitchFamily="49" charset="0"/>
              </a:rPr>
              <a:t> ***"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0908E9-85F8-46B6-B31F-2F0521805F25}"/>
              </a:ext>
            </a:extLst>
          </p:cNvPr>
          <p:cNvSpPr/>
          <p:nvPr/>
        </p:nvSpPr>
        <p:spPr>
          <a:xfrm>
            <a:off x="4246075" y="2272158"/>
            <a:ext cx="7299379" cy="31403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5C443F7-1164-40B6-9B31-F5D1CCD9C362}"/>
              </a:ext>
            </a:extLst>
          </p:cNvPr>
          <p:cNvSpPr txBox="1"/>
          <p:nvPr/>
        </p:nvSpPr>
        <p:spPr>
          <a:xfrm>
            <a:off x="5055865" y="5764862"/>
            <a:ext cx="381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FF0000"/>
                </a:solidFill>
              </a:rPr>
              <a:t>Comportement de l’objet (action)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4C60167-D9D8-4504-82F9-5CD45D4BD2AE}"/>
              </a:ext>
            </a:extLst>
          </p:cNvPr>
          <p:cNvCxnSpPr/>
          <p:nvPr/>
        </p:nvCxnSpPr>
        <p:spPr>
          <a:xfrm flipV="1">
            <a:off x="7259782" y="5486400"/>
            <a:ext cx="236840" cy="3231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369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B9E06A-0EFE-4D3C-9E37-F8F5E53D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solidFill>
                  <a:srgbClr val="2C2C2C"/>
                </a:solidFill>
              </a:rPr>
              <a:t>Classe</a:t>
            </a:r>
            <a:endParaRPr lang="en-US" sz="3600" dirty="0">
              <a:solidFill>
                <a:srgbClr val="2C2C2C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A91322F-0126-4E80-9B22-0A14236E92DC}"/>
              </a:ext>
            </a:extLst>
          </p:cNvPr>
          <p:cNvSpPr txBox="1"/>
          <p:nvPr/>
        </p:nvSpPr>
        <p:spPr>
          <a:xfrm>
            <a:off x="3925454" y="1361545"/>
            <a:ext cx="76938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2B91AF"/>
                </a:solidFill>
                <a:latin typeface="Consolas" panose="020B0609020204030204" pitchFamily="49" charset="0"/>
              </a:rPr>
              <a:t>Voiture</a:t>
            </a:r>
            <a:endParaRPr lang="fr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2B91AF"/>
                </a:solidFill>
                <a:latin typeface="Consolas" panose="020B0609020204030204" pitchFamily="49" charset="0"/>
              </a:rPr>
              <a:t>Moteur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000000"/>
                </a:solidFill>
                <a:latin typeface="Consolas" panose="020B0609020204030204" pitchFamily="49" charset="0"/>
              </a:rPr>
              <a:t>Moteur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fr-CA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fr-CA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fr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Voiture()</a:t>
            </a: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       Moteur = </a:t>
            </a:r>
            <a:r>
              <a:rPr lang="fr-CA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2B91AF"/>
                </a:solidFill>
                <a:latin typeface="Consolas" panose="020B0609020204030204" pitchFamily="49" charset="0"/>
              </a:rPr>
              <a:t>Moteur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fr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000000"/>
                </a:solidFill>
                <a:latin typeface="Consolas" panose="020B0609020204030204" pitchFamily="49" charset="0"/>
              </a:rPr>
              <a:t>Demarrer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CA" dirty="0" err="1">
                <a:solidFill>
                  <a:srgbClr val="000000"/>
                </a:solidFill>
                <a:latin typeface="Consolas" panose="020B0609020204030204" pitchFamily="49" charset="0"/>
              </a:rPr>
              <a:t>Moteur.Demarrer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43D573-8D9B-49AE-B0C5-1B3579E61A40}"/>
              </a:ext>
            </a:extLst>
          </p:cNvPr>
          <p:cNvSpPr/>
          <p:nvPr/>
        </p:nvSpPr>
        <p:spPr>
          <a:xfrm>
            <a:off x="4414982" y="1958112"/>
            <a:ext cx="4544291" cy="3140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BDA4972-DA4F-404A-9E7D-ACBB9BAA2B01}"/>
              </a:ext>
            </a:extLst>
          </p:cNvPr>
          <p:cNvSpPr txBox="1"/>
          <p:nvPr/>
        </p:nvSpPr>
        <p:spPr>
          <a:xfrm>
            <a:off x="7772399" y="1475163"/>
            <a:ext cx="364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FF0000"/>
                </a:solidFill>
              </a:rPr>
              <a:t>Voiture « a un » Moteur</a:t>
            </a:r>
          </a:p>
        </p:txBody>
      </p:sp>
    </p:spTree>
    <p:extLst>
      <p:ext uri="{BB962C8B-B14F-4D97-AF65-F5344CB8AC3E}">
        <p14:creationId xmlns:p14="http://schemas.microsoft.com/office/powerpoint/2010/main" val="4292457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B9E06A-0EFE-4D3C-9E37-F8F5E53D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solidFill>
                  <a:srgbClr val="2C2C2C"/>
                </a:solidFill>
              </a:rPr>
              <a:t>Classe</a:t>
            </a:r>
            <a:endParaRPr lang="en-US" sz="3600" dirty="0">
              <a:solidFill>
                <a:srgbClr val="2C2C2C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A91322F-0126-4E80-9B22-0A14236E92DC}"/>
              </a:ext>
            </a:extLst>
          </p:cNvPr>
          <p:cNvSpPr txBox="1"/>
          <p:nvPr/>
        </p:nvSpPr>
        <p:spPr>
          <a:xfrm>
            <a:off x="3925454" y="1361545"/>
            <a:ext cx="76938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2B91AF"/>
                </a:solidFill>
                <a:latin typeface="Consolas" panose="020B0609020204030204" pitchFamily="49" charset="0"/>
              </a:rPr>
              <a:t>Voiture</a:t>
            </a:r>
            <a:endParaRPr lang="fr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2B91AF"/>
                </a:solidFill>
                <a:latin typeface="Consolas" panose="020B0609020204030204" pitchFamily="49" charset="0"/>
              </a:rPr>
              <a:t>Moteur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000000"/>
                </a:solidFill>
                <a:latin typeface="Consolas" panose="020B0609020204030204" pitchFamily="49" charset="0"/>
              </a:rPr>
              <a:t>Moteur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fr-CA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fr-CA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fr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Voiture()</a:t>
            </a: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       Moteur = </a:t>
            </a:r>
            <a:r>
              <a:rPr lang="fr-CA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2B91AF"/>
                </a:solidFill>
                <a:latin typeface="Consolas" panose="020B0609020204030204" pitchFamily="49" charset="0"/>
              </a:rPr>
              <a:t>Moteur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fr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000000"/>
                </a:solidFill>
                <a:latin typeface="Consolas" panose="020B0609020204030204" pitchFamily="49" charset="0"/>
              </a:rPr>
              <a:t>Demarrer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CA" dirty="0" err="1">
                <a:solidFill>
                  <a:srgbClr val="000000"/>
                </a:solidFill>
                <a:latin typeface="Consolas" panose="020B0609020204030204" pitchFamily="49" charset="0"/>
              </a:rPr>
              <a:t>Moteur.Demarrer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43D573-8D9B-49AE-B0C5-1B3579E61A40}"/>
              </a:ext>
            </a:extLst>
          </p:cNvPr>
          <p:cNvSpPr/>
          <p:nvPr/>
        </p:nvSpPr>
        <p:spPr>
          <a:xfrm>
            <a:off x="4937517" y="3032667"/>
            <a:ext cx="2941102" cy="3386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BDA4972-DA4F-404A-9E7D-ACBB9BAA2B01}"/>
              </a:ext>
            </a:extLst>
          </p:cNvPr>
          <p:cNvSpPr txBox="1"/>
          <p:nvPr/>
        </p:nvSpPr>
        <p:spPr>
          <a:xfrm>
            <a:off x="8302178" y="3001940"/>
            <a:ext cx="364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FF0000"/>
                </a:solidFill>
              </a:rPr>
              <a:t>Initialisation de l’objet</a:t>
            </a:r>
          </a:p>
        </p:txBody>
      </p:sp>
    </p:spTree>
    <p:extLst>
      <p:ext uri="{BB962C8B-B14F-4D97-AF65-F5344CB8AC3E}">
        <p14:creationId xmlns:p14="http://schemas.microsoft.com/office/powerpoint/2010/main" val="3455280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B9E06A-0EFE-4D3C-9E37-F8F5E53D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solidFill>
                  <a:srgbClr val="2C2C2C"/>
                </a:solidFill>
              </a:rPr>
              <a:t>Classe</a:t>
            </a:r>
            <a:endParaRPr lang="en-US" sz="3600" dirty="0">
              <a:solidFill>
                <a:srgbClr val="2C2C2C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A91322F-0126-4E80-9B22-0A14236E92DC}"/>
              </a:ext>
            </a:extLst>
          </p:cNvPr>
          <p:cNvSpPr txBox="1"/>
          <p:nvPr/>
        </p:nvSpPr>
        <p:spPr>
          <a:xfrm>
            <a:off x="3925454" y="1361545"/>
            <a:ext cx="76938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2B91AF"/>
                </a:solidFill>
                <a:latin typeface="Consolas" panose="020B0609020204030204" pitchFamily="49" charset="0"/>
              </a:rPr>
              <a:t>Voiture</a:t>
            </a:r>
            <a:endParaRPr lang="fr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2B91AF"/>
                </a:solidFill>
                <a:latin typeface="Consolas" panose="020B0609020204030204" pitchFamily="49" charset="0"/>
              </a:rPr>
              <a:t>Moteur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000000"/>
                </a:solidFill>
                <a:latin typeface="Consolas" panose="020B0609020204030204" pitchFamily="49" charset="0"/>
              </a:rPr>
              <a:t>Moteur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fr-CA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fr-CA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fr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Voiture()</a:t>
            </a: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       Moteur = </a:t>
            </a:r>
            <a:r>
              <a:rPr lang="fr-CA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2B91AF"/>
                </a:solidFill>
                <a:latin typeface="Consolas" panose="020B0609020204030204" pitchFamily="49" charset="0"/>
              </a:rPr>
              <a:t>Moteur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fr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000000"/>
                </a:solidFill>
                <a:latin typeface="Consolas" panose="020B0609020204030204" pitchFamily="49" charset="0"/>
              </a:rPr>
              <a:t>Demarrer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CA" dirty="0" err="1">
                <a:solidFill>
                  <a:srgbClr val="000000"/>
                </a:solidFill>
                <a:latin typeface="Consolas" panose="020B0609020204030204" pitchFamily="49" charset="0"/>
              </a:rPr>
              <a:t>Moteur.Demarrer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43D573-8D9B-49AE-B0C5-1B3579E61A40}"/>
              </a:ext>
            </a:extLst>
          </p:cNvPr>
          <p:cNvSpPr/>
          <p:nvPr/>
        </p:nvSpPr>
        <p:spPr>
          <a:xfrm>
            <a:off x="4703473" y="4408885"/>
            <a:ext cx="2941102" cy="3386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BDA4972-DA4F-404A-9E7D-ACBB9BAA2B01}"/>
              </a:ext>
            </a:extLst>
          </p:cNvPr>
          <p:cNvSpPr txBox="1"/>
          <p:nvPr/>
        </p:nvSpPr>
        <p:spPr>
          <a:xfrm>
            <a:off x="8012049" y="4408885"/>
            <a:ext cx="364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FF0000"/>
                </a:solidFill>
              </a:rPr>
              <a:t>Appel de méthode</a:t>
            </a:r>
          </a:p>
        </p:txBody>
      </p:sp>
    </p:spTree>
    <p:extLst>
      <p:ext uri="{BB962C8B-B14F-4D97-AF65-F5344CB8AC3E}">
        <p14:creationId xmlns:p14="http://schemas.microsoft.com/office/powerpoint/2010/main" val="1421229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B9E06A-0EFE-4D3C-9E37-F8F5E53D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solidFill>
                  <a:srgbClr val="2C2C2C"/>
                </a:solidFill>
              </a:rPr>
              <a:t>Classe</a:t>
            </a:r>
            <a:endParaRPr lang="en-US" sz="3600" dirty="0">
              <a:solidFill>
                <a:srgbClr val="2C2C2C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A91322F-0126-4E80-9B22-0A14236E92DC}"/>
              </a:ext>
            </a:extLst>
          </p:cNvPr>
          <p:cNvSpPr txBox="1"/>
          <p:nvPr/>
        </p:nvSpPr>
        <p:spPr>
          <a:xfrm>
            <a:off x="3925454" y="1361545"/>
            <a:ext cx="76938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fr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CA" dirty="0">
                <a:solidFill>
                  <a:srgbClr val="2B91AF"/>
                </a:solidFill>
                <a:latin typeface="Consolas" panose="020B0609020204030204" pitchFamily="49" charset="0"/>
              </a:rPr>
              <a:t>Voiture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000000"/>
                </a:solidFill>
                <a:latin typeface="Consolas" panose="020B0609020204030204" pitchFamily="49" charset="0"/>
              </a:rPr>
              <a:t>monMoteur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A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2B91AF"/>
                </a:solidFill>
                <a:latin typeface="Consolas" panose="020B0609020204030204" pitchFamily="49" charset="0"/>
              </a:rPr>
              <a:t>Voiture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CA" dirty="0" err="1">
                <a:solidFill>
                  <a:srgbClr val="000000"/>
                </a:solidFill>
                <a:latin typeface="Consolas" panose="020B0609020204030204" pitchFamily="49" charset="0"/>
              </a:rPr>
              <a:t>monMoteur.Demarrer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43D573-8D9B-49AE-B0C5-1B3579E61A40}"/>
              </a:ext>
            </a:extLst>
          </p:cNvPr>
          <p:cNvSpPr/>
          <p:nvPr/>
        </p:nvSpPr>
        <p:spPr>
          <a:xfrm>
            <a:off x="4952855" y="2460012"/>
            <a:ext cx="4385109" cy="3570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BDA4972-DA4F-404A-9E7D-ACBB9BAA2B01}"/>
              </a:ext>
            </a:extLst>
          </p:cNvPr>
          <p:cNvSpPr txBox="1"/>
          <p:nvPr/>
        </p:nvSpPr>
        <p:spPr>
          <a:xfrm>
            <a:off x="8015850" y="3054196"/>
            <a:ext cx="364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FF0000"/>
                </a:solidFill>
              </a:rPr>
              <a:t>Création d’une instance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2F7315B-2D9F-4F15-BCF9-18BAE131BA25}"/>
              </a:ext>
            </a:extLst>
          </p:cNvPr>
          <p:cNvSpPr txBox="1"/>
          <p:nvPr/>
        </p:nvSpPr>
        <p:spPr>
          <a:xfrm>
            <a:off x="5255789" y="4292991"/>
            <a:ext cx="6160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Consolas" panose="020B0609020204030204" pitchFamily="49" charset="0"/>
              </a:rPr>
              <a:t>Sortie: *** teuf </a:t>
            </a:r>
            <a:r>
              <a:rPr lang="fr-CA" dirty="0" err="1">
                <a:latin typeface="Consolas" panose="020B0609020204030204" pitchFamily="49" charset="0"/>
              </a:rPr>
              <a:t>teuf</a:t>
            </a:r>
            <a:r>
              <a:rPr lang="fr-CA" dirty="0">
                <a:latin typeface="Consolas" panose="020B0609020204030204" pitchFamily="49" charset="0"/>
              </a:rPr>
              <a:t> </a:t>
            </a:r>
            <a:r>
              <a:rPr lang="fr-CA" dirty="0" err="1">
                <a:latin typeface="Consolas" panose="020B0609020204030204" pitchFamily="49" charset="0"/>
              </a:rPr>
              <a:t>teuf</a:t>
            </a:r>
            <a:r>
              <a:rPr lang="fr-CA" dirty="0">
                <a:latin typeface="Consolas" panose="020B0609020204030204" pitchFamily="49" charset="0"/>
              </a:rPr>
              <a:t> </a:t>
            </a:r>
            <a:r>
              <a:rPr lang="fr-CA" dirty="0" err="1">
                <a:latin typeface="Consolas" panose="020B0609020204030204" pitchFamily="49" charset="0"/>
              </a:rPr>
              <a:t>teuf</a:t>
            </a:r>
            <a:r>
              <a:rPr lang="fr-CA" dirty="0">
                <a:latin typeface="Consolas" panose="020B0609020204030204" pitchFamily="49" charset="0"/>
              </a:rPr>
              <a:t> ***</a:t>
            </a:r>
          </a:p>
          <a:p>
            <a:r>
              <a:rPr lang="fr-CA" dirty="0">
                <a:latin typeface="Consolas" panose="020B0609020204030204" pitchFamily="49" charset="0"/>
              </a:rPr>
              <a:t>              (manque de gaz!)</a:t>
            </a:r>
          </a:p>
        </p:txBody>
      </p:sp>
    </p:spTree>
    <p:extLst>
      <p:ext uri="{BB962C8B-B14F-4D97-AF65-F5344CB8AC3E}">
        <p14:creationId xmlns:p14="http://schemas.microsoft.com/office/powerpoint/2010/main" val="110339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Exercice #1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https://dotnetfiddle.net</a:t>
            </a:r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6577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77DCA5E4-EDCE-4875-9B35-81889C40F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fr-CA" dirty="0">
                <a:solidFill>
                  <a:schemeClr val="accent1"/>
                </a:solidFill>
              </a:rPr>
              <a:t>Concept OO #1 – Le couplage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437FCB-99DB-4130-85F3-2CA922114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fr-CA" sz="2400" dirty="0"/>
              <a:t>Créer avec des « new »</a:t>
            </a:r>
          </a:p>
        </p:txBody>
      </p:sp>
    </p:spTree>
    <p:extLst>
      <p:ext uri="{BB962C8B-B14F-4D97-AF65-F5344CB8AC3E}">
        <p14:creationId xmlns:p14="http://schemas.microsoft.com/office/powerpoint/2010/main" val="1911280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77DCA5E4-EDCE-4875-9B35-81889C40F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fr-CA" dirty="0">
                <a:solidFill>
                  <a:schemeClr val="accent1"/>
                </a:solidFill>
              </a:rPr>
              <a:t>Une interface?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437FCB-99DB-4130-85F3-2CA922114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fr-CA" sz="2400" dirty="0"/>
              <a:t>Non instanciable.</a:t>
            </a:r>
          </a:p>
          <a:p>
            <a:r>
              <a:rPr lang="fr-CA" sz="2400" dirty="0"/>
              <a:t>Aucun état.</a:t>
            </a:r>
          </a:p>
          <a:p>
            <a:r>
              <a:rPr lang="fr-CA" sz="2400" dirty="0"/>
              <a:t>Aucun comportement.</a:t>
            </a:r>
          </a:p>
          <a:p>
            <a:r>
              <a:rPr lang="fr-CA" sz="2400" dirty="0"/>
              <a:t>Est un type en soi.</a:t>
            </a:r>
          </a:p>
          <a:p>
            <a:r>
              <a:rPr lang="fr-CA" sz="2400" dirty="0"/>
              <a:t>Définit un comportement minimal.</a:t>
            </a:r>
          </a:p>
          <a:p>
            <a:r>
              <a:rPr lang="fr-CA" sz="2400" dirty="0"/>
              <a:t>Diminue le couplage.</a:t>
            </a:r>
          </a:p>
        </p:txBody>
      </p:sp>
    </p:spTree>
    <p:extLst>
      <p:ext uri="{BB962C8B-B14F-4D97-AF65-F5344CB8AC3E}">
        <p14:creationId xmlns:p14="http://schemas.microsoft.com/office/powerpoint/2010/main" val="280486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inckedin, social icon">
            <a:extLst>
              <a:ext uri="{FF2B5EF4-FFF2-40B4-BE49-F238E27FC236}">
                <a16:creationId xmlns:a16="http://schemas.microsoft.com/office/drawing/2014/main" id="{3C355A2B-48A0-433B-9645-7B8F90303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147656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acebook, social icon">
            <a:extLst>
              <a:ext uri="{FF2B5EF4-FFF2-40B4-BE49-F238E27FC236}">
                <a16:creationId xmlns:a16="http://schemas.microsoft.com/office/drawing/2014/main" id="{7D031034-5117-4935-A59B-0DB18C3D7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269343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ocial, youtube icon">
            <a:extLst>
              <a:ext uri="{FF2B5EF4-FFF2-40B4-BE49-F238E27FC236}">
                <a16:creationId xmlns:a16="http://schemas.microsoft.com/office/drawing/2014/main" id="{12AA9078-C096-4E3A-A4E5-C7AF06734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410" y="513262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ocial, twitter icon">
            <a:extLst>
              <a:ext uri="{FF2B5EF4-FFF2-40B4-BE49-F238E27FC236}">
                <a16:creationId xmlns:a16="http://schemas.microsoft.com/office/drawing/2014/main" id="{74E935D1-F935-4E6B-B0CD-2D1760D4A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513262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github, social icon">
            <a:extLst>
              <a:ext uri="{FF2B5EF4-FFF2-40B4-BE49-F238E27FC236}">
                <a16:creationId xmlns:a16="http://schemas.microsoft.com/office/drawing/2014/main" id="{C91DE01B-00F0-4E1D-B3E3-A5DE7D9DA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391263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nstagram, social icon">
            <a:extLst>
              <a:ext uri="{FF2B5EF4-FFF2-40B4-BE49-F238E27FC236}">
                <a16:creationId xmlns:a16="http://schemas.microsoft.com/office/drawing/2014/main" id="{38203E2D-D9A2-4915-9CCF-03EE9E2A2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410" y="391342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ml5, internet, web icon">
            <a:extLst>
              <a:ext uri="{FF2B5EF4-FFF2-40B4-BE49-F238E27FC236}">
                <a16:creationId xmlns:a16="http://schemas.microsoft.com/office/drawing/2014/main" id="{84604306-78DA-42F6-8F7F-804FB8F31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31140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408D1D5-5179-43F4-9E46-1EFB5782457B}"/>
              </a:ext>
            </a:extLst>
          </p:cNvPr>
          <p:cNvSpPr txBox="1"/>
          <p:nvPr/>
        </p:nvSpPr>
        <p:spPr>
          <a:xfrm>
            <a:off x="1871377" y="597842"/>
            <a:ext cx="2502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accent6"/>
                </a:solidFill>
                <a:hlinkClick r:id="rId9"/>
              </a:rPr>
              <a:t>http://blog.ezoqc.com/</a:t>
            </a:r>
            <a:endParaRPr lang="fr-CA" dirty="0">
              <a:solidFill>
                <a:schemeClr val="accent6"/>
              </a:solidFill>
            </a:endParaRPr>
          </a:p>
          <a:p>
            <a:r>
              <a:rPr lang="fr-CA" dirty="0">
                <a:solidFill>
                  <a:schemeClr val="accent6"/>
                </a:solidFill>
                <a:hlinkClick r:id="rId10"/>
              </a:rPr>
              <a:t>http://www.ezoqc.com/</a:t>
            </a:r>
            <a:r>
              <a:rPr lang="fr-CA" dirty="0">
                <a:solidFill>
                  <a:schemeClr val="accent6"/>
                </a:solidFill>
              </a:rPr>
              <a:t>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C2E840-DD8B-41DE-A8F1-7CA7B93FAA6A}"/>
              </a:ext>
            </a:extLst>
          </p:cNvPr>
          <p:cNvSpPr txBox="1"/>
          <p:nvPr/>
        </p:nvSpPr>
        <p:spPr>
          <a:xfrm>
            <a:off x="5322533" y="818541"/>
            <a:ext cx="48985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6600" dirty="0"/>
              <a:t>Suivez-nous…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AB56927-27C9-46D4-A8F5-60F6307D7261}"/>
              </a:ext>
            </a:extLst>
          </p:cNvPr>
          <p:cNvSpPr txBox="1"/>
          <p:nvPr/>
        </p:nvSpPr>
        <p:spPr>
          <a:xfrm>
            <a:off x="1871377" y="1901502"/>
            <a:ext cx="270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1"/>
              </a:rPr>
              <a:t>http://linkedin.ezoqc.com/</a:t>
            </a:r>
            <a:endParaRPr lang="fr-CA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F25C3B-60A6-46B6-9E15-B8F9F484D96C}"/>
              </a:ext>
            </a:extLst>
          </p:cNvPr>
          <p:cNvSpPr txBox="1"/>
          <p:nvPr/>
        </p:nvSpPr>
        <p:spPr>
          <a:xfrm>
            <a:off x="7312879" y="4338358"/>
            <a:ext cx="2945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2"/>
              </a:rPr>
              <a:t>http://instagram.ezoqc.com/</a:t>
            </a:r>
            <a:r>
              <a:rPr lang="fr-CA" dirty="0"/>
              <a:t>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C7C6AF8-C92A-47B0-AF9D-E01A3DDC7406}"/>
              </a:ext>
            </a:extLst>
          </p:cNvPr>
          <p:cNvSpPr txBox="1"/>
          <p:nvPr/>
        </p:nvSpPr>
        <p:spPr>
          <a:xfrm>
            <a:off x="7312879" y="5557558"/>
            <a:ext cx="274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3"/>
              </a:rPr>
              <a:t>http://youtube.ezoqc.com/</a:t>
            </a:r>
            <a:endParaRPr lang="fr-CA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76C13B7-BE76-450D-8510-86A002B79D2F}"/>
              </a:ext>
            </a:extLst>
          </p:cNvPr>
          <p:cNvSpPr txBox="1"/>
          <p:nvPr/>
        </p:nvSpPr>
        <p:spPr>
          <a:xfrm>
            <a:off x="1871377" y="3118370"/>
            <a:ext cx="2879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4"/>
              </a:rPr>
              <a:t>http://facebook.ezoqc.com/</a:t>
            </a:r>
            <a:r>
              <a:rPr lang="fr-CA" dirty="0"/>
              <a:t>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399FF74-7FDB-4B77-B6BD-C53759200C9D}"/>
              </a:ext>
            </a:extLst>
          </p:cNvPr>
          <p:cNvSpPr txBox="1"/>
          <p:nvPr/>
        </p:nvSpPr>
        <p:spPr>
          <a:xfrm>
            <a:off x="1871377" y="4337570"/>
            <a:ext cx="256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5"/>
              </a:rPr>
              <a:t>http://github.ezoqc.com/</a:t>
            </a:r>
            <a:endParaRPr lang="fr-CA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05B7974-D352-4DF1-A294-75AC456B524B}"/>
              </a:ext>
            </a:extLst>
          </p:cNvPr>
          <p:cNvSpPr txBox="1"/>
          <p:nvPr/>
        </p:nvSpPr>
        <p:spPr>
          <a:xfrm>
            <a:off x="1871377" y="5556770"/>
            <a:ext cx="263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6"/>
              </a:rPr>
              <a:t>http://twitter.ezoqc.com/</a:t>
            </a:r>
            <a:r>
              <a:rPr lang="fr-CA" dirty="0"/>
              <a:t> </a:t>
            </a:r>
          </a:p>
        </p:txBody>
      </p:sp>
      <p:pic>
        <p:nvPicPr>
          <p:cNvPr id="2066" name="Picture 18" descr="Image result for npm">
            <a:extLst>
              <a:ext uri="{FF2B5EF4-FFF2-40B4-BE49-F238E27FC236}">
                <a16:creationId xmlns:a16="http://schemas.microsoft.com/office/drawing/2014/main" id="{1B6E0C22-6535-48B6-98C0-F1092ABAA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410" y="3066369"/>
            <a:ext cx="1216599" cy="47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6BB9346-FE25-46D0-99E6-AF08FFFE6E0B}"/>
              </a:ext>
            </a:extLst>
          </p:cNvPr>
          <p:cNvSpPr txBox="1"/>
          <p:nvPr/>
        </p:nvSpPr>
        <p:spPr>
          <a:xfrm>
            <a:off x="7312879" y="3057307"/>
            <a:ext cx="253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8"/>
              </a:rPr>
              <a:t>http://npmjs.ezoqc.com/</a:t>
            </a:r>
            <a:endParaRPr lang="fr-CA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A0F7E6D-A8F6-48E2-8957-7D4031CE76C5}"/>
              </a:ext>
            </a:extLst>
          </p:cNvPr>
          <p:cNvSpPr txBox="1"/>
          <p:nvPr/>
        </p:nvSpPr>
        <p:spPr>
          <a:xfrm>
            <a:off x="5857179" y="1583587"/>
            <a:ext cx="1578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/>
              <a:t>partout!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27DA3E9-4EA5-46C5-93C3-FC61696BF9D3}"/>
              </a:ext>
            </a:extLst>
          </p:cNvPr>
          <p:cNvSpPr txBox="1"/>
          <p:nvPr/>
        </p:nvSpPr>
        <p:spPr>
          <a:xfrm>
            <a:off x="5563048" y="2156335"/>
            <a:ext cx="465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u="sng" dirty="0"/>
              <a:t>LA</a:t>
            </a:r>
            <a:r>
              <a:rPr lang="fr-CA" dirty="0"/>
              <a:t> référence pour les développeurs du Québec.</a:t>
            </a:r>
          </a:p>
        </p:txBody>
      </p:sp>
    </p:spTree>
    <p:extLst>
      <p:ext uri="{BB962C8B-B14F-4D97-AF65-F5344CB8AC3E}">
        <p14:creationId xmlns:p14="http://schemas.microsoft.com/office/powerpoint/2010/main" val="3598002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B9E06A-0EFE-4D3C-9E37-F8F5E53D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solidFill>
                  <a:srgbClr val="2C2C2C"/>
                </a:solidFill>
              </a:rPr>
              <a:t>Exemple</a:t>
            </a:r>
            <a:r>
              <a:rPr lang="en-US" sz="3600" dirty="0">
                <a:solidFill>
                  <a:srgbClr val="2C2C2C"/>
                </a:solidFill>
              </a:rPr>
              <a:t> interface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16B5145-52CA-44C4-8D3F-3933BD8F3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281" y="1416091"/>
            <a:ext cx="4586743" cy="152713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1AAF53-69F5-48C2-AEF5-2E0F083765A5}"/>
              </a:ext>
            </a:extLst>
          </p:cNvPr>
          <p:cNvSpPr/>
          <p:nvPr/>
        </p:nvSpPr>
        <p:spPr>
          <a:xfrm>
            <a:off x="8058150" y="2057400"/>
            <a:ext cx="266700" cy="619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2F0D5D3-B170-4B52-85D1-DBB8A65ADA7D}"/>
              </a:ext>
            </a:extLst>
          </p:cNvPr>
          <p:cNvSpPr txBox="1"/>
          <p:nvPr/>
        </p:nvSpPr>
        <p:spPr>
          <a:xfrm>
            <a:off x="6581373" y="3162038"/>
            <a:ext cx="414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FF0000"/>
                </a:solidFill>
              </a:rPr>
              <a:t>Pas de code entre </a:t>
            </a:r>
            <a:r>
              <a:rPr lang="fr-CA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FF0000"/>
                </a:solidFill>
              </a:rPr>
              <a:t> et </a:t>
            </a:r>
            <a:r>
              <a:rPr lang="fr-CA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7906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95E3CD5-621A-4F1A-83F8-5073B5E9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401" y="966488"/>
            <a:ext cx="8058320" cy="19028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FB9E06A-0EFE-4D3C-9E37-F8F5E53D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solidFill>
                  <a:srgbClr val="2C2C2C"/>
                </a:solidFill>
              </a:rPr>
              <a:t>Utilisation</a:t>
            </a:r>
            <a:r>
              <a:rPr lang="en-US" sz="3600" dirty="0">
                <a:solidFill>
                  <a:srgbClr val="2C2C2C"/>
                </a:solidFill>
              </a:rPr>
              <a:t> </a:t>
            </a:r>
            <a:r>
              <a:rPr lang="en-US" sz="3600" dirty="0" err="1">
                <a:solidFill>
                  <a:srgbClr val="2C2C2C"/>
                </a:solidFill>
              </a:rPr>
              <a:t>d’une</a:t>
            </a:r>
            <a:r>
              <a:rPr lang="en-US" sz="3600" dirty="0">
                <a:solidFill>
                  <a:srgbClr val="2C2C2C"/>
                </a:solidFill>
              </a:rPr>
              <a:t> interface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AC91885A-D84A-4E02-9EE0-9C0606781BB7}"/>
              </a:ext>
            </a:extLst>
          </p:cNvPr>
          <p:cNvCxnSpPr>
            <a:cxnSpLocks/>
          </p:cNvCxnSpPr>
          <p:nvPr/>
        </p:nvCxnSpPr>
        <p:spPr>
          <a:xfrm flipH="1">
            <a:off x="5505450" y="1635627"/>
            <a:ext cx="676362" cy="6721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E4ED614-44D4-451E-A71D-9DAF1CE9D438}"/>
              </a:ext>
            </a:extLst>
          </p:cNvPr>
          <p:cNvSpPr txBox="1"/>
          <p:nvPr/>
        </p:nvSpPr>
        <p:spPr>
          <a:xfrm>
            <a:off x="4540529" y="2403873"/>
            <a:ext cx="16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rgbClr val="FF0000"/>
                </a:solidFill>
              </a:rPr>
              <a:t>« </a:t>
            </a:r>
            <a:r>
              <a:rPr lang="fr-CA" dirty="0" err="1">
                <a:solidFill>
                  <a:srgbClr val="FF0000"/>
                </a:solidFill>
              </a:rPr>
              <a:t>implements</a:t>
            </a:r>
            <a:r>
              <a:rPr lang="fr-CA" dirty="0">
                <a:solidFill>
                  <a:srgbClr val="FF0000"/>
                </a:solidFill>
              </a:rPr>
              <a:t> »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0930F19-2E51-44F6-8AAD-EE62CBB4797D}"/>
              </a:ext>
            </a:extLst>
          </p:cNvPr>
          <p:cNvSpPr txBox="1"/>
          <p:nvPr/>
        </p:nvSpPr>
        <p:spPr>
          <a:xfrm>
            <a:off x="3816531" y="64008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C#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66A689F-930D-472D-B495-1103FE84A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750" y="4353835"/>
            <a:ext cx="4507650" cy="6968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59D71DAF-E0C1-4CFB-8ECD-C7213A5EA1BC}"/>
              </a:ext>
            </a:extLst>
          </p:cNvPr>
          <p:cNvSpPr txBox="1"/>
          <p:nvPr/>
        </p:nvSpPr>
        <p:spPr>
          <a:xfrm>
            <a:off x="5390750" y="3984503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Java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783C6E93-D32C-4BE3-9D1B-D2173080523B}"/>
              </a:ext>
            </a:extLst>
          </p:cNvPr>
          <p:cNvCxnSpPr>
            <a:cxnSpLocks/>
          </p:cNvCxnSpPr>
          <p:nvPr/>
        </p:nvCxnSpPr>
        <p:spPr>
          <a:xfrm flipH="1" flipV="1">
            <a:off x="5600701" y="2773205"/>
            <a:ext cx="2595343" cy="15545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938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B9E06A-0EFE-4D3C-9E37-F8F5E53D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solidFill>
                  <a:srgbClr val="2C2C2C"/>
                </a:solidFill>
              </a:rPr>
              <a:t>Utilisation</a:t>
            </a:r>
            <a:r>
              <a:rPr lang="en-US" sz="3600" dirty="0">
                <a:solidFill>
                  <a:srgbClr val="2C2C2C"/>
                </a:solidFill>
              </a:rPr>
              <a:t> </a:t>
            </a:r>
            <a:r>
              <a:rPr lang="en-US" sz="3600" dirty="0" err="1">
                <a:solidFill>
                  <a:srgbClr val="2C2C2C"/>
                </a:solidFill>
              </a:rPr>
              <a:t>d’une</a:t>
            </a:r>
            <a:r>
              <a:rPr lang="en-US" sz="3600" dirty="0">
                <a:solidFill>
                  <a:srgbClr val="2C2C2C"/>
                </a:solidFill>
              </a:rPr>
              <a:t> interface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C7AB364-6785-4B68-A1E4-BFC06EC4F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206" y="1717288"/>
            <a:ext cx="5209665" cy="29349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A985E10-89E1-49E1-8DA7-1A6AA09D6C5C}"/>
              </a:ext>
            </a:extLst>
          </p:cNvPr>
          <p:cNvSpPr/>
          <p:nvPr/>
        </p:nvSpPr>
        <p:spPr>
          <a:xfrm>
            <a:off x="4890206" y="1974329"/>
            <a:ext cx="4937013" cy="4237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3D60A85-5A5A-4A31-A163-202369B9989B}"/>
              </a:ext>
            </a:extLst>
          </p:cNvPr>
          <p:cNvSpPr txBox="1"/>
          <p:nvPr/>
        </p:nvSpPr>
        <p:spPr>
          <a:xfrm>
            <a:off x="6576291" y="1325105"/>
            <a:ext cx="369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rgbClr val="FF0000"/>
                </a:solidFill>
              </a:rPr>
              <a:t>Un </a:t>
            </a:r>
            <a:r>
              <a:rPr lang="fr-CA" dirty="0" err="1">
                <a:solidFill>
                  <a:srgbClr val="FF0000"/>
                </a:solidFill>
              </a:rPr>
              <a:t>MoteurEssence</a:t>
            </a:r>
            <a:r>
              <a:rPr lang="fr-CA" dirty="0">
                <a:solidFill>
                  <a:srgbClr val="FF0000"/>
                </a:solidFill>
              </a:rPr>
              <a:t> « est un » Moteur</a:t>
            </a:r>
          </a:p>
        </p:txBody>
      </p:sp>
    </p:spTree>
    <p:extLst>
      <p:ext uri="{BB962C8B-B14F-4D97-AF65-F5344CB8AC3E}">
        <p14:creationId xmlns:p14="http://schemas.microsoft.com/office/powerpoint/2010/main" val="3454213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B9E06A-0EFE-4D3C-9E37-F8F5E53D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solidFill>
                  <a:srgbClr val="2C2C2C"/>
                </a:solidFill>
              </a:rPr>
              <a:t>Utilisation</a:t>
            </a:r>
            <a:r>
              <a:rPr lang="en-US" sz="3600" dirty="0">
                <a:solidFill>
                  <a:srgbClr val="2C2C2C"/>
                </a:solidFill>
              </a:rPr>
              <a:t> </a:t>
            </a:r>
            <a:r>
              <a:rPr lang="en-US" sz="3600" dirty="0" err="1">
                <a:solidFill>
                  <a:srgbClr val="2C2C2C"/>
                </a:solidFill>
              </a:rPr>
              <a:t>d’une</a:t>
            </a:r>
            <a:r>
              <a:rPr lang="en-US" sz="3600" dirty="0">
                <a:solidFill>
                  <a:srgbClr val="2C2C2C"/>
                </a:solidFill>
              </a:rPr>
              <a:t> interface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1454D90-8B41-457A-A607-05F30BA98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415" y="1666118"/>
            <a:ext cx="5697636" cy="28724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874F4F-1B3B-4416-B9DF-C439A94537B4}"/>
              </a:ext>
            </a:extLst>
          </p:cNvPr>
          <p:cNvSpPr/>
          <p:nvPr/>
        </p:nvSpPr>
        <p:spPr>
          <a:xfrm>
            <a:off x="4751661" y="1928148"/>
            <a:ext cx="5269794" cy="4237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0ABF75-179A-4FA0-92E8-5C08095C0A77}"/>
              </a:ext>
            </a:extLst>
          </p:cNvPr>
          <p:cNvSpPr txBox="1"/>
          <p:nvPr/>
        </p:nvSpPr>
        <p:spPr>
          <a:xfrm>
            <a:off x="6631709" y="1330036"/>
            <a:ext cx="390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rgbClr val="FF0000"/>
                </a:solidFill>
              </a:rPr>
              <a:t>Un </a:t>
            </a:r>
            <a:r>
              <a:rPr lang="fr-CA" dirty="0" err="1">
                <a:solidFill>
                  <a:srgbClr val="FF0000"/>
                </a:solidFill>
              </a:rPr>
              <a:t>MoteurElectrique</a:t>
            </a:r>
            <a:r>
              <a:rPr lang="fr-CA" dirty="0">
                <a:solidFill>
                  <a:srgbClr val="FF0000"/>
                </a:solidFill>
              </a:rPr>
              <a:t> « est un » Moteur</a:t>
            </a:r>
          </a:p>
        </p:txBody>
      </p:sp>
    </p:spTree>
    <p:extLst>
      <p:ext uri="{BB962C8B-B14F-4D97-AF65-F5344CB8AC3E}">
        <p14:creationId xmlns:p14="http://schemas.microsoft.com/office/powerpoint/2010/main" val="3938604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B9E06A-0EFE-4D3C-9E37-F8F5E53D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solidFill>
                  <a:srgbClr val="2C2C2C"/>
                </a:solidFill>
              </a:rPr>
              <a:t>Dans</a:t>
            </a:r>
            <a:r>
              <a:rPr lang="en-US" sz="3600" dirty="0">
                <a:solidFill>
                  <a:srgbClr val="2C2C2C"/>
                </a:solidFill>
              </a:rPr>
              <a:t> </a:t>
            </a:r>
            <a:r>
              <a:rPr lang="en-US" sz="3600" dirty="0" err="1">
                <a:solidFill>
                  <a:srgbClr val="2C2C2C"/>
                </a:solidFill>
              </a:rPr>
              <a:t>une</a:t>
            </a:r>
            <a:r>
              <a:rPr lang="en-US" sz="3600" dirty="0">
                <a:solidFill>
                  <a:srgbClr val="2C2C2C"/>
                </a:solidFill>
              </a:rPr>
              <a:t> </a:t>
            </a:r>
            <a:r>
              <a:rPr lang="en-US" sz="3600" dirty="0" err="1">
                <a:solidFill>
                  <a:srgbClr val="2C2C2C"/>
                </a:solidFill>
              </a:rPr>
              <a:t>voiture</a:t>
            </a:r>
            <a:r>
              <a:rPr lang="en-US" sz="3600" dirty="0">
                <a:solidFill>
                  <a:srgbClr val="2C2C2C"/>
                </a:solidFill>
              </a:rPr>
              <a:t>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B5D6F2A-512C-4DE4-9FFA-BA395882F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531" y="771218"/>
            <a:ext cx="5320210" cy="51266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EC1324F-3423-4235-A62A-8CC83A76A240}"/>
              </a:ext>
            </a:extLst>
          </p:cNvPr>
          <p:cNvSpPr/>
          <p:nvPr/>
        </p:nvSpPr>
        <p:spPr>
          <a:xfrm>
            <a:off x="4331854" y="1761893"/>
            <a:ext cx="4664363" cy="4237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8CA9AA9-B422-4C7D-9DEF-B6CE1CA527C4}"/>
              </a:ext>
            </a:extLst>
          </p:cNvPr>
          <p:cNvSpPr txBox="1"/>
          <p:nvPr/>
        </p:nvSpPr>
        <p:spPr>
          <a:xfrm>
            <a:off x="8201891" y="1150245"/>
            <a:ext cx="2897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rgbClr val="FF0000"/>
                </a:solidFill>
              </a:rPr>
              <a:t>Une voiture « a un » moteur </a:t>
            </a:r>
          </a:p>
        </p:txBody>
      </p:sp>
    </p:spTree>
    <p:extLst>
      <p:ext uri="{BB962C8B-B14F-4D97-AF65-F5344CB8AC3E}">
        <p14:creationId xmlns:p14="http://schemas.microsoft.com/office/powerpoint/2010/main" val="684106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B9E06A-0EFE-4D3C-9E37-F8F5E53D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solidFill>
                  <a:srgbClr val="2C2C2C"/>
                </a:solidFill>
              </a:rPr>
              <a:t>Dans</a:t>
            </a:r>
            <a:r>
              <a:rPr lang="en-US" sz="3600" dirty="0">
                <a:solidFill>
                  <a:srgbClr val="2C2C2C"/>
                </a:solidFill>
              </a:rPr>
              <a:t> </a:t>
            </a:r>
            <a:r>
              <a:rPr lang="en-US" sz="3600" dirty="0" err="1">
                <a:solidFill>
                  <a:srgbClr val="2C2C2C"/>
                </a:solidFill>
              </a:rPr>
              <a:t>une</a:t>
            </a:r>
            <a:r>
              <a:rPr lang="en-US" sz="3600" dirty="0">
                <a:solidFill>
                  <a:srgbClr val="2C2C2C"/>
                </a:solidFill>
              </a:rPr>
              <a:t> </a:t>
            </a:r>
            <a:r>
              <a:rPr lang="en-US" sz="3600" dirty="0" err="1">
                <a:solidFill>
                  <a:srgbClr val="2C2C2C"/>
                </a:solidFill>
              </a:rPr>
              <a:t>voiture</a:t>
            </a:r>
            <a:r>
              <a:rPr lang="en-US" sz="3600" dirty="0">
                <a:solidFill>
                  <a:srgbClr val="2C2C2C"/>
                </a:solidFill>
              </a:rPr>
              <a:t>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B5D6F2A-512C-4DE4-9FFA-BA395882F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531" y="771218"/>
            <a:ext cx="5320210" cy="51266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E3B0ACB-9B3A-4FE8-B5CC-65B94B3CCD01}"/>
              </a:ext>
            </a:extLst>
          </p:cNvPr>
          <p:cNvSpPr/>
          <p:nvPr/>
        </p:nvSpPr>
        <p:spPr>
          <a:xfrm>
            <a:off x="4294909" y="2503055"/>
            <a:ext cx="3897746" cy="14316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E801B1C-DE81-4AE4-8074-D85FD7D38FB3}"/>
              </a:ext>
            </a:extLst>
          </p:cNvPr>
          <p:cNvSpPr txBox="1"/>
          <p:nvPr/>
        </p:nvSpPr>
        <p:spPr>
          <a:xfrm>
            <a:off x="8671033" y="2895707"/>
            <a:ext cx="2623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FF0000"/>
                </a:solidFill>
              </a:rPr>
              <a:t>Accepte un « Moteur » en paramètre.</a:t>
            </a:r>
          </a:p>
        </p:txBody>
      </p:sp>
    </p:spTree>
    <p:extLst>
      <p:ext uri="{BB962C8B-B14F-4D97-AF65-F5344CB8AC3E}">
        <p14:creationId xmlns:p14="http://schemas.microsoft.com/office/powerpoint/2010/main" val="2303846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77DCA5E4-EDCE-4875-9B35-81889C40F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fr-CA" dirty="0">
                <a:solidFill>
                  <a:schemeClr val="accent1"/>
                </a:solidFill>
              </a:rPr>
              <a:t>L’héritage des membres?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437FCB-99DB-4130-85F3-2CA922114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fr-CA" sz="2400" dirty="0"/>
              <a:t>L’état (public/</a:t>
            </a:r>
            <a:r>
              <a:rPr lang="fr-CA" sz="2400" dirty="0" err="1"/>
              <a:t>protected</a:t>
            </a:r>
            <a:r>
              <a:rPr lang="fr-CA" sz="2400" dirty="0"/>
              <a:t>)</a:t>
            </a:r>
          </a:p>
          <a:p>
            <a:r>
              <a:rPr lang="fr-CA" sz="2400" dirty="0"/>
              <a:t>Le comportement (public/</a:t>
            </a:r>
            <a:r>
              <a:rPr lang="fr-CA" sz="2400" dirty="0" err="1"/>
              <a:t>protected</a:t>
            </a:r>
            <a:r>
              <a:rPr lang="fr-CA" sz="2400" dirty="0"/>
              <a:t>)</a:t>
            </a:r>
          </a:p>
          <a:p>
            <a:r>
              <a:rPr lang="fr-CA" sz="2400" dirty="0"/>
              <a:t>Le type (polymorphisme).</a:t>
            </a:r>
          </a:p>
        </p:txBody>
      </p:sp>
    </p:spTree>
    <p:extLst>
      <p:ext uri="{BB962C8B-B14F-4D97-AF65-F5344CB8AC3E}">
        <p14:creationId xmlns:p14="http://schemas.microsoft.com/office/powerpoint/2010/main" val="3926363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29AED824-768C-4CE7-92B4-1ED875BC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Fonctionnel?</a:t>
            </a:r>
          </a:p>
        </p:txBody>
      </p:sp>
      <p:graphicFrame>
        <p:nvGraphicFramePr>
          <p:cNvPr id="16" name="Espace réservé du contenu 2">
            <a:extLst>
              <a:ext uri="{FF2B5EF4-FFF2-40B4-BE49-F238E27FC236}">
                <a16:creationId xmlns:a16="http://schemas.microsoft.com/office/drawing/2014/main" id="{AC468B20-688A-4077-8696-5045CE840E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2258239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3943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B9E06A-0EFE-4D3C-9E37-F8F5E53D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solidFill>
                  <a:srgbClr val="2C2C2C"/>
                </a:solidFill>
              </a:rPr>
              <a:t>Exemple</a:t>
            </a:r>
            <a:r>
              <a:rPr lang="en-US" sz="3600" dirty="0">
                <a:solidFill>
                  <a:srgbClr val="2C2C2C"/>
                </a:solidFill>
              </a:rPr>
              <a:t> de </a:t>
            </a:r>
            <a:r>
              <a:rPr lang="en-US" sz="3600" dirty="0" err="1">
                <a:solidFill>
                  <a:srgbClr val="2C2C2C"/>
                </a:solidFill>
              </a:rPr>
              <a:t>fonction</a:t>
            </a:r>
            <a:r>
              <a:rPr lang="en-US" sz="3600" dirty="0">
                <a:solidFill>
                  <a:srgbClr val="2C2C2C"/>
                </a:solidFill>
              </a:rPr>
              <a:t> avec </a:t>
            </a:r>
            <a:r>
              <a:rPr lang="en-US" sz="3600" dirty="0" err="1">
                <a:solidFill>
                  <a:srgbClr val="2C2C2C"/>
                </a:solidFill>
              </a:rPr>
              <a:t>params</a:t>
            </a:r>
            <a:endParaRPr lang="en-US" sz="3600" dirty="0">
              <a:solidFill>
                <a:srgbClr val="2C2C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734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812D85-1A73-4B3F-9942-EA3421A289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35ADA5-5364-456A-A990-E53F604378F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CA36376-A222-465D-BC66-44777DE120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215" y="1269255"/>
            <a:ext cx="5956353" cy="3038947"/>
          </a:xfrm>
        </p:spPr>
        <p:txBody>
          <a:bodyPr>
            <a:normAutofit/>
          </a:bodyPr>
          <a:lstStyle/>
          <a:p>
            <a:pPr algn="r"/>
            <a:r>
              <a:rPr lang="fr-CA" sz="5400" dirty="0">
                <a:solidFill>
                  <a:srgbClr val="FFFFFF"/>
                </a:solidFill>
              </a:rPr>
              <a:t>Les patrons de conception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8215" y="4578114"/>
            <a:ext cx="5956353" cy="1247274"/>
          </a:xfrm>
        </p:spPr>
        <p:txBody>
          <a:bodyPr>
            <a:normAutofit/>
          </a:bodyPr>
          <a:lstStyle/>
          <a:p>
            <a:pPr algn="r"/>
            <a:r>
              <a:rPr lang="fr-CA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GoF</a:t>
            </a:r>
            <a:r>
              <a:rPr lang="fr-CA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patrons de création, architecturaux, etc..</a:t>
            </a:r>
          </a:p>
        </p:txBody>
      </p:sp>
    </p:spTree>
    <p:extLst>
      <p:ext uri="{BB962C8B-B14F-4D97-AF65-F5344CB8AC3E}">
        <p14:creationId xmlns:p14="http://schemas.microsoft.com/office/powerpoint/2010/main" val="2829637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68979B-42D7-4F7A-8480-B0D5AA66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Qui suis-je?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74FFCB-81FE-4A5E-AFE8-D1ED56E4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992"/>
            <a:ext cx="7107315" cy="4351338"/>
          </a:xfrm>
        </p:spPr>
        <p:txBody>
          <a:bodyPr/>
          <a:lstStyle/>
          <a:p>
            <a:r>
              <a:rPr lang="fr-CA" dirty="0"/>
              <a:t>Coprésident et cofondateur (1 an)</a:t>
            </a:r>
          </a:p>
          <a:p>
            <a:r>
              <a:rPr lang="fr-CA" dirty="0"/>
              <a:t>Architecte organique (2+ ans)</a:t>
            </a:r>
          </a:p>
          <a:p>
            <a:r>
              <a:rPr lang="fr-CA" dirty="0"/>
              <a:t>Développeur Full-Stack (6+ ans)</a:t>
            </a:r>
          </a:p>
          <a:p>
            <a:r>
              <a:rPr lang="fr-CA" dirty="0"/>
              <a:t>Spécialisation en Web</a:t>
            </a:r>
          </a:p>
          <a:p>
            <a:pPr lvl="1"/>
            <a:r>
              <a:rPr lang="fr-CA" dirty="0"/>
              <a:t>Java, C#, PHP, JavaScript, </a:t>
            </a:r>
            <a:r>
              <a:rPr lang="fr-CA" dirty="0" err="1"/>
              <a:t>TypeScript</a:t>
            </a:r>
            <a:r>
              <a:rPr lang="fr-CA" dirty="0"/>
              <a:t>, Ruby on Rails, CSS3, HTML5</a:t>
            </a:r>
          </a:p>
          <a:p>
            <a:r>
              <a:rPr lang="fr-CA" i="1" dirty="0"/>
              <a:t>Coach</a:t>
            </a:r>
            <a:r>
              <a:rPr lang="fr-CA" dirty="0"/>
              <a:t> technique et formateur</a:t>
            </a:r>
          </a:p>
          <a:p>
            <a:pPr lvl="1"/>
            <a:r>
              <a:rPr lang="fr-CA" dirty="0"/>
              <a:t>Bonnes pratiques, code propre, architecture propre, principes OO avancés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DF294AB-DB58-426F-8F23-E8D5F3CEA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515" y="1267603"/>
            <a:ext cx="3175130" cy="423350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154FAF-CACE-42BB-9846-549EAB3A534E}"/>
              </a:ext>
            </a:extLst>
          </p:cNvPr>
          <p:cNvSpPr txBox="1"/>
          <p:nvPr/>
        </p:nvSpPr>
        <p:spPr>
          <a:xfrm>
            <a:off x="8256159" y="5501110"/>
            <a:ext cx="2553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Sylvain Cloutier – Ezo </a:t>
            </a:r>
            <a:r>
              <a:rPr lang="fr-CA" dirty="0" err="1"/>
              <a:t>inc.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698440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29AED824-768C-4CE7-92B4-1ED875BC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rgbClr val="FFFFFF"/>
                </a:solidFill>
              </a:rPr>
              <a:t>Choix du chef</a:t>
            </a:r>
          </a:p>
        </p:txBody>
      </p:sp>
      <p:graphicFrame>
        <p:nvGraphicFramePr>
          <p:cNvPr id="16" name="Espace réservé du contenu 2">
            <a:extLst>
              <a:ext uri="{FF2B5EF4-FFF2-40B4-BE49-F238E27FC236}">
                <a16:creationId xmlns:a16="http://schemas.microsoft.com/office/drawing/2014/main" id="{AC468B20-688A-4077-8696-5045CE840E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427780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0775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29AED824-768C-4CE7-92B4-1ED875BC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rgbClr val="FFFFFF"/>
                </a:solidFill>
              </a:rPr>
              <a:t>Principes SOLID</a:t>
            </a:r>
          </a:p>
        </p:txBody>
      </p:sp>
      <p:graphicFrame>
        <p:nvGraphicFramePr>
          <p:cNvPr id="16" name="Espace réservé du contenu 2">
            <a:extLst>
              <a:ext uri="{FF2B5EF4-FFF2-40B4-BE49-F238E27FC236}">
                <a16:creationId xmlns:a16="http://schemas.microsoft.com/office/drawing/2014/main" id="{AC468B20-688A-4077-8696-5045CE840E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217828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6147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03B3BA0-E6D1-4B51-B0FC-AB26E30A464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C5C977-1B4A-4938-A7A6-A8EDE5399D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1575C1-D79C-46B7-B304-2F5B124A0C0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fr-CA" sz="5800"/>
              <a:t>Merci </a:t>
            </a:r>
          </a:p>
        </p:txBody>
      </p:sp>
    </p:spTree>
    <p:extLst>
      <p:ext uri="{BB962C8B-B14F-4D97-AF65-F5344CB8AC3E}">
        <p14:creationId xmlns:p14="http://schemas.microsoft.com/office/powerpoint/2010/main" val="3915525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75487D-6F4C-41E3-A7D6-959DD1D04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fr-CA"/>
              <a:t>Plan de cours</a:t>
            </a:r>
            <a:endParaRPr lang="fr-CA" dirty="0"/>
          </a:p>
        </p:txBody>
      </p:sp>
      <p:graphicFrame>
        <p:nvGraphicFramePr>
          <p:cNvPr id="5" name="Espace réservé du contenu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3652918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3367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CEB41C5C-0F34-4DDA-9D7C-5E717F35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00C8506-5D9D-4F33-802B-DDDFCAF51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>
            <a:normAutofit/>
          </a:bodyPr>
          <a:lstStyle/>
          <a:p>
            <a:pPr algn="ctr"/>
            <a:r>
              <a:rPr lang="fr-CA" sz="4000" dirty="0"/>
              <a:t>POO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B5F310-4421-4A90-BE49-9B7303992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03" y="2121763"/>
            <a:ext cx="5235490" cy="3773010"/>
          </a:xfrm>
        </p:spPr>
        <p:txBody>
          <a:bodyPr>
            <a:normAutofit/>
          </a:bodyPr>
          <a:lstStyle/>
          <a:p>
            <a:r>
              <a:rPr lang="fr-CA" sz="2000" dirty="0"/>
              <a:t>Créé en 1967 (Simula) (51 ans </a:t>
            </a:r>
            <a:r>
              <a:rPr lang="fr-CA" sz="2000" dirty="0">
                <a:sym typeface="Wingdings" panose="05000000000000000000" pitchFamily="2" charset="2"/>
              </a:rPr>
              <a:t>)</a:t>
            </a:r>
          </a:p>
          <a:p>
            <a:r>
              <a:rPr lang="fr-CA" sz="2000" dirty="0">
                <a:sym typeface="Wingdings" panose="05000000000000000000" pitchFamily="2" charset="2"/>
              </a:rPr>
              <a:t>Est un paradigme de langage</a:t>
            </a:r>
          </a:p>
          <a:p>
            <a:r>
              <a:rPr lang="fr-CA" sz="2000" dirty="0">
                <a:sym typeface="Wingdings" panose="05000000000000000000" pitchFamily="2" charset="2"/>
              </a:rPr>
              <a:t>Propose des principes de développement</a:t>
            </a:r>
          </a:p>
          <a:p>
            <a:r>
              <a:rPr lang="fr-CA" sz="2000" dirty="0">
                <a:sym typeface="Wingdings" panose="05000000000000000000" pitchFamily="2" charset="2"/>
              </a:rPr>
              <a:t>Facilite la réutilisation</a:t>
            </a:r>
          </a:p>
          <a:p>
            <a:r>
              <a:rPr lang="fr-CA" sz="2000" dirty="0">
                <a:sym typeface="Wingdings" panose="05000000000000000000" pitchFamily="2" charset="2"/>
              </a:rPr>
              <a:t>OO et procédural (ex. : Java ou C#)</a:t>
            </a:r>
          </a:p>
          <a:p>
            <a:r>
              <a:rPr lang="fr-CA" sz="2000" dirty="0">
                <a:sym typeface="Wingdings" panose="05000000000000000000" pitchFamily="2" charset="2"/>
              </a:rPr>
              <a:t>Offre des outils reconnus (design patterns)</a:t>
            </a:r>
          </a:p>
          <a:p>
            <a:r>
              <a:rPr lang="fr-CA" sz="2000" dirty="0">
                <a:sym typeface="Wingdings" panose="05000000000000000000" pitchFamily="2" charset="2"/>
              </a:rPr>
              <a:t>Facilite la création de code facile à maintenir</a:t>
            </a:r>
            <a:endParaRPr lang="fr-CA" sz="2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F315DD5-0375-47F5-8782-7E622C9BE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62" y="1385864"/>
            <a:ext cx="4711705" cy="374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321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9A7D676A-2C3F-48B7-928B-13AEF685BB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10" r="1" b="17015"/>
          <a:stretch/>
        </p:blipFill>
        <p:spPr>
          <a:xfrm>
            <a:off x="-1" y="-28"/>
            <a:ext cx="12192000" cy="6855958"/>
          </a:xfrm>
          <a:prstGeom prst="rect">
            <a:avLst/>
          </a:prstGeom>
        </p:spPr>
      </p:pic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DAF0E46-F6EF-4E0E-9388-D6F6EEB11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9" r="26443" b="1"/>
          <a:stretch/>
        </p:blipFill>
        <p:spPr>
          <a:xfrm>
            <a:off x="6021086" y="544802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C316FCBF-AE8D-409C-A91E-702297EAB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3320859"/>
            <a:ext cx="4666470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Aujourd’hui, on pellete des nuages!</a:t>
            </a:r>
          </a:p>
        </p:txBody>
      </p:sp>
    </p:spTree>
    <p:extLst>
      <p:ext uri="{BB962C8B-B14F-4D97-AF65-F5344CB8AC3E}">
        <p14:creationId xmlns:p14="http://schemas.microsoft.com/office/powerpoint/2010/main" val="627839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812D85-1A73-4B3F-9942-EA3421A289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35ADA5-5364-456A-A990-E53F604378F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CA36376-A222-465D-BC66-44777DE120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215" y="1269255"/>
            <a:ext cx="5956353" cy="3038947"/>
          </a:xfrm>
        </p:spPr>
        <p:txBody>
          <a:bodyPr>
            <a:normAutofit/>
          </a:bodyPr>
          <a:lstStyle/>
          <a:p>
            <a:pPr algn="r"/>
            <a:r>
              <a:rPr lang="fr-CA" sz="5400" dirty="0">
                <a:solidFill>
                  <a:srgbClr val="FFFFFF"/>
                </a:solidFill>
              </a:rPr>
              <a:t>Les principes de bases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8215" y="4578114"/>
            <a:ext cx="5956353" cy="1247274"/>
          </a:xfrm>
        </p:spPr>
        <p:txBody>
          <a:bodyPr>
            <a:normAutofit/>
          </a:bodyPr>
          <a:lstStyle/>
          <a:p>
            <a:pPr algn="r"/>
            <a:r>
              <a:rPr lang="fr-CA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Terminologie, héritage, concepts, etc..</a:t>
            </a:r>
          </a:p>
        </p:txBody>
      </p:sp>
    </p:spTree>
    <p:extLst>
      <p:ext uri="{BB962C8B-B14F-4D97-AF65-F5344CB8AC3E}">
        <p14:creationId xmlns:p14="http://schemas.microsoft.com/office/powerpoint/2010/main" val="2617092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77DCA5E4-EDCE-4875-9B35-81889C40F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fr-CA" dirty="0">
                <a:solidFill>
                  <a:schemeClr val="accent1"/>
                </a:solidFill>
              </a:rPr>
              <a:t>Ou en êtes-vous?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437FCB-99DB-4130-85F3-2CA922114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fr-CA" sz="2400" dirty="0"/>
              <a:t>Qu’est-ce qu’une classe?</a:t>
            </a:r>
          </a:p>
          <a:p>
            <a:r>
              <a:rPr lang="fr-CA" sz="2400" dirty="0"/>
              <a:t>Qu’est-ce qu’une propriété?</a:t>
            </a:r>
          </a:p>
          <a:p>
            <a:r>
              <a:rPr lang="fr-CA" sz="2400" dirty="0"/>
              <a:t>Qu’est-ce qu’une méthode?</a:t>
            </a:r>
          </a:p>
          <a:p>
            <a:r>
              <a:rPr lang="fr-CA" sz="2400" dirty="0"/>
              <a:t>Qu’est-ce qu’une instance?</a:t>
            </a:r>
          </a:p>
        </p:txBody>
      </p:sp>
    </p:spTree>
    <p:extLst>
      <p:ext uri="{BB962C8B-B14F-4D97-AF65-F5344CB8AC3E}">
        <p14:creationId xmlns:p14="http://schemas.microsoft.com/office/powerpoint/2010/main" val="3370896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77DCA5E4-EDCE-4875-9B35-81889C40F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fr-CA" dirty="0">
                <a:solidFill>
                  <a:schemeClr val="accent1"/>
                </a:solidFill>
              </a:rPr>
              <a:t>Une classe?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437FCB-99DB-4130-85F3-2CA922114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fr-CA" sz="2400" dirty="0"/>
              <a:t>Sert de gabarit pour les objets.</a:t>
            </a:r>
          </a:p>
          <a:p>
            <a:r>
              <a:rPr lang="fr-CA" sz="2400" dirty="0"/>
              <a:t>Peut avoir un état.</a:t>
            </a:r>
          </a:p>
          <a:p>
            <a:r>
              <a:rPr lang="fr-CA" sz="2400" dirty="0"/>
              <a:t>Peut avoir un comportement.</a:t>
            </a:r>
          </a:p>
        </p:txBody>
      </p:sp>
    </p:spTree>
    <p:extLst>
      <p:ext uri="{BB962C8B-B14F-4D97-AF65-F5344CB8AC3E}">
        <p14:creationId xmlns:p14="http://schemas.microsoft.com/office/powerpoint/2010/main" val="4270232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16200</TotalTime>
  <Words>864</Words>
  <Application>Microsoft Office PowerPoint</Application>
  <PresentationFormat>Grand écran</PresentationFormat>
  <Paragraphs>216</Paragraphs>
  <Slides>32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Wingdings</vt:lpstr>
      <vt:lpstr>Office Theme</vt:lpstr>
      <vt:lpstr>Formation Programmation OO</vt:lpstr>
      <vt:lpstr>Présentation PowerPoint</vt:lpstr>
      <vt:lpstr>Qui suis-je?</vt:lpstr>
      <vt:lpstr>Plan de cours</vt:lpstr>
      <vt:lpstr>POO</vt:lpstr>
      <vt:lpstr>Aujourd’hui, on pellete des nuages!</vt:lpstr>
      <vt:lpstr>Les principes de bases</vt:lpstr>
      <vt:lpstr>Ou en êtes-vous?</vt:lpstr>
      <vt:lpstr>Une classe?</vt:lpstr>
      <vt:lpstr>Classe</vt:lpstr>
      <vt:lpstr>Classe</vt:lpstr>
      <vt:lpstr>Classe</vt:lpstr>
      <vt:lpstr>Classe</vt:lpstr>
      <vt:lpstr>Classe</vt:lpstr>
      <vt:lpstr>Classe</vt:lpstr>
      <vt:lpstr>Classe</vt:lpstr>
      <vt:lpstr>Exercice #1</vt:lpstr>
      <vt:lpstr>Concept OO #1 – Le couplage</vt:lpstr>
      <vt:lpstr>Une interface?</vt:lpstr>
      <vt:lpstr>Exemple interface</vt:lpstr>
      <vt:lpstr>Utilisation d’une interface</vt:lpstr>
      <vt:lpstr>Utilisation d’une interface</vt:lpstr>
      <vt:lpstr>Utilisation d’une interface</vt:lpstr>
      <vt:lpstr>Dans une voiture…</vt:lpstr>
      <vt:lpstr>Dans une voiture…</vt:lpstr>
      <vt:lpstr>L’héritage des membres?</vt:lpstr>
      <vt:lpstr>Fonctionnel?</vt:lpstr>
      <vt:lpstr>Exemple de fonction avec params</vt:lpstr>
      <vt:lpstr>Les patrons de conception</vt:lpstr>
      <vt:lpstr>Choix du chef</vt:lpstr>
      <vt:lpstr>Principes SOLID</vt:lpstr>
      <vt:lpstr>Merci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HTML</dc:title>
  <dc:creator>Cloutier, Sylvain (Ext)</dc:creator>
  <cp:lastModifiedBy>Cloutier, Sylvain (Ext)</cp:lastModifiedBy>
  <cp:revision>214</cp:revision>
  <dcterms:created xsi:type="dcterms:W3CDTF">2018-01-29T18:53:15Z</dcterms:created>
  <dcterms:modified xsi:type="dcterms:W3CDTF">2018-05-17T21:08:22Z</dcterms:modified>
</cp:coreProperties>
</file>