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9FC8A-E32E-2E46-91F5-B90A8FA820E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084BE-E34E-CF43-B3D4-63BB216E3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19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Coeff</a:t>
            </a:r>
            <a:r>
              <a:rPr lang="en-US" dirty="0" smtClean="0"/>
              <a:t> pretty</a:t>
            </a:r>
            <a:r>
              <a:rPr lang="en-US" baseline="0" dirty="0" smtClean="0"/>
              <a:t> much expected. HC added most time, descent cut most time.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084BE-E34E-CF43-B3D4-63BB216E3D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61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649D-0F51-AE4E-91FB-840B0D08347D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2565-BA25-0A45-807B-94DFE060E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11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649D-0F51-AE4E-91FB-840B0D08347D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2565-BA25-0A45-807B-94DFE060E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05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649D-0F51-AE4E-91FB-840B0D08347D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2565-BA25-0A45-807B-94DFE060E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4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649D-0F51-AE4E-91FB-840B0D08347D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2565-BA25-0A45-807B-94DFE060E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14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649D-0F51-AE4E-91FB-840B0D08347D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2565-BA25-0A45-807B-94DFE060E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4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649D-0F51-AE4E-91FB-840B0D08347D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2565-BA25-0A45-807B-94DFE060E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89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649D-0F51-AE4E-91FB-840B0D08347D}" type="datetimeFigureOut">
              <a:rPr lang="en-US" smtClean="0"/>
              <a:t>8/25/15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2565-BA25-0A45-807B-94DFE060E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50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649D-0F51-AE4E-91FB-840B0D08347D}" type="datetimeFigureOut">
              <a:rPr lang="en-US" smtClean="0"/>
              <a:t>8/25/15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2565-BA25-0A45-807B-94DFE060E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30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649D-0F51-AE4E-91FB-840B0D08347D}" type="datetimeFigureOut">
              <a:rPr lang="en-US" smtClean="0"/>
              <a:t>8/25/15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2565-BA25-0A45-807B-94DFE060E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15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649D-0F51-AE4E-91FB-840B0D08347D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2565-BA25-0A45-807B-94DFE060E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6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649D-0F51-AE4E-91FB-840B0D08347D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2565-BA25-0A45-807B-94DFE060E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4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0649D-0F51-AE4E-91FB-840B0D08347D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02565-BA25-0A45-807B-94DFE060E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35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latin typeface="Big Caslon"/>
                <a:cs typeface="Big Caslon"/>
              </a:rPr>
              <a:t>By: </a:t>
            </a:r>
            <a:r>
              <a:rPr lang="en-US" sz="1400" dirty="0" err="1" smtClean="0">
                <a:latin typeface="Big Caslon"/>
                <a:cs typeface="Big Caslon"/>
              </a:rPr>
              <a:t>Fraida</a:t>
            </a:r>
            <a:r>
              <a:rPr lang="en-US" sz="1400" dirty="0" smtClean="0">
                <a:latin typeface="Big Caslon"/>
                <a:cs typeface="Big Caslon"/>
              </a:rPr>
              <a:t> Levilev </a:t>
            </a:r>
          </a:p>
          <a:p>
            <a:r>
              <a:rPr lang="en-US" sz="1400" dirty="0" smtClean="0">
                <a:latin typeface="Big Caslon"/>
                <a:cs typeface="Big Caslon"/>
              </a:rPr>
              <a:t>SF_DAT_15</a:t>
            </a:r>
            <a:endParaRPr lang="en-US" sz="1400" dirty="0">
              <a:latin typeface="Big Caslon"/>
              <a:cs typeface="Big Caslon"/>
            </a:endParaRPr>
          </a:p>
        </p:txBody>
      </p:sp>
      <p:pic>
        <p:nvPicPr>
          <p:cNvPr id="5" name="Picture 4" descr="white_strav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90" y="1855365"/>
            <a:ext cx="7446550" cy="156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35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eat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50" y="396063"/>
            <a:ext cx="8193024" cy="638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57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g_vs_ti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13" y="281972"/>
            <a:ext cx="8068510" cy="645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80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vg seg ti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85" y="1740260"/>
            <a:ext cx="1968500" cy="1485900"/>
          </a:xfrm>
          <a:prstGeom prst="rect">
            <a:avLst/>
          </a:prstGeom>
        </p:spPr>
      </p:pic>
      <p:pic>
        <p:nvPicPr>
          <p:cNvPr id="5" name="Picture 4" descr="avg distanc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65" r="67416"/>
          <a:stretch/>
        </p:blipFill>
        <p:spPr>
          <a:xfrm>
            <a:off x="5640486" y="1746250"/>
            <a:ext cx="2333925" cy="14799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2285" y="909004"/>
            <a:ext cx="718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Average time </a:t>
            </a:r>
            <a:r>
              <a:rPr lang="en-US" dirty="0" err="1" smtClean="0"/>
              <a:t>vs</a:t>
            </a:r>
            <a:r>
              <a:rPr lang="en-US" dirty="0" smtClean="0"/>
              <a:t> Average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45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eigh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520700"/>
            <a:ext cx="2717800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4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72789" cy="11430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Strava</a:t>
            </a:r>
            <a:r>
              <a:rPr lang="en-US" sz="2400" dirty="0" smtClean="0"/>
              <a:t> Activities</a:t>
            </a:r>
            <a:endParaRPr lang="en-US" sz="2400" dirty="0"/>
          </a:p>
        </p:txBody>
      </p:sp>
      <p:pic>
        <p:nvPicPr>
          <p:cNvPr id="5" name="Picture 4" descr="Screen Shot 2015-08-25 at 8.44.20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42"/>
          <a:stretch/>
        </p:blipFill>
        <p:spPr>
          <a:xfrm>
            <a:off x="457200" y="1282700"/>
            <a:ext cx="2074271" cy="4254500"/>
          </a:xfrm>
          <a:prstGeom prst="rect">
            <a:avLst/>
          </a:prstGeom>
        </p:spPr>
      </p:pic>
      <p:pic>
        <p:nvPicPr>
          <p:cNvPr id="6" name="Picture 5" descr="Screen Shot 2015-08-25 at 8.44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1282700"/>
            <a:ext cx="2209800" cy="4279900"/>
          </a:xfrm>
          <a:prstGeom prst="rect">
            <a:avLst/>
          </a:prstGeom>
        </p:spPr>
      </p:pic>
      <p:pic>
        <p:nvPicPr>
          <p:cNvPr id="7" name="Picture 6" descr="Screen Shot 2015-08-25 at 8.44.5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00" y="1282700"/>
            <a:ext cx="21971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5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25 at 5.28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0"/>
            <a:ext cx="5734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4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19 at 7.16.3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" t="13532" b="5197"/>
          <a:stretch/>
        </p:blipFill>
        <p:spPr>
          <a:xfrm>
            <a:off x="87160" y="909005"/>
            <a:ext cx="8965011" cy="464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1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203"/>
            <a:ext cx="8229600" cy="37287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Functions</a:t>
            </a:r>
            <a:endParaRPr lang="en-US" sz="2400" dirty="0"/>
          </a:p>
        </p:txBody>
      </p:sp>
      <p:pic>
        <p:nvPicPr>
          <p:cNvPr id="4" name="Picture 3" descr="effor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71" y="698748"/>
            <a:ext cx="6424321" cy="38089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772" y="376373"/>
            <a:ext cx="2042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Efforts</a:t>
            </a:r>
            <a:endParaRPr lang="en-US" sz="1400" dirty="0"/>
          </a:p>
        </p:txBody>
      </p:sp>
      <p:pic>
        <p:nvPicPr>
          <p:cNvPr id="6" name="Picture 5" descr="segme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9" y="5005749"/>
            <a:ext cx="5105366" cy="1593870"/>
          </a:xfrm>
          <a:prstGeom prst="rect">
            <a:avLst/>
          </a:prstGeom>
        </p:spPr>
      </p:pic>
      <p:pic>
        <p:nvPicPr>
          <p:cNvPr id="7" name="Picture 6" descr="athlete detail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137" y="5005749"/>
            <a:ext cx="3741853" cy="14299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6771" y="4731802"/>
            <a:ext cx="2266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Segments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267235" y="4731802"/>
            <a:ext cx="2266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Athletes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7837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25 at 5.46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800100"/>
            <a:ext cx="83439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41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984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“if Liam is wrong” function</a:t>
            </a:r>
            <a:endParaRPr lang="en-US" sz="2400" dirty="0"/>
          </a:p>
        </p:txBody>
      </p:sp>
      <p:pic>
        <p:nvPicPr>
          <p:cNvPr id="4" name="Picture 3" descr="liam mistak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091" y="784483"/>
            <a:ext cx="4935793" cy="581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2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717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Linear Regression</a:t>
            </a:r>
            <a:endParaRPr 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148910"/>
              </p:ext>
            </p:extLst>
          </p:nvPr>
        </p:nvGraphicFramePr>
        <p:xfrm>
          <a:off x="313410" y="1108239"/>
          <a:ext cx="8373390" cy="31701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18113"/>
                <a:gridCol w="1469265"/>
                <a:gridCol w="1307398"/>
                <a:gridCol w="1680939"/>
                <a:gridCol w="1431912"/>
                <a:gridCol w="1265763"/>
              </a:tblGrid>
              <a:tr h="512628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5601" marR="125601" marT="62801" marB="62801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Features</a:t>
                      </a:r>
                      <a:endParaRPr lang="en-US" sz="2500" dirty="0"/>
                    </a:p>
                  </a:txBody>
                  <a:tcPr marL="125601" marR="125601" marT="62801" marB="62801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MAE</a:t>
                      </a:r>
                      <a:endParaRPr lang="en-US" sz="2500" dirty="0"/>
                    </a:p>
                  </a:txBody>
                  <a:tcPr marL="125601" marR="125601" marT="62801" marB="62801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MSE</a:t>
                      </a:r>
                      <a:endParaRPr lang="en-US" sz="2500" dirty="0"/>
                    </a:p>
                  </a:txBody>
                  <a:tcPr marL="125601" marR="125601" marT="62801" marB="62801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RMSE</a:t>
                      </a:r>
                      <a:endParaRPr lang="en-US" sz="2500" dirty="0"/>
                    </a:p>
                  </a:txBody>
                  <a:tcPr marL="125601" marR="125601" marT="62801" marB="62801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%</a:t>
                      </a:r>
                      <a:endParaRPr lang="en-US" sz="2500" dirty="0"/>
                    </a:p>
                  </a:txBody>
                  <a:tcPr marL="125601" marR="125601" marT="62801" marB="62801"/>
                </a:tc>
              </a:tr>
              <a:tr h="885824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First</a:t>
                      </a:r>
                      <a:endParaRPr lang="en-US" sz="2500" dirty="0"/>
                    </a:p>
                  </a:txBody>
                  <a:tcPr marL="125601" marR="125601" marT="62801" marB="62801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4</a:t>
                      </a:r>
                      <a:endParaRPr lang="en-US" sz="2500" dirty="0"/>
                    </a:p>
                  </a:txBody>
                  <a:tcPr marL="125601" marR="125601" marT="62801" marB="62801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136.841</a:t>
                      </a:r>
                      <a:endParaRPr lang="en-US" sz="2500" dirty="0"/>
                    </a:p>
                  </a:txBody>
                  <a:tcPr marL="125601" marR="125601" marT="62801" marB="62801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56922.331</a:t>
                      </a:r>
                      <a:endParaRPr lang="en-US" sz="2500" dirty="0"/>
                    </a:p>
                  </a:txBody>
                  <a:tcPr marL="125601" marR="125601" marT="62801" marB="62801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238.584</a:t>
                      </a:r>
                      <a:endParaRPr lang="en-US" sz="2500" dirty="0"/>
                    </a:p>
                  </a:txBody>
                  <a:tcPr marL="125601" marR="125601" marT="62801" marB="62801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21.24%</a:t>
                      </a:r>
                      <a:endParaRPr lang="en-US" sz="2500" dirty="0"/>
                    </a:p>
                  </a:txBody>
                  <a:tcPr marL="125601" marR="125601" marT="62801" marB="62801"/>
                </a:tc>
              </a:tr>
              <a:tr h="885824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Second</a:t>
                      </a:r>
                      <a:endParaRPr lang="en-US" sz="2500" dirty="0"/>
                    </a:p>
                  </a:txBody>
                  <a:tcPr marL="125601" marR="125601" marT="62801" marB="62801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11</a:t>
                      </a:r>
                      <a:endParaRPr lang="en-US" sz="2500" dirty="0"/>
                    </a:p>
                  </a:txBody>
                  <a:tcPr marL="125601" marR="125601" marT="62801" marB="62801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99.476</a:t>
                      </a:r>
                      <a:endParaRPr lang="en-US" sz="2500" dirty="0"/>
                    </a:p>
                  </a:txBody>
                  <a:tcPr marL="125601" marR="125601" marT="62801" marB="62801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34165.747</a:t>
                      </a:r>
                      <a:endParaRPr lang="en-US" sz="2500" dirty="0"/>
                    </a:p>
                  </a:txBody>
                  <a:tcPr marL="125601" marR="125601" marT="62801" marB="62801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184.84</a:t>
                      </a:r>
                      <a:endParaRPr lang="en-US" sz="2500" dirty="0"/>
                    </a:p>
                  </a:txBody>
                  <a:tcPr marL="125601" marR="125601" marT="62801" marB="62801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15.44%</a:t>
                      </a:r>
                      <a:endParaRPr lang="en-US" sz="2500" dirty="0"/>
                    </a:p>
                  </a:txBody>
                  <a:tcPr marL="125601" marR="125601" marT="62801" marB="62801"/>
                </a:tc>
              </a:tr>
              <a:tr h="885824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Third</a:t>
                      </a:r>
                      <a:endParaRPr lang="en-US" sz="2500" dirty="0"/>
                    </a:p>
                  </a:txBody>
                  <a:tcPr marL="125601" marR="125601" marT="62801" marB="62801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43</a:t>
                      </a:r>
                      <a:endParaRPr lang="en-US" sz="2500" dirty="0"/>
                    </a:p>
                  </a:txBody>
                  <a:tcPr marL="125601" marR="125601" marT="62801" marB="62801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84.065</a:t>
                      </a:r>
                      <a:endParaRPr lang="en-US" sz="2500" dirty="0"/>
                    </a:p>
                  </a:txBody>
                  <a:tcPr marL="125601" marR="125601" marT="62801" marB="62801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30013.343</a:t>
                      </a:r>
                      <a:endParaRPr lang="en-US" sz="2500" dirty="0"/>
                    </a:p>
                  </a:txBody>
                  <a:tcPr marL="125601" marR="125601" marT="62801" marB="62801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173.243</a:t>
                      </a:r>
                      <a:endParaRPr lang="en-US" sz="2500" dirty="0"/>
                    </a:p>
                  </a:txBody>
                  <a:tcPr marL="125601" marR="125601" marT="62801" marB="62801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13.05%</a:t>
                      </a:r>
                      <a:endParaRPr lang="en-US" sz="2500" dirty="0"/>
                    </a:p>
                  </a:txBody>
                  <a:tcPr marL="125601" marR="125601" marT="62801" marB="6280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009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ir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201846"/>
            <a:ext cx="8788400" cy="4025900"/>
          </a:xfrm>
          <a:prstGeom prst="rect">
            <a:avLst/>
          </a:prstGeom>
        </p:spPr>
      </p:pic>
      <p:pic>
        <p:nvPicPr>
          <p:cNvPr id="5" name="Picture 4" descr="pairplot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0" y="4165377"/>
            <a:ext cx="8875560" cy="246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7211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4">
      <a:dk1>
        <a:sysClr val="windowText" lastClr="000000"/>
      </a:dk1>
      <a:lt1>
        <a:sysClr val="window" lastClr="FFFFFF"/>
      </a:lt1>
      <a:dk2>
        <a:srgbClr val="E4590C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Theme1.thmx</Template>
  <TotalTime>1708</TotalTime>
  <Words>68</Words>
  <Application>Microsoft Macintosh PowerPoint</Application>
  <PresentationFormat>On-screen Show (4:3)</PresentationFormat>
  <Paragraphs>35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Theme1</vt:lpstr>
      <vt:lpstr>PowerPoint Presentation</vt:lpstr>
      <vt:lpstr>Strava Activities</vt:lpstr>
      <vt:lpstr>PowerPoint Presentation</vt:lpstr>
      <vt:lpstr>PowerPoint Presentation</vt:lpstr>
      <vt:lpstr>Functions</vt:lpstr>
      <vt:lpstr>PowerPoint Presentation</vt:lpstr>
      <vt:lpstr>The “if Liam is wrong” function</vt:lpstr>
      <vt:lpstr>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Fraidy Levilev</dc:creator>
  <cp:lastModifiedBy>Fraidy Levilev</cp:lastModifiedBy>
  <cp:revision>20</cp:revision>
  <dcterms:created xsi:type="dcterms:W3CDTF">2015-08-25T15:04:01Z</dcterms:created>
  <dcterms:modified xsi:type="dcterms:W3CDTF">2015-08-26T19:32:42Z</dcterms:modified>
</cp:coreProperties>
</file>