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72153-E448-4FCE-8B83-687FE8B46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655EEA-9E38-4620-906D-37D4EDA65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Álvaro Fraidias Monteagudo</a:t>
            </a:r>
          </a:p>
          <a:p>
            <a:r>
              <a:rPr lang="es-ES" dirty="0" err="1"/>
              <a:t>Nip</a:t>
            </a:r>
            <a:r>
              <a:rPr lang="es-ES" dirty="0"/>
              <a:t>: 780336</a:t>
            </a:r>
          </a:p>
        </p:txBody>
      </p:sp>
    </p:spTree>
    <p:extLst>
      <p:ext uri="{BB962C8B-B14F-4D97-AF65-F5344CB8AC3E}">
        <p14:creationId xmlns:p14="http://schemas.microsoft.com/office/powerpoint/2010/main" val="399739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A26B-C48A-4BCD-A500-CD8C6598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5º Inserción de datos (Parte III)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D01287-E0B4-437E-A481-9F0AD778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05" y="1708167"/>
            <a:ext cx="7958330" cy="47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2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5AC2A-7B53-4E2F-9801-88E2C73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6º Consultas SQL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2FF53-E7DD-4FD6-9298-E2AD9808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5" y="1130276"/>
            <a:ext cx="7796540" cy="3997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Piloto con altura superior a 1,7, ordenados de más alto a más bajo.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altura &gt; 1.7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altura DESC;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86A1B0-E220-45B6-834D-6BD55171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8" y="4231131"/>
            <a:ext cx="9919147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BDCB3-858F-44F9-B36A-AF2E817A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s-ES" dirty="0"/>
              <a:t>6º Consultas SQL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58F6-2C06-428B-BB09-35FDE57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11" y="1532273"/>
            <a:ext cx="7796540" cy="3997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 el circuito con mejor récord.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campeonato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record_actual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 (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(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record_actual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425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campeonato);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A049A4-1611-4489-A977-7DF0F90C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48" y="5100507"/>
            <a:ext cx="10179341" cy="13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7F448-4A91-4C5F-BE88-DC077453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6º Consultas SQL 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2D42E-1B68-49AE-8FF1-BB488A9F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356" y="1599110"/>
            <a:ext cx="10908845" cy="399782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Escudería donde no haya pilotos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escuderia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exists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E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persona p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e.codigo_escuderia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p.codigo_escuderia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FEA1AB-86A8-410B-A20B-3DD22B3B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70" y="5142452"/>
            <a:ext cx="8296260" cy="14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572E2-056A-422E-B3D6-54049CDF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6º Consultas SQL (IV)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9B674-BE4D-4E34-83CB-10A38A70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67" y="1976615"/>
            <a:ext cx="7796540" cy="3997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vehículos que participan en más de dos campeonatos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v.codigo_vehiculo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v.marca</a:t>
            </a:r>
            <a:r>
              <a:rPr lang="es-ES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v.motor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vehiculo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v, compite c, piloto p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v.codigo_vehiculo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p.codigo_vehiculo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p.codigo_persona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c.codigo_persona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v.codigo_vehiculo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(*) &gt; 2;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452DE1-7FE2-4838-896F-D369C4F5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52" y="5217952"/>
            <a:ext cx="6851993" cy="13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0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5D795-584D-494F-B6EF-94E191D4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6º Consultas SQL (V)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6BC56A-082B-458B-9A0A-2E1CFB3C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702" y="1750113"/>
            <a:ext cx="7796540" cy="399782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Pilotos sin escudería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p.nombre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p.apellidos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persona p, piloto pi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pi.codigo_persona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p.codigo_persona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p.codigo_escuderia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3C0F5-9D64-419C-8560-2A7DB47A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25" y="5093860"/>
            <a:ext cx="3483842" cy="13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BC00C-39B9-4C0C-BF76-DCADB81E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EC207-BF40-4A82-B66E-F805B320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1º Definición proyecto</a:t>
            </a:r>
          </a:p>
          <a:p>
            <a:r>
              <a:rPr lang="es-ES" dirty="0"/>
              <a:t>2º SGBD seleccionado</a:t>
            </a:r>
          </a:p>
          <a:p>
            <a:r>
              <a:rPr lang="es-ES" dirty="0"/>
              <a:t>3º Diseño conceptual</a:t>
            </a:r>
          </a:p>
          <a:p>
            <a:r>
              <a:rPr lang="es-ES" dirty="0"/>
              <a:t>4º Diseño lógico</a:t>
            </a:r>
          </a:p>
          <a:p>
            <a:r>
              <a:rPr lang="es-ES" dirty="0"/>
              <a:t>5º Inserción de datos</a:t>
            </a:r>
          </a:p>
          <a:p>
            <a:r>
              <a:rPr lang="es-ES" dirty="0"/>
              <a:t>6º Consultas SQL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09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502A-E414-4ADD-A511-3FD62259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1º Definición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ECAE6-530F-4A5A-AFAC-DDC73869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0" y="1342239"/>
            <a:ext cx="9585831" cy="526828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pretende crear una base de datos que almacene toda la información de la fórmula 1. En esta competición se enfrentarán pilotos en diversos campeonatos.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cada piloto se deberá almacenar ….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que los pilotos puedan competir necesitarán un mecánico que arregle sus vehículos y un vehículo para competir.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Tanto los mecánicos como los pilotos deberán pertenecer a una escudería para poder participar en las competiciones.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campeonato se celebra en una ciudad.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que un piloto pueda competir se deberá obtener la información de dicho piloto y del vehículo con el cual va a competir.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87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6EAE2-E051-4C2C-8BB6-93161DD1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2º SGBD seleccionado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8C18E-0CBF-4C81-901C-BB7473DC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913" y="198149"/>
            <a:ext cx="9935723" cy="4650687"/>
          </a:xfrm>
        </p:spPr>
        <p:txBody>
          <a:bodyPr/>
          <a:lstStyle/>
          <a:p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PostgreSQL, es un sistema de gestión de bases de datos relacional orientado a objetos y de código abierto, publicado bajo la licencia PostgreSQL</a:t>
            </a:r>
            <a:endParaRPr lang="es-ES" dirty="0"/>
          </a:p>
        </p:txBody>
      </p:sp>
      <p:pic>
        <p:nvPicPr>
          <p:cNvPr id="1028" name="Picture 4" descr="Liberada la nueva versión de PostgreSQL 12 y estas son sus novedades |  Ubunlog">
            <a:extLst>
              <a:ext uri="{FF2B5EF4-FFF2-40B4-BE49-F238E27FC236}">
                <a16:creationId xmlns:a16="http://schemas.microsoft.com/office/drawing/2014/main" id="{FD96074F-0E19-41B8-B2B4-90C3C1D5B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04" y="3187815"/>
            <a:ext cx="6377983" cy="292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4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5C2E9-61BC-4773-B9CD-9BC8F56E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3º Diseño conceptual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8FF6A5-E9BC-49B8-A91A-81DCBB426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945" y="1675133"/>
            <a:ext cx="9164630" cy="4927003"/>
          </a:xfrm>
        </p:spPr>
      </p:pic>
    </p:spTree>
    <p:extLst>
      <p:ext uri="{BB962C8B-B14F-4D97-AF65-F5344CB8AC3E}">
        <p14:creationId xmlns:p14="http://schemas.microsoft.com/office/powerpoint/2010/main" val="310187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9BFFF-9DF0-425F-8DE9-C08B185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4º Diseño lógico (Parte I)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30F992-6C11-4D6C-A109-131DB6339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971" y="1395864"/>
            <a:ext cx="3038475" cy="14954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22B3EF-EB4B-4F1D-8348-BA27DFCE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3" y="1610455"/>
            <a:ext cx="4067699" cy="2190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D715CE-E0FD-4D00-9A46-31C29085C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71" y="3185447"/>
            <a:ext cx="3305175" cy="1781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18AF2F-F378-44BF-8F4A-2BA1D81D7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971" y="5260780"/>
            <a:ext cx="4219575" cy="1314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12934F-8F55-4BDA-8369-5E184BED8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547" y="5301307"/>
            <a:ext cx="4048125" cy="13081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FD13369-3297-44C9-9CF6-914096CA9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447" y="3932131"/>
            <a:ext cx="4086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BD526-B767-4B3F-AAE8-3588E1E5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4º Diseño lógico (Parte II)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E2E9EB-9409-4C0A-AC26-61EFDB077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92" y="1885285"/>
            <a:ext cx="3727119" cy="207431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AB262C-517A-4D7E-9CA3-F5DB7365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67" y="1885285"/>
            <a:ext cx="5291177" cy="20743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058B08-14AC-4542-A9BB-088C08BA8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679" y="4496068"/>
            <a:ext cx="5291176" cy="15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2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B4412-A1CA-4AE8-994F-AE27F64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5º Inserción de datos (Parte I)</a:t>
            </a:r>
            <a:br>
              <a:rPr lang="es-ES" dirty="0"/>
            </a:br>
            <a:r>
              <a:rPr lang="es-E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5B94FF-9278-477A-9D07-994F24DA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991" y="2074706"/>
            <a:ext cx="10137294" cy="155562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369CCF-F1C4-4A38-9549-0F596227C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68" y="3819747"/>
            <a:ext cx="10256940" cy="9672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1EAA85-4BCC-42BB-ACF1-5B5DA0AF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67" y="4976399"/>
            <a:ext cx="10197117" cy="16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6684-1F47-4A48-BB82-439A8F32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5º Inserción de datos (Parte II)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FFA872-4832-4D0D-B434-D38AAEBE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399" y="1993409"/>
            <a:ext cx="9457785" cy="179841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3E9D1E-A96A-4730-880A-19964502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80" y="4009964"/>
            <a:ext cx="5181600" cy="1047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F7C59B-7FA6-4B43-ACFA-B9392FA08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64" y="5275854"/>
            <a:ext cx="9831054" cy="13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16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{52B2EC45-DD00-49B9-AA2C-526F2DB48939}tf16401375</Template>
  <TotalTime>37</TotalTime>
  <Words>439</Words>
  <Application>Microsoft Office PowerPoint</Application>
  <PresentationFormat>Panorámica</PresentationFormat>
  <Paragraphs>57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</vt:lpstr>
      <vt:lpstr>Calibri</vt:lpstr>
      <vt:lpstr>Courier New</vt:lpstr>
      <vt:lpstr>MS Shell Dlg 2</vt:lpstr>
      <vt:lpstr>Wingdings</vt:lpstr>
      <vt:lpstr>Wingdings 3</vt:lpstr>
      <vt:lpstr>Madison</vt:lpstr>
      <vt:lpstr>Proyecto Bases de datos</vt:lpstr>
      <vt:lpstr>Índice</vt:lpstr>
      <vt:lpstr>1º Definición proyecto</vt:lpstr>
      <vt:lpstr>2º SGBD seleccionado</vt:lpstr>
      <vt:lpstr>3º Diseño conceptual</vt:lpstr>
      <vt:lpstr>4º Diseño lógico (Parte I)</vt:lpstr>
      <vt:lpstr>4º Diseño lógico (Parte II)</vt:lpstr>
      <vt:lpstr>5º Inserción de datos (Parte I)  </vt:lpstr>
      <vt:lpstr>5º Inserción de datos (Parte II) </vt:lpstr>
      <vt:lpstr>5º Inserción de datos (Parte III) </vt:lpstr>
      <vt:lpstr>6º Consultas SQL (I)</vt:lpstr>
      <vt:lpstr>6º Consultas SQL (II)</vt:lpstr>
      <vt:lpstr>6º Consultas SQL (III)</vt:lpstr>
      <vt:lpstr>6º Consultas SQL (IV)</vt:lpstr>
      <vt:lpstr>6º Consultas SQL (V)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fraidias monteagudo</dc:creator>
  <cp:lastModifiedBy>alvaro fraidias monteagudo</cp:lastModifiedBy>
  <cp:revision>9</cp:revision>
  <dcterms:created xsi:type="dcterms:W3CDTF">2022-05-26T18:09:39Z</dcterms:created>
  <dcterms:modified xsi:type="dcterms:W3CDTF">2022-05-30T09:57:08Z</dcterms:modified>
</cp:coreProperties>
</file>