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9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 mengod simon" initials="jms" lastIdx="1" clrIdx="0">
    <p:extLst>
      <p:ext uri="{19B8F6BF-5375-455C-9EA6-DF929625EA0E}">
        <p15:presenceInfo xmlns:p15="http://schemas.microsoft.com/office/powerpoint/2012/main" userId="e703bb9c5db7df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6:10:40.8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20D9-23EF-417C-B96C-785BF7BE77C2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C50F-E001-4937-841E-C21B1AE1EA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24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C50F-E001-4937-841E-C21B1AE1EAD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39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C50F-E001-4937-841E-C21B1AE1EAD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46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D1A0-6CA3-4F5C-92CD-D56910FCC1B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E275-AFE9-4E0D-AA2F-7E8CEA9C0CB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D8EA-DC93-49F6-8437-D044F74DC79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D7B2-D14F-46C8-9705-BD6669EFDBB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A0A-CB91-44F6-8BE4-1FEA13AF25D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DFE5-F94F-4A90-AE3C-F26E792B7E10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6116-19AD-4479-B700-DEE0178D49C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6A5D-E48B-461C-AA4F-93B2DE8C6C40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E2C8-DDA0-4487-87E7-1789E5A2DAA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E092-759C-49F0-A7B9-B91B8BF2503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DFA-D740-4567-B56C-28564473E22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FE00-98EB-4A59-837B-FFC0163F882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2278-081A-4E58-A493-3CD36F1D771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CB83-25DB-4894-897C-BFB1FC447D2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2D1-C6B1-4F5F-B0A6-F39C7B3311C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C60-9624-4208-A644-2D602796438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E6A-D040-462D-8351-411B9A26C8D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Programación de Sistemas Concurrentes y Distribuidos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Casino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24836" y="4997607"/>
            <a:ext cx="499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 </a:t>
            </a:r>
            <a:r>
              <a:rPr lang="es-ES" dirty="0" err="1"/>
              <a:t>Fraidias</a:t>
            </a:r>
            <a:endParaRPr lang="es-ES" dirty="0"/>
          </a:p>
          <a:p>
            <a:r>
              <a:rPr lang="es-ES" dirty="0"/>
              <a:t>Javier </a:t>
            </a:r>
            <a:r>
              <a:rPr lang="es-ES" dirty="0" err="1"/>
              <a:t>Mengod</a:t>
            </a:r>
            <a:endParaRPr lang="es-ES" dirty="0"/>
          </a:p>
          <a:p>
            <a:r>
              <a:rPr lang="es-ES" dirty="0"/>
              <a:t>Álvaro Pérez</a:t>
            </a:r>
          </a:p>
          <a:p>
            <a:r>
              <a:rPr lang="es-ES" dirty="0"/>
              <a:t>David Ros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2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Encargado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967066" cy="336276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400" y="2004377"/>
            <a:ext cx="5400040" cy="249364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6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Croupier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6970"/>
            <a:ext cx="7189552" cy="252453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3971500"/>
            <a:ext cx="6004294" cy="2668138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3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Bar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780" y="1930400"/>
            <a:ext cx="7343775" cy="37719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9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Tragaperras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865" y="1930400"/>
            <a:ext cx="5715606" cy="3881437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1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Main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217" y="1805461"/>
            <a:ext cx="3832902" cy="4131316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9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C4D5C-D2B3-4F72-BCDD-159E0010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por citas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D90DD-8A2A-4C6C-AEBC-F2B65B6A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la resolución por citas vamos a emplear 5 tareas:</a:t>
            </a:r>
          </a:p>
          <a:p>
            <a:r>
              <a:rPr lang="es-ES" dirty="0"/>
              <a:t>Encargado.</a:t>
            </a:r>
          </a:p>
          <a:p>
            <a:r>
              <a:rPr lang="es-ES" dirty="0"/>
              <a:t>Croupier.</a:t>
            </a:r>
          </a:p>
          <a:p>
            <a:r>
              <a:rPr lang="es-ES" dirty="0"/>
              <a:t>Cafetería.</a:t>
            </a:r>
          </a:p>
          <a:p>
            <a:r>
              <a:rPr lang="es-ES" dirty="0"/>
              <a:t>Recepcionista.</a:t>
            </a:r>
          </a:p>
          <a:p>
            <a:r>
              <a:rPr lang="es-ES" dirty="0"/>
              <a:t>Cliente.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DD8F0-402B-4B42-81B1-A88E7D4D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34CDF1-F1B1-4D2D-9B4D-976C78827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6170" y="1528286"/>
            <a:ext cx="9278430" cy="17059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397D15-BA39-490E-9DAF-82058E92C8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6170" y="4393089"/>
            <a:ext cx="9457266" cy="106902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4886-3086-4C74-9DA6-2BE8BBA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D7F49-C36E-40D1-A5F3-C90D71BEA0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901" y="1930400"/>
            <a:ext cx="11087099" cy="326072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4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A061-67CF-43F3-9AEF-9036196A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8961E6-6C99-4A9C-8BE1-E65F05CA1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6314" y="1930400"/>
            <a:ext cx="6853286" cy="132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495D28-DB75-4C2D-9E4F-8392EE3D38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8790" y="4074796"/>
            <a:ext cx="6264609" cy="13208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2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FDB8-851E-43A5-B2AA-28D35E3E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A66630-402B-41E2-BF9D-746E27AC50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050" y="1857376"/>
            <a:ext cx="7414895" cy="8416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54E2BC-9431-4C98-894F-D6A5A978C6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2050" y="3365819"/>
            <a:ext cx="7739380" cy="71088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Enunciado</a:t>
            </a:r>
          </a:p>
          <a:p>
            <a:r>
              <a:rPr lang="es-ES" dirty="0"/>
              <a:t>Implementación con semáforos</a:t>
            </a:r>
          </a:p>
          <a:p>
            <a:r>
              <a:rPr lang="es-ES" dirty="0"/>
              <a:t>Implementación con citas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2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7E980-FCB8-4C9A-B83D-CBA658CE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Encargado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24B933-E5A5-42D5-BFA7-86F6279C3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9683" y="3876675"/>
            <a:ext cx="7976870" cy="18649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60C597-6DC0-42ED-9E45-AB1C633E5F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250" y="1449386"/>
            <a:ext cx="7743825" cy="177006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8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B7C13-905C-4A6A-9792-560AB82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Croupier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EEEC0D-A7C0-4F6F-BD38-65DE59995A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283" y="1930400"/>
            <a:ext cx="7938770" cy="132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7CD283-7C7D-4E11-899A-1D6F42A1F4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0162" y="3920490"/>
            <a:ext cx="7739063" cy="213741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6E5FE-B973-4503-B694-5FBD7C51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Croupier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4CCE5-87DA-44D7-BE7C-30488EBDE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571" y="2076132"/>
            <a:ext cx="9813303" cy="409842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9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A92A-5CFE-4D92-A26E-C56D7C4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Croupier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6A7340-412E-46AB-A748-6B38AFB3C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" y="2238375"/>
            <a:ext cx="9124949" cy="216217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02E2-9947-41E9-8024-F7C9AA70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Croupier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22FAA9-B285-44D8-951D-8F79CEF0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361786"/>
            <a:ext cx="1001217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E8EAF-D020-448A-8D52-DF7B32F4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Cafetería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450562-494A-4DD9-AC54-2A1598EE17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8750" y="1419226"/>
            <a:ext cx="6438900" cy="12477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2F8952-3523-4AE6-938E-76B0A4B992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1047" y="3753802"/>
            <a:ext cx="6027103" cy="92297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0847-8578-4616-B329-0AC37E36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Cafetería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0A1EFB-738D-4E56-AB05-CB07B6364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6325" y="1536860"/>
            <a:ext cx="7519670" cy="19846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D44FB-0115-4247-8B95-A5033D1E72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" y="4176394"/>
            <a:ext cx="8086725" cy="213868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2CB2C-2134-4283-BB40-AD3CDC76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Recepcionista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16BEEF-3945-4405-A33D-3E19FCFC90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2617" y="1720850"/>
            <a:ext cx="5241608" cy="889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0C8855-D263-40B0-995A-981007B28D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2617" y="3429000"/>
            <a:ext cx="4998085" cy="419418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50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8F44E-C29C-44CA-9D35-FD1A95DC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Recepcionista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30CE2A-8374-4BEF-9D38-AC6CF1DBD579}"/>
              </a:ext>
            </a:extLst>
          </p:cNvPr>
          <p:cNvPicPr/>
          <p:nvPr/>
        </p:nvPicPr>
        <p:blipFill rotWithShape="1">
          <a:blip r:embed="rId2"/>
          <a:srcRect t="24865" b="24778"/>
          <a:stretch/>
        </p:blipFill>
        <p:spPr bwMode="auto">
          <a:xfrm>
            <a:off x="1326660" y="2066925"/>
            <a:ext cx="7947342" cy="2309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7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EE3E-F811-4EA4-93D6-3148B9B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C7E5CE-6E0B-4648-BB86-E3FEF52CB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052" y="1527174"/>
            <a:ext cx="5431473" cy="10356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6961A5-2C44-40C5-83DE-AA6E21A151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7052" y="3039427"/>
            <a:ext cx="5431473" cy="221837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Enunciado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8571" y="1930400"/>
            <a:ext cx="84141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Un casino donde van llegando clientes. Una vez llega un cliente, va a recepción a cambiar dinero por fichas. En caso de no quedar fichas, el recepcionista irá al almacén a por más fichas. Mientras tanto el cliente esperará en recepción.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Una vez ha obtenido las fichas elige si quiere jugar al póker o a las máquinas tragaperras. 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- Si decide jugar al póker, hablará con el encargado que comprobará si hay mesas disponibles para poder jugar. En caso de no haber mesas, podrá elegir entre jugar a las máquinas tragaperras o se irá a la cafetería a esperar. En la sala de espera podrá tomar un refresco siempre y cuando haya refrescos disponibles. En caso de no haber refrescos disponibles, avisará a la empleada para reponerlos. Esta empleada se encarga de reponer los refrescos y de limpiar la sala cada 10 personas que entren por temas de salud.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En caso de haber mesas disponibles, ocupará una mesa y esperará a que se llene para empezar la partida. Antes de que empiece la partida el cliente puede ir a la barra a por un refresco avisando al croupier, cuando la partida va a empezar el croupier avisara a todos los clientes de esa mesa. Por supuesto el ultimo cliente no podrá ir a la barra a por un refresco, pero el resto sí. Una vez se llene la mesa, el crupier empezará la partida. 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- Si el cliente decide jugar a las máquinas tragaperras deberá comprobar que haya máquinas libres. En caso de no haber esperará hasta que otro cliente termine. En caso de estar disponibles ocupará una máquina y jugará.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En caso de que el jugador haya querido ir al póker, pero no haya podido ir y este en las tragaperras, tras acabar, revisara si puede ir a jugar al póker, no saldrá del casino hasta que haya jugado al póker;</a:t>
            </a:r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Una vez acabado el juego, tanto en el póker como en las máquinas tragaperras, el cliente podrá elegir entre cobrar las fichas e irse o comprar más fichas y volver a jugar.</a:t>
            </a:r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F574-F83A-4EA2-89CE-4183BCB9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B2A6D3-555C-4BB7-B3D8-09ED7B0C32B1}"/>
              </a:ext>
            </a:extLst>
          </p:cNvPr>
          <p:cNvPicPr/>
          <p:nvPr/>
        </p:nvPicPr>
        <p:blipFill rotWithShape="1">
          <a:blip r:embed="rId2"/>
          <a:srcRect r="694" b="9918"/>
          <a:stretch/>
        </p:blipFill>
        <p:spPr bwMode="auto">
          <a:xfrm>
            <a:off x="1329054" y="1647825"/>
            <a:ext cx="8099953" cy="1678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504089-48EA-479F-8520-D04391DA93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9055" y="4062094"/>
            <a:ext cx="8099952" cy="21863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D58F72-4808-4C62-BDD3-B416BD0CFDBF}"/>
              </a:ext>
            </a:extLst>
          </p:cNvPr>
          <p:cNvSpPr txBox="1"/>
          <p:nvPr/>
        </p:nvSpPr>
        <p:spPr>
          <a:xfrm>
            <a:off x="1552575" y="3505200"/>
            <a:ext cx="75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elige ir al Póker y ocupa una silla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2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4A8E8-E7F3-4DD6-B92E-63B2B781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05AA79-90D0-4D63-8917-BC6A515676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5546" y="2813148"/>
            <a:ext cx="8900966" cy="30126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2EAC32-CBF6-4625-840D-2E87A5AB121B}"/>
              </a:ext>
            </a:extLst>
          </p:cNvPr>
          <p:cNvSpPr txBox="1"/>
          <p:nvPr/>
        </p:nvSpPr>
        <p:spPr>
          <a:xfrm>
            <a:off x="1253764" y="1887048"/>
            <a:ext cx="784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elige ir al Póker y todas las sillas están ocupadas.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0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C9C3A-04ED-4D35-BFFA-D9969B8F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735EC7-C732-471D-9A03-B1787A559B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335" y="1687398"/>
            <a:ext cx="9701576" cy="3563332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96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8AD11-4451-4E65-9D02-4E1146C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A10AD-A6EC-4709-ABFC-57C8CE329E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7245" y="2197426"/>
            <a:ext cx="7776845" cy="26139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230AEF-C750-44DE-B631-2BEF8962C6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7246" y="5323135"/>
            <a:ext cx="7776844" cy="70707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con Semáforos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implementación con semáforos está dividida en 7 clases:</a:t>
            </a:r>
          </a:p>
          <a:p>
            <a:pPr lvl="1"/>
            <a:r>
              <a:rPr lang="es-ES" dirty="0"/>
              <a:t>Semáforos</a:t>
            </a:r>
          </a:p>
          <a:p>
            <a:pPr lvl="1"/>
            <a:r>
              <a:rPr lang="es-ES" dirty="0"/>
              <a:t>Cliente</a:t>
            </a:r>
          </a:p>
          <a:p>
            <a:pPr lvl="1"/>
            <a:r>
              <a:rPr lang="es-ES" dirty="0"/>
              <a:t>Recepción</a:t>
            </a:r>
          </a:p>
          <a:p>
            <a:pPr lvl="1"/>
            <a:r>
              <a:rPr lang="es-ES" dirty="0"/>
              <a:t>Encargado</a:t>
            </a:r>
          </a:p>
          <a:p>
            <a:pPr lvl="1"/>
            <a:r>
              <a:rPr lang="es-ES" dirty="0"/>
              <a:t>Croupier</a:t>
            </a:r>
          </a:p>
          <a:p>
            <a:pPr lvl="1"/>
            <a:r>
              <a:rPr lang="es-ES" dirty="0"/>
              <a:t>Bar</a:t>
            </a:r>
          </a:p>
          <a:p>
            <a:pPr lvl="1"/>
            <a:r>
              <a:rPr lang="es-ES" dirty="0"/>
              <a:t>Tragaperras</a:t>
            </a:r>
          </a:p>
          <a:p>
            <a:pPr lvl="1"/>
            <a:r>
              <a:rPr lang="es-ES" dirty="0"/>
              <a:t>Main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Semáforos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82" y="1512888"/>
            <a:ext cx="6752171" cy="3881437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Cliente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802494" cy="3148678"/>
          </a:xfrm>
          <a:prstGeom prst="rect">
            <a:avLst/>
          </a:prstGeom>
        </p:spPr>
      </p:pic>
      <p:pic>
        <p:nvPicPr>
          <p:cNvPr id="5" name="Marcador de contenido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83" y="1790276"/>
            <a:ext cx="4405406" cy="3288802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2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Cliente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2917"/>
            <a:ext cx="4609206" cy="3881438"/>
          </a:xfrm>
          <a:prstGeom prst="rect">
            <a:avLst/>
          </a:prstGeom>
        </p:spPr>
      </p:pic>
      <p:pic>
        <p:nvPicPr>
          <p:cNvPr id="5" name="Marcador de contenido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56" y="1682917"/>
            <a:ext cx="4612222" cy="3881437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0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Cliente</a:t>
            </a:r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8450"/>
            <a:ext cx="3909361" cy="3881437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48096" y="1778450"/>
            <a:ext cx="5061585" cy="311340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Recepción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831" y="2205831"/>
            <a:ext cx="6810375" cy="379095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7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541</Words>
  <Application>Microsoft Office PowerPoint</Application>
  <PresentationFormat>Panorámica</PresentationFormat>
  <Paragraphs>100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Faceta</vt:lpstr>
      <vt:lpstr>Trabajo Programación de Sistemas Concurrentes y Distribuidos</vt:lpstr>
      <vt:lpstr>Índice</vt:lpstr>
      <vt:lpstr>Enunciado</vt:lpstr>
      <vt:lpstr>Implementación con Semáforos</vt:lpstr>
      <vt:lpstr>Semáforos</vt:lpstr>
      <vt:lpstr>Clase Cliente</vt:lpstr>
      <vt:lpstr>Clase Cliente</vt:lpstr>
      <vt:lpstr>Clase Cliente</vt:lpstr>
      <vt:lpstr>Clase Recepción</vt:lpstr>
      <vt:lpstr>Clase Encargado</vt:lpstr>
      <vt:lpstr>Clase Croupier</vt:lpstr>
      <vt:lpstr>Clase Bar</vt:lpstr>
      <vt:lpstr>Clase Tragaperras</vt:lpstr>
      <vt:lpstr>Clase Main</vt:lpstr>
      <vt:lpstr>Implementación por citas</vt:lpstr>
      <vt:lpstr>Encargado</vt:lpstr>
      <vt:lpstr>Encargado</vt:lpstr>
      <vt:lpstr>Encargado</vt:lpstr>
      <vt:lpstr>Encargado</vt:lpstr>
      <vt:lpstr>Encargado</vt:lpstr>
      <vt:lpstr>Croupier</vt:lpstr>
      <vt:lpstr>Croupier</vt:lpstr>
      <vt:lpstr>Croupier</vt:lpstr>
      <vt:lpstr>Croupier</vt:lpstr>
      <vt:lpstr>Cafetería</vt:lpstr>
      <vt:lpstr>Cafetería</vt:lpstr>
      <vt:lpstr>Recepcionista</vt:lpstr>
      <vt:lpstr>Recepcionista</vt:lpstr>
      <vt:lpstr>Cliente</vt:lpstr>
      <vt:lpstr>Cliente</vt:lpstr>
      <vt:lpstr>Cliente</vt:lpstr>
      <vt:lpstr>Cliente</vt:lpstr>
      <vt:lpstr>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Programación de Sistemas Concurrentes y Distribuidos</dc:title>
  <dc:creator>Usuario</dc:creator>
  <cp:lastModifiedBy>javi mengod simon</cp:lastModifiedBy>
  <cp:revision>15</cp:revision>
  <dcterms:created xsi:type="dcterms:W3CDTF">2021-01-03T17:34:42Z</dcterms:created>
  <dcterms:modified xsi:type="dcterms:W3CDTF">2021-01-11T17:44:07Z</dcterms:modified>
</cp:coreProperties>
</file>