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8" r:id="rId4"/>
    <p:sldId id="257" r:id="rId5"/>
    <p:sldId id="259" r:id="rId6"/>
    <p:sldId id="260" r:id="rId7"/>
    <p:sldId id="261" r:id="rId8"/>
    <p:sldId id="262" r:id="rId9"/>
    <p:sldId id="277" r:id="rId10"/>
    <p:sldId id="268" r:id="rId11"/>
    <p:sldId id="263" r:id="rId12"/>
    <p:sldId id="264" r:id="rId13"/>
    <p:sldId id="265" r:id="rId14"/>
    <p:sldId id="266" r:id="rId15"/>
    <p:sldId id="269" r:id="rId16"/>
    <p:sldId id="267" r:id="rId17"/>
    <p:sldId id="270" r:id="rId18"/>
    <p:sldId id="271" r:id="rId19"/>
    <p:sldId id="272" r:id="rId20"/>
    <p:sldId id="273" r:id="rId21"/>
    <p:sldId id="274" r:id="rId22"/>
    <p:sldId id="275" r:id="rId23"/>
    <p:sldId id="279" r:id="rId24"/>
    <p:sldId id="280" r:id="rId25"/>
    <p:sldId id="281" r:id="rId26"/>
    <p:sldId id="27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D4647-B1AA-48B6-B52B-000856C9C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Práctica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562A7E-3217-43CD-B029-B648225508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Proyecto hardware</a:t>
            </a:r>
          </a:p>
          <a:p>
            <a:r>
              <a:rPr lang="es-ES" dirty="0"/>
              <a:t>Álvaro fraidias y David ros</a:t>
            </a:r>
          </a:p>
        </p:txBody>
      </p:sp>
    </p:spTree>
    <p:extLst>
      <p:ext uri="{BB962C8B-B14F-4D97-AF65-F5344CB8AC3E}">
        <p14:creationId xmlns:p14="http://schemas.microsoft.com/office/powerpoint/2010/main" val="409913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ED6BF-30A6-47A8-8F40-F93B4F1E6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4770" y="2485626"/>
            <a:ext cx="6641795" cy="1457199"/>
          </a:xfrm>
        </p:spPr>
        <p:txBody>
          <a:bodyPr/>
          <a:lstStyle/>
          <a:p>
            <a:r>
              <a:rPr lang="es-ES" dirty="0"/>
              <a:t>CÓDIGO  C</a:t>
            </a:r>
          </a:p>
        </p:txBody>
      </p:sp>
    </p:spTree>
    <p:extLst>
      <p:ext uri="{BB962C8B-B14F-4D97-AF65-F5344CB8AC3E}">
        <p14:creationId xmlns:p14="http://schemas.microsoft.com/office/powerpoint/2010/main" val="1724018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68CDCF-40BD-4B94-8447-353D1D74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                  Inicio programa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B449667-523E-4063-A46D-C6D9CD772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343" y="2390862"/>
            <a:ext cx="3054780" cy="1883517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D4A6F6F-E357-4DDE-94EA-39CFEB6AE9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028"/>
          <a:stretch/>
        </p:blipFill>
        <p:spPr>
          <a:xfrm>
            <a:off x="7290033" y="2241071"/>
            <a:ext cx="5083728" cy="320338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DFFB8CF-E4E6-4269-93BE-7363A1127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180" y="5135422"/>
            <a:ext cx="7265886" cy="153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38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417EF-40A5-4E5E-9E44-39A5AB82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             </a:t>
            </a:r>
            <a:r>
              <a:rPr lang="es-ES" dirty="0" err="1"/>
              <a:t>Candidatos_actualizar</a:t>
            </a: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FF1201B2-BD8B-4DA1-BBB6-C907DB7F5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5026722-2E17-463D-BC1D-F08007339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896" y="2265029"/>
            <a:ext cx="9851925" cy="459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50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C1210-8522-4F69-8865-C7714590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        </a:t>
            </a:r>
            <a:r>
              <a:rPr lang="es-ES" dirty="0" err="1"/>
              <a:t>Candidatos_propagar</a:t>
            </a:r>
            <a:r>
              <a:rPr lang="es-ES" dirty="0"/>
              <a:t> parte 1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83805DE-6F79-493D-98FD-F81F3D568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62" y="2365695"/>
            <a:ext cx="10209828" cy="4342003"/>
          </a:xfrm>
        </p:spPr>
      </p:pic>
    </p:spTree>
    <p:extLst>
      <p:ext uri="{BB962C8B-B14F-4D97-AF65-F5344CB8AC3E}">
        <p14:creationId xmlns:p14="http://schemas.microsoft.com/office/powerpoint/2010/main" val="3040658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62FCF-76F3-4C93-B530-BA6D4A0C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      </a:t>
            </a:r>
            <a:r>
              <a:rPr lang="es-ES" dirty="0" err="1"/>
              <a:t>Candidatos_propagar</a:t>
            </a:r>
            <a:r>
              <a:rPr lang="es-ES" dirty="0"/>
              <a:t> parte 2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4593CF4-9F3E-42BC-92E6-26F88983E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7235" y="2382474"/>
            <a:ext cx="6625488" cy="4224556"/>
          </a:xfrm>
        </p:spPr>
      </p:pic>
    </p:spTree>
    <p:extLst>
      <p:ext uri="{BB962C8B-B14F-4D97-AF65-F5344CB8AC3E}">
        <p14:creationId xmlns:p14="http://schemas.microsoft.com/office/powerpoint/2010/main" val="2915209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ED6BF-30A6-47A8-8F40-F93B4F1E6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7540" y="2452070"/>
            <a:ext cx="6641795" cy="1457199"/>
          </a:xfrm>
        </p:spPr>
        <p:txBody>
          <a:bodyPr/>
          <a:lstStyle/>
          <a:p>
            <a:r>
              <a:rPr lang="es-ES" dirty="0"/>
              <a:t>CÓDIGO  ARM</a:t>
            </a:r>
          </a:p>
        </p:txBody>
      </p:sp>
    </p:spTree>
    <p:extLst>
      <p:ext uri="{BB962C8B-B14F-4D97-AF65-F5344CB8AC3E}">
        <p14:creationId xmlns:p14="http://schemas.microsoft.com/office/powerpoint/2010/main" val="2995100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8C915-6EA9-4F73-B06F-247B9FEF4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121" y="638108"/>
            <a:ext cx="8761413" cy="706964"/>
          </a:xfrm>
        </p:spPr>
        <p:txBody>
          <a:bodyPr/>
          <a:lstStyle/>
          <a:p>
            <a:r>
              <a:rPr lang="es-ES" dirty="0"/>
              <a:t>            </a:t>
            </a:r>
            <a:r>
              <a:rPr lang="es-ES" dirty="0" err="1"/>
              <a:t>Candidatos_actualizar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FC69DD1-AE15-4B8A-B7E4-A070582B2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437" y="1551963"/>
            <a:ext cx="11341928" cy="5306037"/>
          </a:xfrm>
        </p:spPr>
      </p:pic>
    </p:spTree>
    <p:extLst>
      <p:ext uri="{BB962C8B-B14F-4D97-AF65-F5344CB8AC3E}">
        <p14:creationId xmlns:p14="http://schemas.microsoft.com/office/powerpoint/2010/main" val="3777365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C6E91-9FC9-45D2-B5CD-B30750461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Candidatos propagar inicio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F12027C-E91C-4A2D-8E1E-D32089B41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80" y="2650570"/>
            <a:ext cx="11157144" cy="316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75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3A4EB-A4DA-4C7F-8E98-777EC4A5B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Recorrer fila candidatos propagar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3A2BD24-744B-4FAE-88D6-ABF0FD53F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2487161"/>
            <a:ext cx="114871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36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D1178-355B-4B29-A93B-AA350E70D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809457" cy="706964"/>
          </a:xfrm>
        </p:spPr>
        <p:txBody>
          <a:bodyPr/>
          <a:lstStyle/>
          <a:p>
            <a:r>
              <a:rPr lang="es-ES" dirty="0"/>
              <a:t>Recorrer columna candidatos propagar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3AF5E25-26D1-4812-BAE1-1AB7B8DB1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64" y="2695094"/>
            <a:ext cx="116490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3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D4647-B1AA-48B6-B52B-000856C9C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6015" y="1210500"/>
            <a:ext cx="8825658" cy="2677648"/>
          </a:xfrm>
        </p:spPr>
        <p:txBody>
          <a:bodyPr/>
          <a:lstStyle/>
          <a:p>
            <a:r>
              <a:rPr lang="es-ES" dirty="0"/>
              <a:t>                Parte A</a:t>
            </a:r>
          </a:p>
        </p:txBody>
      </p:sp>
    </p:spTree>
    <p:extLst>
      <p:ext uri="{BB962C8B-B14F-4D97-AF65-F5344CB8AC3E}">
        <p14:creationId xmlns:p14="http://schemas.microsoft.com/office/powerpoint/2010/main" val="3394546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E583D-E9FF-4955-92AA-219C62C8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Averiguar cuadrante candidatos propagar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226D2D-80AC-41BE-9A22-7D463FDE04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C8BDC0-FD1E-4255-82F1-5073ED6A8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193" y="223837"/>
            <a:ext cx="6010275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10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FB53C-772A-4993-B226-DADFD46F9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Recorrer región candidatos propagar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50B85C2-1AA0-401B-A730-29343C7BB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857" y="2229458"/>
            <a:ext cx="11698087" cy="3986784"/>
          </a:xfrm>
        </p:spPr>
      </p:pic>
    </p:spTree>
    <p:extLst>
      <p:ext uri="{BB962C8B-B14F-4D97-AF65-F5344CB8AC3E}">
        <p14:creationId xmlns:p14="http://schemas.microsoft.com/office/powerpoint/2010/main" val="993019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61E80-E445-4ACD-944D-558D293D0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Tiempos y número de instrucciones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B837DB61-18B8-47E3-BD2E-ADD91CD29B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345859"/>
              </p:ext>
            </p:extLst>
          </p:nvPr>
        </p:nvGraphicFramePr>
        <p:xfrm>
          <a:off x="1155700" y="2603500"/>
          <a:ext cx="882491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637">
                  <a:extLst>
                    <a:ext uri="{9D8B030D-6E8A-4147-A177-3AD203B41FA5}">
                      <a16:colId xmlns:a16="http://schemas.microsoft.com/office/drawing/2014/main" val="2018208676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2073703320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2166405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Tipo programa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Número instrucciones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Tiempo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028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C_C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44.891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0,00462 </a:t>
                      </a:r>
                      <a:r>
                        <a:rPr lang="es-ES" dirty="0" err="1"/>
                        <a:t>Seg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7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C_ARM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34.001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0,00374 </a:t>
                      </a:r>
                      <a:r>
                        <a:rPr lang="es-ES" dirty="0" err="1"/>
                        <a:t>Seg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313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ARM_C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113.770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0,01116 </a:t>
                      </a:r>
                      <a:r>
                        <a:rPr lang="es-ES" dirty="0" err="1"/>
                        <a:t>Seg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10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ARM_ARM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88.283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0,00866 </a:t>
                      </a:r>
                      <a:r>
                        <a:rPr lang="es-ES" dirty="0" err="1"/>
                        <a:t>Seg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289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ARM_ALL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35.884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0,00352 </a:t>
                      </a:r>
                      <a:r>
                        <a:rPr lang="es-ES" dirty="0" err="1"/>
                        <a:t>Seg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373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125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489DD-2A68-413E-A704-3DA57CA3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 verificación resultado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B5570E4E-696E-4075-B19D-7903AED6B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3254" y="2508309"/>
            <a:ext cx="9291172" cy="3967992"/>
          </a:xfrm>
        </p:spPr>
      </p:pic>
    </p:spTree>
    <p:extLst>
      <p:ext uri="{BB962C8B-B14F-4D97-AF65-F5344CB8AC3E}">
        <p14:creationId xmlns:p14="http://schemas.microsoft.com/office/powerpoint/2010/main" val="1271597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65080-9164-47BE-BBD3-4AB83A32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Método verificación resultado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7F9EB40-5E31-4ADD-916C-3FEFB5855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110" y="2595490"/>
            <a:ext cx="7115175" cy="219075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A997873-582E-4126-BC49-38D5EC95F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47" y="5218214"/>
            <a:ext cx="87915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01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868DE-7314-40A9-B016-010C31A1A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ejecución C_C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2C7A558-1DB6-4587-8E76-49D62C2CB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2968541"/>
            <a:ext cx="10228572" cy="3113477"/>
          </a:xfrm>
        </p:spPr>
      </p:pic>
    </p:spTree>
    <p:extLst>
      <p:ext uri="{BB962C8B-B14F-4D97-AF65-F5344CB8AC3E}">
        <p14:creationId xmlns:p14="http://schemas.microsoft.com/office/powerpoint/2010/main" val="1873595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ED6BF-30A6-47A8-8F40-F93B4F1E6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5673" y="2452070"/>
            <a:ext cx="4913662" cy="1457199"/>
          </a:xfrm>
        </p:spPr>
        <p:txBody>
          <a:bodyPr/>
          <a:lstStyle/>
          <a:p>
            <a:r>
              <a:rPr lang="es-ES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2172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 a resolver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problema a resolver trata de desarrollar una función, tanto en C como en ARM, que copie veinticinco datos de una zona de memoria a otra.</a:t>
            </a:r>
          </a:p>
        </p:txBody>
      </p:sp>
    </p:spTree>
    <p:extLst>
      <p:ext uri="{BB962C8B-B14F-4D97-AF65-F5344CB8AC3E}">
        <p14:creationId xmlns:p14="http://schemas.microsoft.com/office/powerpoint/2010/main" val="1168452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33643-ADF7-499F-A1F2-25EC3716A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Programa principal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B9F4C7A-7AD8-4FE4-ADCD-B8400059E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0988" y="2603500"/>
            <a:ext cx="6614336" cy="3416300"/>
          </a:xfrm>
        </p:spPr>
      </p:pic>
    </p:spTree>
    <p:extLst>
      <p:ext uri="{BB962C8B-B14F-4D97-AF65-F5344CB8AC3E}">
        <p14:creationId xmlns:p14="http://schemas.microsoft.com/office/powerpoint/2010/main" val="304027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55D31-A13D-4E4D-9133-DC62A4EBB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Función en ARM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A24DA23-83EE-4162-A41F-C177111C8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161" y="2567032"/>
            <a:ext cx="8620205" cy="3317300"/>
          </a:xfrm>
        </p:spPr>
      </p:pic>
    </p:spTree>
    <p:extLst>
      <p:ext uri="{BB962C8B-B14F-4D97-AF65-F5344CB8AC3E}">
        <p14:creationId xmlns:p14="http://schemas.microsoft.com/office/powerpoint/2010/main" val="341878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AB1D4-5D07-4AEB-833A-4260677C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Función en C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9CC8379-34FA-4E26-8B36-1940EFC24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8077" y="2787403"/>
            <a:ext cx="5830638" cy="3096929"/>
          </a:xfrm>
        </p:spPr>
      </p:pic>
    </p:spTree>
    <p:extLst>
      <p:ext uri="{BB962C8B-B14F-4D97-AF65-F5344CB8AC3E}">
        <p14:creationId xmlns:p14="http://schemas.microsoft.com/office/powerpoint/2010/main" val="844319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61E80-E445-4ACD-944D-558D293D0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Tiempos y número de instrucciones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BCA14D-F2CD-413D-B3A8-F0410BA90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781229"/>
              </p:ext>
            </p:extLst>
          </p:nvPr>
        </p:nvGraphicFramePr>
        <p:xfrm>
          <a:off x="1788368" y="369468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Tipo programa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Número instrucciones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Tiempo ejecución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__c_copy_10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0,00098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ARM_copy_10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0,00021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770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D4647-B1AA-48B6-B52B-000856C9C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6015" y="1210500"/>
            <a:ext cx="8825658" cy="2677648"/>
          </a:xfrm>
        </p:spPr>
        <p:txBody>
          <a:bodyPr/>
          <a:lstStyle/>
          <a:p>
            <a:r>
              <a:rPr lang="es-ES" dirty="0"/>
              <a:t>                Parte B</a:t>
            </a:r>
          </a:p>
        </p:txBody>
      </p:sp>
    </p:spTree>
    <p:extLst>
      <p:ext uri="{BB962C8B-B14F-4D97-AF65-F5344CB8AC3E}">
        <p14:creationId xmlns:p14="http://schemas.microsoft.com/office/powerpoint/2010/main" val="1197786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 a resolver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395" y="2923504"/>
            <a:ext cx="3364484" cy="325191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060" y="2923504"/>
            <a:ext cx="3720136" cy="345798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060" y="2785054"/>
            <a:ext cx="3720136" cy="345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58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{AB2D275A-2FD0-43D4-9E97-7E7BE67B8885}tf02900722</Template>
  <TotalTime>419</TotalTime>
  <Words>182</Words>
  <Application>Microsoft Office PowerPoint</Application>
  <PresentationFormat>Panorámica</PresentationFormat>
  <Paragraphs>56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Sala de reuniones Ion</vt:lpstr>
      <vt:lpstr>Práctica 1</vt:lpstr>
      <vt:lpstr>                Parte A</vt:lpstr>
      <vt:lpstr>Problema a resolver</vt:lpstr>
      <vt:lpstr>Programa principal</vt:lpstr>
      <vt:lpstr>Función en ARM</vt:lpstr>
      <vt:lpstr>Función en C</vt:lpstr>
      <vt:lpstr>Tiempos y número de instrucciones</vt:lpstr>
      <vt:lpstr>                Parte B</vt:lpstr>
      <vt:lpstr>Problema a resolver</vt:lpstr>
      <vt:lpstr>CÓDIGO  C</vt:lpstr>
      <vt:lpstr>                   Inicio programa</vt:lpstr>
      <vt:lpstr>              Candidatos_actualizar</vt:lpstr>
      <vt:lpstr>         Candidatos_propagar parte 1</vt:lpstr>
      <vt:lpstr>       Candidatos_propagar parte 2</vt:lpstr>
      <vt:lpstr>CÓDIGO  ARM</vt:lpstr>
      <vt:lpstr>            Candidatos_actualizar</vt:lpstr>
      <vt:lpstr>Candidatos propagar inicio</vt:lpstr>
      <vt:lpstr>Recorrer fila candidatos propagar </vt:lpstr>
      <vt:lpstr>Recorrer columna candidatos propagar </vt:lpstr>
      <vt:lpstr>Averiguar cuadrante candidatos propagar</vt:lpstr>
      <vt:lpstr>Recorrer región candidatos propagar</vt:lpstr>
      <vt:lpstr>Tiempos y número de instrucciones</vt:lpstr>
      <vt:lpstr>Método verificación resultado</vt:lpstr>
      <vt:lpstr>Método verificación resultado</vt:lpstr>
      <vt:lpstr>Ejemplo ejecución C_C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1</dc:title>
  <dc:creator>alvaro fraidias</dc:creator>
  <cp:lastModifiedBy>alvaro fraidias</cp:lastModifiedBy>
  <cp:revision>16</cp:revision>
  <dcterms:created xsi:type="dcterms:W3CDTF">2021-10-22T16:35:29Z</dcterms:created>
  <dcterms:modified xsi:type="dcterms:W3CDTF">2021-10-25T16:22:08Z</dcterms:modified>
</cp:coreProperties>
</file>