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30" r:id="rId1"/>
  </p:sldMasterIdLst>
  <p:notesMasterIdLst>
    <p:notesMasterId r:id="rId24"/>
  </p:notesMasterIdLst>
  <p:sldIdLst>
    <p:sldId id="313" r:id="rId2"/>
    <p:sldId id="314" r:id="rId3"/>
    <p:sldId id="315" r:id="rId4"/>
    <p:sldId id="321" r:id="rId5"/>
    <p:sldId id="320" r:id="rId6"/>
    <p:sldId id="317" r:id="rId7"/>
    <p:sldId id="318" r:id="rId8"/>
    <p:sldId id="278" r:id="rId9"/>
    <p:sldId id="279" r:id="rId10"/>
    <p:sldId id="280" r:id="rId11"/>
    <p:sldId id="281" r:id="rId12"/>
    <p:sldId id="282" r:id="rId13"/>
    <p:sldId id="284" r:id="rId14"/>
    <p:sldId id="285" r:id="rId15"/>
    <p:sldId id="322" r:id="rId16"/>
    <p:sldId id="286" r:id="rId17"/>
    <p:sldId id="287" r:id="rId18"/>
    <p:sldId id="288" r:id="rId19"/>
    <p:sldId id="289" r:id="rId20"/>
    <p:sldId id="290" r:id="rId21"/>
    <p:sldId id="293" r:id="rId22"/>
    <p:sldId id="294" r:id="rId23"/>
  </p:sldIdLst>
  <p:sldSz cx="9144000" cy="5143500" type="screen16x9"/>
  <p:notesSz cx="6858000" cy="9144000"/>
  <p:embeddedFontLst>
    <p:embeddedFont>
      <p:font typeface="Montserrat" pitchFamily="2" charset="77"/>
      <p:regular r:id="rId25"/>
      <p:bold r:id="rId26"/>
      <p:italic r:id="rId27"/>
      <p:boldItalic r:id="rId28"/>
    </p:embeddedFont>
    <p:embeddedFont>
      <p:font typeface="Montserrat Black" panose="020F0502020204030204" pitchFamily="34" charset="0"/>
      <p:bold r:id="rId29"/>
      <p:italic r:id="rId30"/>
      <p:boldItalic r:id="rId31"/>
    </p:embeddedFont>
    <p:embeddedFont>
      <p:font typeface="Quicksand" pitchFamily="2" charset="77"/>
      <p:regular r:id="rId32"/>
      <p:bold r:id="rId33"/>
    </p:embeddedFont>
    <p:embeddedFont>
      <p:font typeface="Roboto" panose="02000000000000000000" pitchFamily="2" charset="0"/>
      <p:regular r:id="rId34"/>
      <p:bold r:id="rId35"/>
      <p:italic r:id="rId36"/>
      <p:boldItalic r:id="rId37"/>
    </p:embeddedFont>
    <p:embeddedFont>
      <p:font typeface="Roboto Condensed Light" panose="020F0302020204030204" pitchFamily="34" charset="0"/>
      <p:regular r:id="rId38"/>
      <p: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8C71FD8-C1D9-4B4C-9479-EA3EBC3AC847}">
  <a:tblStyle styleId="{A8C71FD8-C1D9-4B4C-9479-EA3EBC3AC84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48" autoAdjust="0"/>
    <p:restoredTop sz="94638"/>
  </p:normalViewPr>
  <p:slideViewPr>
    <p:cSldViewPr snapToGrid="0">
      <p:cViewPr varScale="1">
        <p:scale>
          <a:sx n="157" d="100"/>
          <a:sy n="157" d="100"/>
        </p:scale>
        <p:origin x="6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font" Target="fonts/font15.fntdata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gf0673c716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5" name="Google Shape;1265;gf0673c716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10638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gd279b9a442_0_14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7" name="Google Shape;1347;gd279b9a442_0_14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52981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gd279b9a442_0_14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7" name="Google Shape;1347;gd279b9a442_0_14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24140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gd279b9a442_0_14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7" name="Google Shape;1347;gd279b9a442_0_14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10322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gd279b9a442_0_16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5" name="Google Shape;1385;gd279b9a442_0_16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89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gd279b9a442_0_14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7" name="Google Shape;1347;gd279b9a442_0_14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53622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gd279b9a442_0_14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7" name="Google Shape;1347;gd279b9a442_0_14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07693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gd279b9a442_0_14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7" name="Google Shape;1347;gd279b9a442_0_14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22460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gd279b9a442_0_14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7" name="Google Shape;1347;gd279b9a442_0_14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14517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gd279b9a442_0_16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5" name="Google Shape;1385;gd279b9a442_0_16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86096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gf0673c716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5" name="Google Shape;1265;gf0673c716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03612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gcd47b15857_0_9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6" name="Google Shape;1356;gcd47b15857_0_9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gd279b9a442_0_16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5" name="Google Shape;1385;gd279b9a442_0_16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5" name="Google Shape;1755;gf097fbd9fd_0_10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6" name="Google Shape;1756;gf097fbd9fd_0_10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gd279b9a442_0_14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7" name="Google Shape;1347;gd279b9a442_0_14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86358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9" name="Google Shape;1949;gf097fbd9fd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0" name="Google Shape;1950;gf097fbd9fd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gd279b9a442_0_14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7" name="Google Shape;1347;gd279b9a442_0_14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gd279b9a442_0_16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5" name="Google Shape;1385;gd279b9a442_0_16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93113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gd279b9a442_0_14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7" name="Google Shape;1347;gd279b9a442_0_14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4965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62400" y="-66000"/>
            <a:ext cx="9268800" cy="5275500"/>
          </a:xfrm>
          <a:prstGeom prst="rect">
            <a:avLst/>
          </a:prstGeom>
          <a:gradFill>
            <a:gsLst>
              <a:gs pos="0">
                <a:srgbClr val="FFFFFF">
                  <a:alpha val="41180"/>
                </a:srgbClr>
              </a:gs>
              <a:gs pos="100000">
                <a:srgbClr val="F3F3F3">
                  <a:alpha val="4118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2831375" y="-141300"/>
            <a:ext cx="6411366" cy="6132485"/>
          </a:xfrm>
          <a:custGeom>
            <a:avLst/>
            <a:gdLst/>
            <a:ahLst/>
            <a:cxnLst/>
            <a:rect l="l" t="t" r="r" b="b"/>
            <a:pathLst>
              <a:path w="183878" h="208517" extrusionOk="0">
                <a:moveTo>
                  <a:pt x="159240" y="0"/>
                </a:moveTo>
                <a:cubicBezTo>
                  <a:pt x="153253" y="2843"/>
                  <a:pt x="147568" y="6332"/>
                  <a:pt x="142356" y="10381"/>
                </a:cubicBezTo>
                <a:cubicBezTo>
                  <a:pt x="135249" y="16066"/>
                  <a:pt x="129778" y="21795"/>
                  <a:pt x="124868" y="30237"/>
                </a:cubicBezTo>
                <a:cubicBezTo>
                  <a:pt x="119958" y="38723"/>
                  <a:pt x="117460" y="49663"/>
                  <a:pt x="115134" y="59139"/>
                </a:cubicBezTo>
                <a:cubicBezTo>
                  <a:pt x="114057" y="63446"/>
                  <a:pt x="112980" y="67840"/>
                  <a:pt x="110826" y="71760"/>
                </a:cubicBezTo>
                <a:cubicBezTo>
                  <a:pt x="103159" y="85931"/>
                  <a:pt x="84853" y="89678"/>
                  <a:pt x="71630" y="98852"/>
                </a:cubicBezTo>
                <a:cubicBezTo>
                  <a:pt x="61982" y="105572"/>
                  <a:pt x="54918" y="115306"/>
                  <a:pt x="51515" y="126505"/>
                </a:cubicBezTo>
                <a:cubicBezTo>
                  <a:pt x="47423" y="140116"/>
                  <a:pt x="48500" y="156269"/>
                  <a:pt x="38550" y="166391"/>
                </a:cubicBezTo>
                <a:cubicBezTo>
                  <a:pt x="32520" y="172593"/>
                  <a:pt x="23647" y="174962"/>
                  <a:pt x="16454" y="179787"/>
                </a:cubicBezTo>
                <a:cubicBezTo>
                  <a:pt x="7064" y="186032"/>
                  <a:pt x="991" y="197274"/>
                  <a:pt x="0" y="208516"/>
                </a:cubicBezTo>
                <a:lnTo>
                  <a:pt x="183878" y="208516"/>
                </a:lnTo>
                <a:lnTo>
                  <a:pt x="183878" y="0"/>
                </a:lnTo>
                <a:close/>
              </a:path>
            </a:pathLst>
          </a:custGeom>
          <a:solidFill>
            <a:srgbClr val="D6D7D7">
              <a:alpha val="411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50750" y="1138875"/>
            <a:ext cx="3718200" cy="20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50750" y="3391100"/>
            <a:ext cx="37182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7166761" y="3224384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5467773" y="185829"/>
            <a:ext cx="451678" cy="451717"/>
          </a:xfrm>
          <a:custGeom>
            <a:avLst/>
            <a:gdLst/>
            <a:ahLst/>
            <a:cxnLst/>
            <a:rect l="l" t="t" r="r" b="b"/>
            <a:pathLst>
              <a:path w="11612" h="11613" fill="none" extrusionOk="0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w="4550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1250460" y="4528504"/>
            <a:ext cx="392554" cy="393759"/>
          </a:xfrm>
          <a:custGeom>
            <a:avLst/>
            <a:gdLst/>
            <a:ahLst/>
            <a:cxnLst/>
            <a:rect l="l" t="t" r="r" b="b"/>
            <a:pathLst>
              <a:path w="10092" h="10123" fill="none" extrusionOk="0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w="4550" cap="flat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-220489" y="-687154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4362285" y="2854866"/>
            <a:ext cx="392554" cy="393759"/>
          </a:xfrm>
          <a:custGeom>
            <a:avLst/>
            <a:gdLst/>
            <a:ahLst/>
            <a:cxnLst/>
            <a:rect l="l" t="t" r="r" b="b"/>
            <a:pathLst>
              <a:path w="10092" h="10123" fill="none" extrusionOk="0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w="4550" cap="flat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" name="Google Shape;18;p2"/>
          <p:cNvGrpSpPr/>
          <p:nvPr/>
        </p:nvGrpSpPr>
        <p:grpSpPr>
          <a:xfrm>
            <a:off x="3414750" y="81650"/>
            <a:ext cx="947533" cy="947533"/>
            <a:chOff x="3912750" y="637550"/>
            <a:chExt cx="947533" cy="947533"/>
          </a:xfrm>
        </p:grpSpPr>
        <p:sp>
          <p:nvSpPr>
            <p:cNvPr id="19" name="Google Shape;19;p2"/>
            <p:cNvSpPr/>
            <p:nvPr/>
          </p:nvSpPr>
          <p:spPr>
            <a:xfrm>
              <a:off x="3912750" y="637550"/>
              <a:ext cx="947533" cy="947533"/>
            </a:xfrm>
            <a:custGeom>
              <a:avLst/>
              <a:gdLst/>
              <a:ahLst/>
              <a:cxnLst/>
              <a:rect l="l" t="t" r="r" b="b"/>
              <a:pathLst>
                <a:path w="14743" h="14743" fill="none" extrusionOk="0">
                  <a:moveTo>
                    <a:pt x="14226" y="6809"/>
                  </a:moveTo>
                  <a:lnTo>
                    <a:pt x="14742" y="6414"/>
                  </a:lnTo>
                  <a:lnTo>
                    <a:pt x="14530" y="5289"/>
                  </a:lnTo>
                  <a:lnTo>
                    <a:pt x="13861" y="5107"/>
                  </a:lnTo>
                  <a:cubicBezTo>
                    <a:pt x="13648" y="4499"/>
                    <a:pt x="13375" y="3952"/>
                    <a:pt x="13040" y="3466"/>
                  </a:cubicBezTo>
                  <a:lnTo>
                    <a:pt x="13283" y="2858"/>
                  </a:lnTo>
                  <a:lnTo>
                    <a:pt x="12524" y="2007"/>
                  </a:lnTo>
                  <a:lnTo>
                    <a:pt x="11855" y="2159"/>
                  </a:lnTo>
                  <a:cubicBezTo>
                    <a:pt x="11399" y="1764"/>
                    <a:pt x="10882" y="1429"/>
                    <a:pt x="10335" y="1156"/>
                  </a:cubicBezTo>
                  <a:lnTo>
                    <a:pt x="10244" y="517"/>
                  </a:lnTo>
                  <a:lnTo>
                    <a:pt x="9150" y="153"/>
                  </a:lnTo>
                  <a:lnTo>
                    <a:pt x="8663" y="609"/>
                  </a:lnTo>
                  <a:cubicBezTo>
                    <a:pt x="8055" y="487"/>
                    <a:pt x="7447" y="457"/>
                    <a:pt x="6809" y="517"/>
                  </a:cubicBezTo>
                  <a:lnTo>
                    <a:pt x="6414" y="1"/>
                  </a:lnTo>
                  <a:lnTo>
                    <a:pt x="5289" y="213"/>
                  </a:lnTo>
                  <a:lnTo>
                    <a:pt x="5107" y="882"/>
                  </a:lnTo>
                  <a:cubicBezTo>
                    <a:pt x="4499" y="1095"/>
                    <a:pt x="3952" y="1368"/>
                    <a:pt x="3466" y="1703"/>
                  </a:cubicBezTo>
                  <a:lnTo>
                    <a:pt x="2858" y="1460"/>
                  </a:lnTo>
                  <a:lnTo>
                    <a:pt x="2007" y="2219"/>
                  </a:lnTo>
                  <a:lnTo>
                    <a:pt x="2159" y="2888"/>
                  </a:lnTo>
                  <a:cubicBezTo>
                    <a:pt x="1763" y="3344"/>
                    <a:pt x="1429" y="3861"/>
                    <a:pt x="1156" y="4408"/>
                  </a:cubicBezTo>
                  <a:lnTo>
                    <a:pt x="517" y="4499"/>
                  </a:lnTo>
                  <a:lnTo>
                    <a:pt x="153" y="5593"/>
                  </a:lnTo>
                  <a:lnTo>
                    <a:pt x="608" y="6080"/>
                  </a:lnTo>
                  <a:cubicBezTo>
                    <a:pt x="487" y="6688"/>
                    <a:pt x="456" y="7296"/>
                    <a:pt x="517" y="7934"/>
                  </a:cubicBezTo>
                  <a:lnTo>
                    <a:pt x="1" y="8329"/>
                  </a:lnTo>
                  <a:lnTo>
                    <a:pt x="213" y="9454"/>
                  </a:lnTo>
                  <a:lnTo>
                    <a:pt x="882" y="9636"/>
                  </a:lnTo>
                  <a:cubicBezTo>
                    <a:pt x="1095" y="10244"/>
                    <a:pt x="1368" y="10791"/>
                    <a:pt x="1703" y="11277"/>
                  </a:cubicBezTo>
                  <a:lnTo>
                    <a:pt x="1460" y="11885"/>
                  </a:lnTo>
                  <a:lnTo>
                    <a:pt x="2219" y="12736"/>
                  </a:lnTo>
                  <a:lnTo>
                    <a:pt x="2888" y="12584"/>
                  </a:lnTo>
                  <a:cubicBezTo>
                    <a:pt x="3344" y="12980"/>
                    <a:pt x="3861" y="13314"/>
                    <a:pt x="4408" y="13587"/>
                  </a:cubicBezTo>
                  <a:lnTo>
                    <a:pt x="4499" y="14226"/>
                  </a:lnTo>
                  <a:lnTo>
                    <a:pt x="5593" y="14590"/>
                  </a:lnTo>
                  <a:lnTo>
                    <a:pt x="6080" y="14135"/>
                  </a:lnTo>
                  <a:cubicBezTo>
                    <a:pt x="6688" y="14256"/>
                    <a:pt x="7296" y="14287"/>
                    <a:pt x="7934" y="14226"/>
                  </a:cubicBezTo>
                  <a:lnTo>
                    <a:pt x="8329" y="14742"/>
                  </a:lnTo>
                  <a:lnTo>
                    <a:pt x="9454" y="14530"/>
                  </a:lnTo>
                  <a:lnTo>
                    <a:pt x="9636" y="13861"/>
                  </a:lnTo>
                  <a:cubicBezTo>
                    <a:pt x="10244" y="13648"/>
                    <a:pt x="10791" y="13375"/>
                    <a:pt x="11277" y="13040"/>
                  </a:cubicBezTo>
                  <a:lnTo>
                    <a:pt x="11885" y="13283"/>
                  </a:lnTo>
                  <a:lnTo>
                    <a:pt x="12736" y="12524"/>
                  </a:lnTo>
                  <a:lnTo>
                    <a:pt x="12584" y="11855"/>
                  </a:lnTo>
                  <a:cubicBezTo>
                    <a:pt x="12980" y="11399"/>
                    <a:pt x="13314" y="10882"/>
                    <a:pt x="13587" y="10335"/>
                  </a:cubicBezTo>
                  <a:lnTo>
                    <a:pt x="14226" y="10244"/>
                  </a:lnTo>
                  <a:lnTo>
                    <a:pt x="14590" y="9150"/>
                  </a:lnTo>
                  <a:lnTo>
                    <a:pt x="14135" y="8663"/>
                  </a:lnTo>
                  <a:cubicBezTo>
                    <a:pt x="14256" y="8055"/>
                    <a:pt x="14287" y="7448"/>
                    <a:pt x="14226" y="6809"/>
                  </a:cubicBezTo>
                  <a:close/>
                  <a:moveTo>
                    <a:pt x="7387" y="11125"/>
                  </a:moveTo>
                  <a:cubicBezTo>
                    <a:pt x="5320" y="11125"/>
                    <a:pt x="3618" y="9423"/>
                    <a:pt x="3618" y="7356"/>
                  </a:cubicBezTo>
                  <a:cubicBezTo>
                    <a:pt x="3618" y="5320"/>
                    <a:pt x="5320" y="3618"/>
                    <a:pt x="7387" y="3618"/>
                  </a:cubicBezTo>
                  <a:cubicBezTo>
                    <a:pt x="9423" y="3618"/>
                    <a:pt x="11125" y="5320"/>
                    <a:pt x="11125" y="7356"/>
                  </a:cubicBezTo>
                  <a:cubicBezTo>
                    <a:pt x="11125" y="9423"/>
                    <a:pt x="9423" y="11125"/>
                    <a:pt x="7387" y="11125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242902" y="967702"/>
              <a:ext cx="287223" cy="287223"/>
            </a:xfrm>
            <a:custGeom>
              <a:avLst/>
              <a:gdLst/>
              <a:ahLst/>
              <a:cxnLst/>
              <a:rect l="l" t="t" r="r" b="b"/>
              <a:pathLst>
                <a:path w="4469" h="4469" fill="none" extrusionOk="0">
                  <a:moveTo>
                    <a:pt x="2250" y="4469"/>
                  </a:moveTo>
                  <a:cubicBezTo>
                    <a:pt x="1003" y="4469"/>
                    <a:pt x="0" y="3466"/>
                    <a:pt x="0" y="2219"/>
                  </a:cubicBezTo>
                  <a:cubicBezTo>
                    <a:pt x="0" y="1004"/>
                    <a:pt x="1003" y="0"/>
                    <a:pt x="2250" y="0"/>
                  </a:cubicBezTo>
                  <a:cubicBezTo>
                    <a:pt x="3466" y="0"/>
                    <a:pt x="4469" y="1004"/>
                    <a:pt x="4469" y="2219"/>
                  </a:cubicBezTo>
                  <a:cubicBezTo>
                    <a:pt x="4469" y="3466"/>
                    <a:pt x="3466" y="4469"/>
                    <a:pt x="2250" y="4469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2877525" y="4755200"/>
            <a:ext cx="693132" cy="694353"/>
          </a:xfrm>
          <a:custGeom>
            <a:avLst/>
            <a:gdLst/>
            <a:ahLst/>
            <a:cxnLst/>
            <a:rect l="l" t="t" r="r" b="b"/>
            <a:pathLst>
              <a:path w="17600" h="17631" fill="none" extrusionOk="0">
                <a:moveTo>
                  <a:pt x="16991" y="8147"/>
                </a:moveTo>
                <a:lnTo>
                  <a:pt x="17599" y="7691"/>
                </a:lnTo>
                <a:lnTo>
                  <a:pt x="17326" y="6353"/>
                </a:lnTo>
                <a:lnTo>
                  <a:pt x="16566" y="6110"/>
                </a:lnTo>
                <a:cubicBezTo>
                  <a:pt x="16323" y="5411"/>
                  <a:pt x="15988" y="4742"/>
                  <a:pt x="15563" y="4165"/>
                </a:cubicBezTo>
                <a:lnTo>
                  <a:pt x="15867" y="3435"/>
                </a:lnTo>
                <a:lnTo>
                  <a:pt x="14955" y="2402"/>
                </a:lnTo>
                <a:lnTo>
                  <a:pt x="14164" y="2584"/>
                </a:lnTo>
                <a:cubicBezTo>
                  <a:pt x="13617" y="2128"/>
                  <a:pt x="12979" y="1703"/>
                  <a:pt x="12341" y="1399"/>
                </a:cubicBezTo>
                <a:lnTo>
                  <a:pt x="12219" y="639"/>
                </a:lnTo>
                <a:lnTo>
                  <a:pt x="10942" y="213"/>
                </a:lnTo>
                <a:lnTo>
                  <a:pt x="10335" y="761"/>
                </a:lnTo>
                <a:cubicBezTo>
                  <a:pt x="9635" y="609"/>
                  <a:pt x="8906" y="578"/>
                  <a:pt x="8146" y="639"/>
                </a:cubicBezTo>
                <a:lnTo>
                  <a:pt x="7660" y="1"/>
                </a:lnTo>
                <a:lnTo>
                  <a:pt x="6322" y="305"/>
                </a:lnTo>
                <a:lnTo>
                  <a:pt x="6110" y="1065"/>
                </a:lnTo>
                <a:cubicBezTo>
                  <a:pt x="5380" y="1308"/>
                  <a:pt x="4742" y="1642"/>
                  <a:pt x="4134" y="2068"/>
                </a:cubicBezTo>
                <a:lnTo>
                  <a:pt x="3435" y="1764"/>
                </a:lnTo>
                <a:lnTo>
                  <a:pt x="2401" y="2675"/>
                </a:lnTo>
                <a:lnTo>
                  <a:pt x="2584" y="3466"/>
                </a:lnTo>
                <a:cubicBezTo>
                  <a:pt x="2097" y="4013"/>
                  <a:pt x="1702" y="4621"/>
                  <a:pt x="1398" y="5289"/>
                </a:cubicBezTo>
                <a:lnTo>
                  <a:pt x="608" y="5411"/>
                </a:lnTo>
                <a:lnTo>
                  <a:pt x="182" y="6688"/>
                </a:lnTo>
                <a:lnTo>
                  <a:pt x="730" y="7296"/>
                </a:lnTo>
                <a:cubicBezTo>
                  <a:pt x="608" y="7995"/>
                  <a:pt x="547" y="8724"/>
                  <a:pt x="608" y="9484"/>
                </a:cubicBezTo>
                <a:lnTo>
                  <a:pt x="0" y="9940"/>
                </a:lnTo>
                <a:lnTo>
                  <a:pt x="274" y="11277"/>
                </a:lnTo>
                <a:lnTo>
                  <a:pt x="1064" y="11521"/>
                </a:lnTo>
                <a:cubicBezTo>
                  <a:pt x="1307" y="12250"/>
                  <a:pt x="1641" y="12888"/>
                  <a:pt x="2037" y="13496"/>
                </a:cubicBezTo>
                <a:lnTo>
                  <a:pt x="1763" y="14195"/>
                </a:lnTo>
                <a:lnTo>
                  <a:pt x="2675" y="15229"/>
                </a:lnTo>
                <a:lnTo>
                  <a:pt x="3465" y="15046"/>
                </a:lnTo>
                <a:cubicBezTo>
                  <a:pt x="4012" y="15533"/>
                  <a:pt x="4620" y="15928"/>
                  <a:pt x="5289" y="16232"/>
                </a:cubicBezTo>
                <a:lnTo>
                  <a:pt x="5380" y="17022"/>
                </a:lnTo>
                <a:lnTo>
                  <a:pt x="6687" y="17448"/>
                </a:lnTo>
                <a:lnTo>
                  <a:pt x="7265" y="16901"/>
                </a:lnTo>
                <a:cubicBezTo>
                  <a:pt x="7994" y="17022"/>
                  <a:pt x="8724" y="17053"/>
                  <a:pt x="9453" y="16992"/>
                </a:cubicBezTo>
                <a:lnTo>
                  <a:pt x="9939" y="17630"/>
                </a:lnTo>
                <a:lnTo>
                  <a:pt x="11277" y="17326"/>
                </a:lnTo>
                <a:lnTo>
                  <a:pt x="11520" y="16566"/>
                </a:lnTo>
                <a:cubicBezTo>
                  <a:pt x="12219" y="16323"/>
                  <a:pt x="12888" y="15989"/>
                  <a:pt x="13465" y="15563"/>
                </a:cubicBezTo>
                <a:lnTo>
                  <a:pt x="14195" y="15867"/>
                </a:lnTo>
                <a:lnTo>
                  <a:pt x="15198" y="14955"/>
                </a:lnTo>
                <a:lnTo>
                  <a:pt x="15016" y="14165"/>
                </a:lnTo>
                <a:cubicBezTo>
                  <a:pt x="15502" y="13618"/>
                  <a:pt x="15897" y="13010"/>
                  <a:pt x="16231" y="12341"/>
                </a:cubicBezTo>
                <a:lnTo>
                  <a:pt x="16991" y="12250"/>
                </a:lnTo>
                <a:lnTo>
                  <a:pt x="17417" y="10943"/>
                </a:lnTo>
                <a:lnTo>
                  <a:pt x="16870" y="10335"/>
                </a:lnTo>
                <a:cubicBezTo>
                  <a:pt x="17022" y="9636"/>
                  <a:pt x="17052" y="8907"/>
                  <a:pt x="16991" y="8147"/>
                </a:cubicBezTo>
                <a:close/>
                <a:moveTo>
                  <a:pt x="8815" y="13284"/>
                </a:moveTo>
                <a:cubicBezTo>
                  <a:pt x="6353" y="13284"/>
                  <a:pt x="4347" y="11277"/>
                  <a:pt x="4347" y="8815"/>
                </a:cubicBezTo>
                <a:cubicBezTo>
                  <a:pt x="4347" y="6353"/>
                  <a:pt x="6353" y="4347"/>
                  <a:pt x="8815" y="4347"/>
                </a:cubicBezTo>
                <a:cubicBezTo>
                  <a:pt x="11277" y="4347"/>
                  <a:pt x="13283" y="6353"/>
                  <a:pt x="13283" y="8815"/>
                </a:cubicBezTo>
                <a:cubicBezTo>
                  <a:pt x="13283" y="11277"/>
                  <a:pt x="11277" y="13284"/>
                  <a:pt x="8815" y="13284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/>
          <p:nvPr/>
        </p:nvSpPr>
        <p:spPr>
          <a:xfrm>
            <a:off x="-62400" y="-66000"/>
            <a:ext cx="9268800" cy="5275500"/>
          </a:xfrm>
          <a:prstGeom prst="rect">
            <a:avLst/>
          </a:prstGeom>
          <a:gradFill>
            <a:gsLst>
              <a:gs pos="0">
                <a:srgbClr val="FFFFFF">
                  <a:alpha val="41180"/>
                </a:srgbClr>
              </a:gs>
              <a:gs pos="100000">
                <a:srgbClr val="F3F3F3">
                  <a:alpha val="4118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3"/>
          <p:cNvSpPr/>
          <p:nvPr/>
        </p:nvSpPr>
        <p:spPr>
          <a:xfrm flipH="1">
            <a:off x="-337540" y="1524375"/>
            <a:ext cx="7437684" cy="3930907"/>
          </a:xfrm>
          <a:custGeom>
            <a:avLst/>
            <a:gdLst/>
            <a:ahLst/>
            <a:cxnLst/>
            <a:rect l="l" t="t" r="r" b="b"/>
            <a:pathLst>
              <a:path w="92592" h="48936" extrusionOk="0">
                <a:moveTo>
                  <a:pt x="64841" y="1"/>
                </a:moveTo>
                <a:cubicBezTo>
                  <a:pt x="58884" y="1"/>
                  <a:pt x="53522" y="1916"/>
                  <a:pt x="50559" y="5316"/>
                </a:cubicBezTo>
                <a:cubicBezTo>
                  <a:pt x="45456" y="11168"/>
                  <a:pt x="45800" y="21411"/>
                  <a:pt x="40578" y="21411"/>
                </a:cubicBezTo>
                <a:cubicBezTo>
                  <a:pt x="40506" y="21411"/>
                  <a:pt x="40432" y="21409"/>
                  <a:pt x="40358" y="21405"/>
                </a:cubicBezTo>
                <a:cubicBezTo>
                  <a:pt x="36232" y="21194"/>
                  <a:pt x="34026" y="16844"/>
                  <a:pt x="29913" y="16844"/>
                </a:cubicBezTo>
                <a:cubicBezTo>
                  <a:pt x="28602" y="16844"/>
                  <a:pt x="27097" y="17286"/>
                  <a:pt x="25274" y="18444"/>
                </a:cubicBezTo>
                <a:cubicBezTo>
                  <a:pt x="17732" y="23249"/>
                  <a:pt x="21643" y="29740"/>
                  <a:pt x="21084" y="33830"/>
                </a:cubicBezTo>
                <a:cubicBezTo>
                  <a:pt x="20943" y="34861"/>
                  <a:pt x="20429" y="35229"/>
                  <a:pt x="19656" y="35229"/>
                </a:cubicBezTo>
                <a:cubicBezTo>
                  <a:pt x="17739" y="35229"/>
                  <a:pt x="14230" y="32968"/>
                  <a:pt x="10875" y="32968"/>
                </a:cubicBezTo>
                <a:cubicBezTo>
                  <a:pt x="10219" y="32968"/>
                  <a:pt x="9570" y="33054"/>
                  <a:pt x="8939" y="33260"/>
                </a:cubicBezTo>
                <a:cubicBezTo>
                  <a:pt x="3766" y="34958"/>
                  <a:pt x="1398" y="39763"/>
                  <a:pt x="1956" y="42578"/>
                </a:cubicBezTo>
                <a:cubicBezTo>
                  <a:pt x="2515" y="45405"/>
                  <a:pt x="1" y="48936"/>
                  <a:pt x="1" y="48936"/>
                </a:cubicBezTo>
                <a:lnTo>
                  <a:pt x="91195" y="48936"/>
                </a:lnTo>
                <a:cubicBezTo>
                  <a:pt x="91195" y="48936"/>
                  <a:pt x="92591" y="30578"/>
                  <a:pt x="90357" y="18299"/>
                </a:cubicBezTo>
                <a:cubicBezTo>
                  <a:pt x="90357" y="18299"/>
                  <a:pt x="88547" y="8702"/>
                  <a:pt x="78346" y="3339"/>
                </a:cubicBezTo>
                <a:cubicBezTo>
                  <a:pt x="74006" y="1055"/>
                  <a:pt x="69260" y="1"/>
                  <a:pt x="64841" y="1"/>
                </a:cubicBezTo>
                <a:close/>
              </a:path>
            </a:pathLst>
          </a:custGeom>
          <a:solidFill>
            <a:srgbClr val="D6D7D7">
              <a:alpha val="411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1146900" y="3068936"/>
            <a:ext cx="68502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title" idx="2" hasCustomPrompt="1"/>
          </p:nvPr>
        </p:nvSpPr>
        <p:spPr>
          <a:xfrm>
            <a:off x="3140400" y="925223"/>
            <a:ext cx="2863200" cy="1708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3"/>
          <p:cNvSpPr txBox="1">
            <a:spLocks noGrp="1"/>
          </p:cNvSpPr>
          <p:nvPr>
            <p:ph type="subTitle" idx="1"/>
          </p:nvPr>
        </p:nvSpPr>
        <p:spPr>
          <a:xfrm>
            <a:off x="1693800" y="3823464"/>
            <a:ext cx="5756400" cy="62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28" name="Google Shape;28;p3"/>
          <p:cNvSpPr/>
          <p:nvPr/>
        </p:nvSpPr>
        <p:spPr>
          <a:xfrm>
            <a:off x="6852570" y="4244879"/>
            <a:ext cx="1144520" cy="1145687"/>
          </a:xfrm>
          <a:custGeom>
            <a:avLst/>
            <a:gdLst/>
            <a:ahLst/>
            <a:cxnLst/>
            <a:rect l="l" t="t" r="r" b="b"/>
            <a:pathLst>
              <a:path w="29424" h="29454" fill="none" extrusionOk="0">
                <a:moveTo>
                  <a:pt x="18967" y="2371"/>
                </a:moveTo>
                <a:cubicBezTo>
                  <a:pt x="25806" y="4742"/>
                  <a:pt x="29423" y="12189"/>
                  <a:pt x="27083" y="18998"/>
                </a:cubicBezTo>
                <a:cubicBezTo>
                  <a:pt x="24712" y="25837"/>
                  <a:pt x="17265" y="29454"/>
                  <a:pt x="10426" y="27113"/>
                </a:cubicBezTo>
                <a:cubicBezTo>
                  <a:pt x="3617" y="24743"/>
                  <a:pt x="0" y="17296"/>
                  <a:pt x="2341" y="10457"/>
                </a:cubicBezTo>
                <a:cubicBezTo>
                  <a:pt x="4711" y="3648"/>
                  <a:pt x="12158" y="1"/>
                  <a:pt x="18967" y="2371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3"/>
          <p:cNvSpPr/>
          <p:nvPr/>
        </p:nvSpPr>
        <p:spPr>
          <a:xfrm>
            <a:off x="10" y="80779"/>
            <a:ext cx="392554" cy="393759"/>
          </a:xfrm>
          <a:custGeom>
            <a:avLst/>
            <a:gdLst/>
            <a:ahLst/>
            <a:cxnLst/>
            <a:rect l="l" t="t" r="r" b="b"/>
            <a:pathLst>
              <a:path w="10092" h="10123" fill="none" extrusionOk="0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w="4550" cap="flat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6648473" y="-122721"/>
            <a:ext cx="451678" cy="451717"/>
          </a:xfrm>
          <a:custGeom>
            <a:avLst/>
            <a:gdLst/>
            <a:ahLst/>
            <a:cxnLst/>
            <a:rect l="l" t="t" r="r" b="b"/>
            <a:pathLst>
              <a:path w="11612" h="11613" fill="none" extrusionOk="0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w="4550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/>
          <p:nvPr/>
        </p:nvSpPr>
        <p:spPr>
          <a:xfrm>
            <a:off x="2540620" y="-719259"/>
            <a:ext cx="1144520" cy="1145687"/>
          </a:xfrm>
          <a:custGeom>
            <a:avLst/>
            <a:gdLst/>
            <a:ahLst/>
            <a:cxnLst/>
            <a:rect l="l" t="t" r="r" b="b"/>
            <a:pathLst>
              <a:path w="29424" h="29454" fill="none" extrusionOk="0">
                <a:moveTo>
                  <a:pt x="18967" y="2371"/>
                </a:moveTo>
                <a:cubicBezTo>
                  <a:pt x="25806" y="4742"/>
                  <a:pt x="29423" y="12189"/>
                  <a:pt x="27083" y="18998"/>
                </a:cubicBezTo>
                <a:cubicBezTo>
                  <a:pt x="24712" y="25837"/>
                  <a:pt x="17265" y="29454"/>
                  <a:pt x="10426" y="27113"/>
                </a:cubicBezTo>
                <a:cubicBezTo>
                  <a:pt x="3617" y="24743"/>
                  <a:pt x="0" y="17296"/>
                  <a:pt x="2341" y="10457"/>
                </a:cubicBezTo>
                <a:cubicBezTo>
                  <a:pt x="4711" y="3648"/>
                  <a:pt x="12158" y="1"/>
                  <a:pt x="18967" y="2371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3"/>
          <p:cNvSpPr/>
          <p:nvPr/>
        </p:nvSpPr>
        <p:spPr>
          <a:xfrm>
            <a:off x="-813290" y="4749729"/>
            <a:ext cx="392554" cy="393759"/>
          </a:xfrm>
          <a:custGeom>
            <a:avLst/>
            <a:gdLst/>
            <a:ahLst/>
            <a:cxnLst/>
            <a:rect l="l" t="t" r="r" b="b"/>
            <a:pathLst>
              <a:path w="10092" h="10123" fill="none" extrusionOk="0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w="4550" cap="flat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3"/>
          <p:cNvSpPr/>
          <p:nvPr/>
        </p:nvSpPr>
        <p:spPr>
          <a:xfrm>
            <a:off x="-131739" y="3823471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3"/>
          <p:cNvSpPr/>
          <p:nvPr/>
        </p:nvSpPr>
        <p:spPr>
          <a:xfrm>
            <a:off x="-39725" y="1873600"/>
            <a:ext cx="693132" cy="694353"/>
          </a:xfrm>
          <a:custGeom>
            <a:avLst/>
            <a:gdLst/>
            <a:ahLst/>
            <a:cxnLst/>
            <a:rect l="l" t="t" r="r" b="b"/>
            <a:pathLst>
              <a:path w="17600" h="17631" fill="none" extrusionOk="0">
                <a:moveTo>
                  <a:pt x="16991" y="8147"/>
                </a:moveTo>
                <a:lnTo>
                  <a:pt x="17599" y="7691"/>
                </a:lnTo>
                <a:lnTo>
                  <a:pt x="17326" y="6353"/>
                </a:lnTo>
                <a:lnTo>
                  <a:pt x="16566" y="6110"/>
                </a:lnTo>
                <a:cubicBezTo>
                  <a:pt x="16323" y="5411"/>
                  <a:pt x="15988" y="4742"/>
                  <a:pt x="15563" y="4165"/>
                </a:cubicBezTo>
                <a:lnTo>
                  <a:pt x="15867" y="3435"/>
                </a:lnTo>
                <a:lnTo>
                  <a:pt x="14955" y="2402"/>
                </a:lnTo>
                <a:lnTo>
                  <a:pt x="14164" y="2584"/>
                </a:lnTo>
                <a:cubicBezTo>
                  <a:pt x="13617" y="2128"/>
                  <a:pt x="12979" y="1703"/>
                  <a:pt x="12341" y="1399"/>
                </a:cubicBezTo>
                <a:lnTo>
                  <a:pt x="12219" y="639"/>
                </a:lnTo>
                <a:lnTo>
                  <a:pt x="10942" y="213"/>
                </a:lnTo>
                <a:lnTo>
                  <a:pt x="10335" y="761"/>
                </a:lnTo>
                <a:cubicBezTo>
                  <a:pt x="9635" y="609"/>
                  <a:pt x="8906" y="578"/>
                  <a:pt x="8146" y="639"/>
                </a:cubicBezTo>
                <a:lnTo>
                  <a:pt x="7660" y="1"/>
                </a:lnTo>
                <a:lnTo>
                  <a:pt x="6322" y="305"/>
                </a:lnTo>
                <a:lnTo>
                  <a:pt x="6110" y="1065"/>
                </a:lnTo>
                <a:cubicBezTo>
                  <a:pt x="5380" y="1308"/>
                  <a:pt x="4742" y="1642"/>
                  <a:pt x="4134" y="2068"/>
                </a:cubicBezTo>
                <a:lnTo>
                  <a:pt x="3435" y="1764"/>
                </a:lnTo>
                <a:lnTo>
                  <a:pt x="2401" y="2675"/>
                </a:lnTo>
                <a:lnTo>
                  <a:pt x="2584" y="3466"/>
                </a:lnTo>
                <a:cubicBezTo>
                  <a:pt x="2097" y="4013"/>
                  <a:pt x="1702" y="4621"/>
                  <a:pt x="1398" y="5289"/>
                </a:cubicBezTo>
                <a:lnTo>
                  <a:pt x="608" y="5411"/>
                </a:lnTo>
                <a:lnTo>
                  <a:pt x="182" y="6688"/>
                </a:lnTo>
                <a:lnTo>
                  <a:pt x="730" y="7296"/>
                </a:lnTo>
                <a:cubicBezTo>
                  <a:pt x="608" y="7995"/>
                  <a:pt x="547" y="8724"/>
                  <a:pt x="608" y="9484"/>
                </a:cubicBezTo>
                <a:lnTo>
                  <a:pt x="0" y="9940"/>
                </a:lnTo>
                <a:lnTo>
                  <a:pt x="274" y="11277"/>
                </a:lnTo>
                <a:lnTo>
                  <a:pt x="1064" y="11521"/>
                </a:lnTo>
                <a:cubicBezTo>
                  <a:pt x="1307" y="12250"/>
                  <a:pt x="1641" y="12888"/>
                  <a:pt x="2037" y="13496"/>
                </a:cubicBezTo>
                <a:lnTo>
                  <a:pt x="1763" y="14195"/>
                </a:lnTo>
                <a:lnTo>
                  <a:pt x="2675" y="15229"/>
                </a:lnTo>
                <a:lnTo>
                  <a:pt x="3465" y="15046"/>
                </a:lnTo>
                <a:cubicBezTo>
                  <a:pt x="4012" y="15533"/>
                  <a:pt x="4620" y="15928"/>
                  <a:pt x="5289" y="16232"/>
                </a:cubicBezTo>
                <a:lnTo>
                  <a:pt x="5380" y="17022"/>
                </a:lnTo>
                <a:lnTo>
                  <a:pt x="6687" y="17448"/>
                </a:lnTo>
                <a:lnTo>
                  <a:pt x="7265" y="16901"/>
                </a:lnTo>
                <a:cubicBezTo>
                  <a:pt x="7994" y="17022"/>
                  <a:pt x="8724" y="17053"/>
                  <a:pt x="9453" y="16992"/>
                </a:cubicBezTo>
                <a:lnTo>
                  <a:pt x="9939" y="17630"/>
                </a:lnTo>
                <a:lnTo>
                  <a:pt x="11277" y="17326"/>
                </a:lnTo>
                <a:lnTo>
                  <a:pt x="11520" y="16566"/>
                </a:lnTo>
                <a:cubicBezTo>
                  <a:pt x="12219" y="16323"/>
                  <a:pt x="12888" y="15989"/>
                  <a:pt x="13465" y="15563"/>
                </a:cubicBezTo>
                <a:lnTo>
                  <a:pt x="14195" y="15867"/>
                </a:lnTo>
                <a:lnTo>
                  <a:pt x="15198" y="14955"/>
                </a:lnTo>
                <a:lnTo>
                  <a:pt x="15016" y="14165"/>
                </a:lnTo>
                <a:cubicBezTo>
                  <a:pt x="15502" y="13618"/>
                  <a:pt x="15897" y="13010"/>
                  <a:pt x="16231" y="12341"/>
                </a:cubicBezTo>
                <a:lnTo>
                  <a:pt x="16991" y="12250"/>
                </a:lnTo>
                <a:lnTo>
                  <a:pt x="17417" y="10943"/>
                </a:lnTo>
                <a:lnTo>
                  <a:pt x="16870" y="10335"/>
                </a:lnTo>
                <a:cubicBezTo>
                  <a:pt x="17022" y="9636"/>
                  <a:pt x="17052" y="8907"/>
                  <a:pt x="16991" y="8147"/>
                </a:cubicBezTo>
                <a:close/>
                <a:moveTo>
                  <a:pt x="8815" y="13284"/>
                </a:moveTo>
                <a:cubicBezTo>
                  <a:pt x="6353" y="13284"/>
                  <a:pt x="4347" y="11277"/>
                  <a:pt x="4347" y="8815"/>
                </a:cubicBezTo>
                <a:cubicBezTo>
                  <a:pt x="4347" y="6353"/>
                  <a:pt x="6353" y="4347"/>
                  <a:pt x="8815" y="4347"/>
                </a:cubicBezTo>
                <a:cubicBezTo>
                  <a:pt x="11277" y="4347"/>
                  <a:pt x="13283" y="6353"/>
                  <a:pt x="13283" y="8815"/>
                </a:cubicBezTo>
                <a:cubicBezTo>
                  <a:pt x="13283" y="11277"/>
                  <a:pt x="11277" y="13284"/>
                  <a:pt x="8815" y="13284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3"/>
          <p:cNvGrpSpPr/>
          <p:nvPr/>
        </p:nvGrpSpPr>
        <p:grpSpPr>
          <a:xfrm>
            <a:off x="7544274" y="1469732"/>
            <a:ext cx="1265051" cy="1265051"/>
            <a:chOff x="3912750" y="637550"/>
            <a:chExt cx="947533" cy="947533"/>
          </a:xfrm>
        </p:grpSpPr>
        <p:sp>
          <p:nvSpPr>
            <p:cNvPr id="36" name="Google Shape;36;p3"/>
            <p:cNvSpPr/>
            <p:nvPr/>
          </p:nvSpPr>
          <p:spPr>
            <a:xfrm>
              <a:off x="3912750" y="637550"/>
              <a:ext cx="947533" cy="947533"/>
            </a:xfrm>
            <a:custGeom>
              <a:avLst/>
              <a:gdLst/>
              <a:ahLst/>
              <a:cxnLst/>
              <a:rect l="l" t="t" r="r" b="b"/>
              <a:pathLst>
                <a:path w="14743" h="14743" fill="none" extrusionOk="0">
                  <a:moveTo>
                    <a:pt x="14226" y="6809"/>
                  </a:moveTo>
                  <a:lnTo>
                    <a:pt x="14742" y="6414"/>
                  </a:lnTo>
                  <a:lnTo>
                    <a:pt x="14530" y="5289"/>
                  </a:lnTo>
                  <a:lnTo>
                    <a:pt x="13861" y="5107"/>
                  </a:lnTo>
                  <a:cubicBezTo>
                    <a:pt x="13648" y="4499"/>
                    <a:pt x="13375" y="3952"/>
                    <a:pt x="13040" y="3466"/>
                  </a:cubicBezTo>
                  <a:lnTo>
                    <a:pt x="13283" y="2858"/>
                  </a:lnTo>
                  <a:lnTo>
                    <a:pt x="12524" y="2007"/>
                  </a:lnTo>
                  <a:lnTo>
                    <a:pt x="11855" y="2159"/>
                  </a:lnTo>
                  <a:cubicBezTo>
                    <a:pt x="11399" y="1764"/>
                    <a:pt x="10882" y="1429"/>
                    <a:pt x="10335" y="1156"/>
                  </a:cubicBezTo>
                  <a:lnTo>
                    <a:pt x="10244" y="517"/>
                  </a:lnTo>
                  <a:lnTo>
                    <a:pt x="9150" y="153"/>
                  </a:lnTo>
                  <a:lnTo>
                    <a:pt x="8663" y="609"/>
                  </a:lnTo>
                  <a:cubicBezTo>
                    <a:pt x="8055" y="487"/>
                    <a:pt x="7447" y="457"/>
                    <a:pt x="6809" y="517"/>
                  </a:cubicBezTo>
                  <a:lnTo>
                    <a:pt x="6414" y="1"/>
                  </a:lnTo>
                  <a:lnTo>
                    <a:pt x="5289" y="213"/>
                  </a:lnTo>
                  <a:lnTo>
                    <a:pt x="5107" y="882"/>
                  </a:lnTo>
                  <a:cubicBezTo>
                    <a:pt x="4499" y="1095"/>
                    <a:pt x="3952" y="1368"/>
                    <a:pt x="3466" y="1703"/>
                  </a:cubicBezTo>
                  <a:lnTo>
                    <a:pt x="2858" y="1460"/>
                  </a:lnTo>
                  <a:lnTo>
                    <a:pt x="2007" y="2219"/>
                  </a:lnTo>
                  <a:lnTo>
                    <a:pt x="2159" y="2888"/>
                  </a:lnTo>
                  <a:cubicBezTo>
                    <a:pt x="1763" y="3344"/>
                    <a:pt x="1429" y="3861"/>
                    <a:pt x="1156" y="4408"/>
                  </a:cubicBezTo>
                  <a:lnTo>
                    <a:pt x="517" y="4499"/>
                  </a:lnTo>
                  <a:lnTo>
                    <a:pt x="153" y="5593"/>
                  </a:lnTo>
                  <a:lnTo>
                    <a:pt x="608" y="6080"/>
                  </a:lnTo>
                  <a:cubicBezTo>
                    <a:pt x="487" y="6688"/>
                    <a:pt x="456" y="7296"/>
                    <a:pt x="517" y="7934"/>
                  </a:cubicBezTo>
                  <a:lnTo>
                    <a:pt x="1" y="8329"/>
                  </a:lnTo>
                  <a:lnTo>
                    <a:pt x="213" y="9454"/>
                  </a:lnTo>
                  <a:lnTo>
                    <a:pt x="882" y="9636"/>
                  </a:lnTo>
                  <a:cubicBezTo>
                    <a:pt x="1095" y="10244"/>
                    <a:pt x="1368" y="10791"/>
                    <a:pt x="1703" y="11277"/>
                  </a:cubicBezTo>
                  <a:lnTo>
                    <a:pt x="1460" y="11885"/>
                  </a:lnTo>
                  <a:lnTo>
                    <a:pt x="2219" y="12736"/>
                  </a:lnTo>
                  <a:lnTo>
                    <a:pt x="2888" y="12584"/>
                  </a:lnTo>
                  <a:cubicBezTo>
                    <a:pt x="3344" y="12980"/>
                    <a:pt x="3861" y="13314"/>
                    <a:pt x="4408" y="13587"/>
                  </a:cubicBezTo>
                  <a:lnTo>
                    <a:pt x="4499" y="14226"/>
                  </a:lnTo>
                  <a:lnTo>
                    <a:pt x="5593" y="14590"/>
                  </a:lnTo>
                  <a:lnTo>
                    <a:pt x="6080" y="14135"/>
                  </a:lnTo>
                  <a:cubicBezTo>
                    <a:pt x="6688" y="14256"/>
                    <a:pt x="7296" y="14287"/>
                    <a:pt x="7934" y="14226"/>
                  </a:cubicBezTo>
                  <a:lnTo>
                    <a:pt x="8329" y="14742"/>
                  </a:lnTo>
                  <a:lnTo>
                    <a:pt x="9454" y="14530"/>
                  </a:lnTo>
                  <a:lnTo>
                    <a:pt x="9636" y="13861"/>
                  </a:lnTo>
                  <a:cubicBezTo>
                    <a:pt x="10244" y="13648"/>
                    <a:pt x="10791" y="13375"/>
                    <a:pt x="11277" y="13040"/>
                  </a:cubicBezTo>
                  <a:lnTo>
                    <a:pt x="11885" y="13283"/>
                  </a:lnTo>
                  <a:lnTo>
                    <a:pt x="12736" y="12524"/>
                  </a:lnTo>
                  <a:lnTo>
                    <a:pt x="12584" y="11855"/>
                  </a:lnTo>
                  <a:cubicBezTo>
                    <a:pt x="12980" y="11399"/>
                    <a:pt x="13314" y="10882"/>
                    <a:pt x="13587" y="10335"/>
                  </a:cubicBezTo>
                  <a:lnTo>
                    <a:pt x="14226" y="10244"/>
                  </a:lnTo>
                  <a:lnTo>
                    <a:pt x="14590" y="9150"/>
                  </a:lnTo>
                  <a:lnTo>
                    <a:pt x="14135" y="8663"/>
                  </a:lnTo>
                  <a:cubicBezTo>
                    <a:pt x="14256" y="8055"/>
                    <a:pt x="14287" y="7448"/>
                    <a:pt x="14226" y="6809"/>
                  </a:cubicBezTo>
                  <a:close/>
                  <a:moveTo>
                    <a:pt x="7387" y="11125"/>
                  </a:moveTo>
                  <a:cubicBezTo>
                    <a:pt x="5320" y="11125"/>
                    <a:pt x="3618" y="9423"/>
                    <a:pt x="3618" y="7356"/>
                  </a:cubicBezTo>
                  <a:cubicBezTo>
                    <a:pt x="3618" y="5320"/>
                    <a:pt x="5320" y="3618"/>
                    <a:pt x="7387" y="3618"/>
                  </a:cubicBezTo>
                  <a:cubicBezTo>
                    <a:pt x="9423" y="3618"/>
                    <a:pt x="11125" y="5320"/>
                    <a:pt x="11125" y="7356"/>
                  </a:cubicBezTo>
                  <a:cubicBezTo>
                    <a:pt x="11125" y="9423"/>
                    <a:pt x="9423" y="11125"/>
                    <a:pt x="7387" y="11125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4242902" y="967702"/>
              <a:ext cx="287223" cy="287223"/>
            </a:xfrm>
            <a:custGeom>
              <a:avLst/>
              <a:gdLst/>
              <a:ahLst/>
              <a:cxnLst/>
              <a:rect l="l" t="t" r="r" b="b"/>
              <a:pathLst>
                <a:path w="4469" h="4469" fill="none" extrusionOk="0">
                  <a:moveTo>
                    <a:pt x="2250" y="4469"/>
                  </a:moveTo>
                  <a:cubicBezTo>
                    <a:pt x="1003" y="4469"/>
                    <a:pt x="0" y="3466"/>
                    <a:pt x="0" y="2219"/>
                  </a:cubicBezTo>
                  <a:cubicBezTo>
                    <a:pt x="0" y="1004"/>
                    <a:pt x="1003" y="0"/>
                    <a:pt x="2250" y="0"/>
                  </a:cubicBezTo>
                  <a:cubicBezTo>
                    <a:pt x="3466" y="0"/>
                    <a:pt x="4469" y="1004"/>
                    <a:pt x="4469" y="2219"/>
                  </a:cubicBezTo>
                  <a:cubicBezTo>
                    <a:pt x="4469" y="3466"/>
                    <a:pt x="3466" y="4469"/>
                    <a:pt x="2250" y="4469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"/>
          <p:cNvSpPr/>
          <p:nvPr/>
        </p:nvSpPr>
        <p:spPr>
          <a:xfrm>
            <a:off x="-62400" y="-66000"/>
            <a:ext cx="9268800" cy="5275500"/>
          </a:xfrm>
          <a:prstGeom prst="rect">
            <a:avLst/>
          </a:prstGeom>
          <a:gradFill>
            <a:gsLst>
              <a:gs pos="0">
                <a:srgbClr val="FFFFFF">
                  <a:alpha val="41180"/>
                </a:srgbClr>
              </a:gs>
              <a:gs pos="100000">
                <a:srgbClr val="F3F3F3">
                  <a:alpha val="4118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4"/>
          <p:cNvSpPr/>
          <p:nvPr/>
        </p:nvSpPr>
        <p:spPr>
          <a:xfrm>
            <a:off x="-306961" y="569001"/>
            <a:ext cx="7570971" cy="4973410"/>
          </a:xfrm>
          <a:custGeom>
            <a:avLst/>
            <a:gdLst/>
            <a:ahLst/>
            <a:cxnLst/>
            <a:rect l="l" t="t" r="r" b="b"/>
            <a:pathLst>
              <a:path w="102546" h="67363" extrusionOk="0">
                <a:moveTo>
                  <a:pt x="0" y="1"/>
                </a:moveTo>
                <a:lnTo>
                  <a:pt x="0" y="67363"/>
                </a:lnTo>
                <a:lnTo>
                  <a:pt x="102546" y="67363"/>
                </a:lnTo>
                <a:cubicBezTo>
                  <a:pt x="102322" y="66357"/>
                  <a:pt x="98937" y="50201"/>
                  <a:pt x="91384" y="46414"/>
                </a:cubicBezTo>
                <a:cubicBezTo>
                  <a:pt x="83563" y="42503"/>
                  <a:pt x="70848" y="43341"/>
                  <a:pt x="57720" y="39576"/>
                </a:cubicBezTo>
                <a:cubicBezTo>
                  <a:pt x="44592" y="35799"/>
                  <a:pt x="41664" y="21978"/>
                  <a:pt x="33284" y="13174"/>
                </a:cubicBezTo>
                <a:cubicBezTo>
                  <a:pt x="24905" y="4381"/>
                  <a:pt x="17642" y="2984"/>
                  <a:pt x="8559" y="2425"/>
                </a:cubicBezTo>
                <a:cubicBezTo>
                  <a:pt x="4693" y="2180"/>
                  <a:pt x="2034" y="1129"/>
                  <a:pt x="0" y="1"/>
                </a:cubicBezTo>
                <a:close/>
              </a:path>
            </a:pathLst>
          </a:custGeom>
          <a:solidFill>
            <a:srgbClr val="D6D7D7">
              <a:alpha val="411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subTitle" idx="1"/>
          </p:nvPr>
        </p:nvSpPr>
        <p:spPr>
          <a:xfrm>
            <a:off x="539500" y="1150475"/>
            <a:ext cx="8064900" cy="327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"/>
              <a:buAutoNum type="arabicPeriod"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"/>
              <a:buFont typeface="Roboto Condensed Light"/>
              <a:buAutoNum type="alphaLcPeriod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"/>
              <a:buFont typeface="Roboto Condensed Light"/>
              <a:buAutoNum type="romanLcPeriod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"/>
              <a:buFont typeface="Roboto Condensed Light"/>
              <a:buAutoNum type="arabicPeriod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"/>
              <a:buFont typeface="Roboto Condensed Light"/>
              <a:buAutoNum type="alphaLcPeriod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"/>
              <a:buFont typeface="Roboto Condensed Light"/>
              <a:buAutoNum type="romanLcPeriod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"/>
              <a:buFont typeface="Roboto Condensed Light"/>
              <a:buAutoNum type="arabicPeriod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"/>
              <a:buFont typeface="Roboto Condensed Light"/>
              <a:buAutoNum type="alphaLcPeriod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42" name="Google Shape;42;p4"/>
          <p:cNvSpPr txBox="1">
            <a:spLocks noGrp="1"/>
          </p:cNvSpPr>
          <p:nvPr>
            <p:ph type="title"/>
          </p:nvPr>
        </p:nvSpPr>
        <p:spPr>
          <a:xfrm>
            <a:off x="713225" y="657995"/>
            <a:ext cx="7717500" cy="363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"/>
          <p:cNvSpPr/>
          <p:nvPr/>
        </p:nvSpPr>
        <p:spPr>
          <a:xfrm flipH="1">
            <a:off x="-1039340" y="2434784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4"/>
          <p:cNvSpPr/>
          <p:nvPr/>
        </p:nvSpPr>
        <p:spPr>
          <a:xfrm flipH="1">
            <a:off x="8628904" y="24929"/>
            <a:ext cx="392554" cy="393759"/>
          </a:xfrm>
          <a:custGeom>
            <a:avLst/>
            <a:gdLst/>
            <a:ahLst/>
            <a:cxnLst/>
            <a:rect l="l" t="t" r="r" b="b"/>
            <a:pathLst>
              <a:path w="10092" h="10123" fill="none" extrusionOk="0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w="4550" cap="flat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4"/>
          <p:cNvSpPr/>
          <p:nvPr/>
        </p:nvSpPr>
        <p:spPr>
          <a:xfrm flipH="1">
            <a:off x="8402854" y="4749729"/>
            <a:ext cx="392554" cy="393759"/>
          </a:xfrm>
          <a:custGeom>
            <a:avLst/>
            <a:gdLst/>
            <a:ahLst/>
            <a:cxnLst/>
            <a:rect l="l" t="t" r="r" b="b"/>
            <a:pathLst>
              <a:path w="10092" h="10123" fill="none" extrusionOk="0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w="4550" cap="flat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4"/>
          <p:cNvSpPr/>
          <p:nvPr/>
        </p:nvSpPr>
        <p:spPr>
          <a:xfrm flipH="1">
            <a:off x="7428185" y="-1004829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4"/>
          <p:cNvSpPr/>
          <p:nvPr/>
        </p:nvSpPr>
        <p:spPr>
          <a:xfrm flipH="1">
            <a:off x="1222079" y="5009091"/>
            <a:ext cx="392554" cy="393759"/>
          </a:xfrm>
          <a:custGeom>
            <a:avLst/>
            <a:gdLst/>
            <a:ahLst/>
            <a:cxnLst/>
            <a:rect l="l" t="t" r="r" b="b"/>
            <a:pathLst>
              <a:path w="10092" h="10123" fill="none" extrusionOk="0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w="4550" cap="flat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4"/>
          <p:cNvSpPr/>
          <p:nvPr/>
        </p:nvSpPr>
        <p:spPr>
          <a:xfrm>
            <a:off x="-96450" y="-125362"/>
            <a:ext cx="693132" cy="694353"/>
          </a:xfrm>
          <a:custGeom>
            <a:avLst/>
            <a:gdLst/>
            <a:ahLst/>
            <a:cxnLst/>
            <a:rect l="l" t="t" r="r" b="b"/>
            <a:pathLst>
              <a:path w="17600" h="17631" fill="none" extrusionOk="0">
                <a:moveTo>
                  <a:pt x="16991" y="8147"/>
                </a:moveTo>
                <a:lnTo>
                  <a:pt x="17599" y="7691"/>
                </a:lnTo>
                <a:lnTo>
                  <a:pt x="17326" y="6353"/>
                </a:lnTo>
                <a:lnTo>
                  <a:pt x="16566" y="6110"/>
                </a:lnTo>
                <a:cubicBezTo>
                  <a:pt x="16323" y="5411"/>
                  <a:pt x="15988" y="4742"/>
                  <a:pt x="15563" y="4165"/>
                </a:cubicBezTo>
                <a:lnTo>
                  <a:pt x="15867" y="3435"/>
                </a:lnTo>
                <a:lnTo>
                  <a:pt x="14955" y="2402"/>
                </a:lnTo>
                <a:lnTo>
                  <a:pt x="14164" y="2584"/>
                </a:lnTo>
                <a:cubicBezTo>
                  <a:pt x="13617" y="2128"/>
                  <a:pt x="12979" y="1703"/>
                  <a:pt x="12341" y="1399"/>
                </a:cubicBezTo>
                <a:lnTo>
                  <a:pt x="12219" y="639"/>
                </a:lnTo>
                <a:lnTo>
                  <a:pt x="10942" y="213"/>
                </a:lnTo>
                <a:lnTo>
                  <a:pt x="10335" y="761"/>
                </a:lnTo>
                <a:cubicBezTo>
                  <a:pt x="9635" y="609"/>
                  <a:pt x="8906" y="578"/>
                  <a:pt x="8146" y="639"/>
                </a:cubicBezTo>
                <a:lnTo>
                  <a:pt x="7660" y="1"/>
                </a:lnTo>
                <a:lnTo>
                  <a:pt x="6322" y="305"/>
                </a:lnTo>
                <a:lnTo>
                  <a:pt x="6110" y="1065"/>
                </a:lnTo>
                <a:cubicBezTo>
                  <a:pt x="5380" y="1308"/>
                  <a:pt x="4742" y="1642"/>
                  <a:pt x="4134" y="2068"/>
                </a:cubicBezTo>
                <a:lnTo>
                  <a:pt x="3435" y="1764"/>
                </a:lnTo>
                <a:lnTo>
                  <a:pt x="2401" y="2675"/>
                </a:lnTo>
                <a:lnTo>
                  <a:pt x="2584" y="3466"/>
                </a:lnTo>
                <a:cubicBezTo>
                  <a:pt x="2097" y="4013"/>
                  <a:pt x="1702" y="4621"/>
                  <a:pt x="1398" y="5289"/>
                </a:cubicBezTo>
                <a:lnTo>
                  <a:pt x="608" y="5411"/>
                </a:lnTo>
                <a:lnTo>
                  <a:pt x="182" y="6688"/>
                </a:lnTo>
                <a:lnTo>
                  <a:pt x="730" y="7296"/>
                </a:lnTo>
                <a:cubicBezTo>
                  <a:pt x="608" y="7995"/>
                  <a:pt x="547" y="8724"/>
                  <a:pt x="608" y="9484"/>
                </a:cubicBezTo>
                <a:lnTo>
                  <a:pt x="0" y="9940"/>
                </a:lnTo>
                <a:lnTo>
                  <a:pt x="274" y="11277"/>
                </a:lnTo>
                <a:lnTo>
                  <a:pt x="1064" y="11521"/>
                </a:lnTo>
                <a:cubicBezTo>
                  <a:pt x="1307" y="12250"/>
                  <a:pt x="1641" y="12888"/>
                  <a:pt x="2037" y="13496"/>
                </a:cubicBezTo>
                <a:lnTo>
                  <a:pt x="1763" y="14195"/>
                </a:lnTo>
                <a:lnTo>
                  <a:pt x="2675" y="15229"/>
                </a:lnTo>
                <a:lnTo>
                  <a:pt x="3465" y="15046"/>
                </a:lnTo>
                <a:cubicBezTo>
                  <a:pt x="4012" y="15533"/>
                  <a:pt x="4620" y="15928"/>
                  <a:pt x="5289" y="16232"/>
                </a:cubicBezTo>
                <a:lnTo>
                  <a:pt x="5380" y="17022"/>
                </a:lnTo>
                <a:lnTo>
                  <a:pt x="6687" y="17448"/>
                </a:lnTo>
                <a:lnTo>
                  <a:pt x="7265" y="16901"/>
                </a:lnTo>
                <a:cubicBezTo>
                  <a:pt x="7994" y="17022"/>
                  <a:pt x="8724" y="17053"/>
                  <a:pt x="9453" y="16992"/>
                </a:cubicBezTo>
                <a:lnTo>
                  <a:pt x="9939" y="17630"/>
                </a:lnTo>
                <a:lnTo>
                  <a:pt x="11277" y="17326"/>
                </a:lnTo>
                <a:lnTo>
                  <a:pt x="11520" y="16566"/>
                </a:lnTo>
                <a:cubicBezTo>
                  <a:pt x="12219" y="16323"/>
                  <a:pt x="12888" y="15989"/>
                  <a:pt x="13465" y="15563"/>
                </a:cubicBezTo>
                <a:lnTo>
                  <a:pt x="14195" y="15867"/>
                </a:lnTo>
                <a:lnTo>
                  <a:pt x="15198" y="14955"/>
                </a:lnTo>
                <a:lnTo>
                  <a:pt x="15016" y="14165"/>
                </a:lnTo>
                <a:cubicBezTo>
                  <a:pt x="15502" y="13618"/>
                  <a:pt x="15897" y="13010"/>
                  <a:pt x="16231" y="12341"/>
                </a:cubicBezTo>
                <a:lnTo>
                  <a:pt x="16991" y="12250"/>
                </a:lnTo>
                <a:lnTo>
                  <a:pt x="17417" y="10943"/>
                </a:lnTo>
                <a:lnTo>
                  <a:pt x="16870" y="10335"/>
                </a:lnTo>
                <a:cubicBezTo>
                  <a:pt x="17022" y="9636"/>
                  <a:pt x="17052" y="8907"/>
                  <a:pt x="16991" y="8147"/>
                </a:cubicBezTo>
                <a:close/>
                <a:moveTo>
                  <a:pt x="8815" y="13284"/>
                </a:moveTo>
                <a:cubicBezTo>
                  <a:pt x="6353" y="13284"/>
                  <a:pt x="4347" y="11277"/>
                  <a:pt x="4347" y="8815"/>
                </a:cubicBezTo>
                <a:cubicBezTo>
                  <a:pt x="4347" y="6353"/>
                  <a:pt x="6353" y="4347"/>
                  <a:pt x="8815" y="4347"/>
                </a:cubicBezTo>
                <a:cubicBezTo>
                  <a:pt x="11277" y="4347"/>
                  <a:pt x="13283" y="6353"/>
                  <a:pt x="13283" y="8815"/>
                </a:cubicBezTo>
                <a:cubicBezTo>
                  <a:pt x="13283" y="11277"/>
                  <a:pt x="11277" y="13284"/>
                  <a:pt x="8815" y="13284"/>
                </a:cubicBezTo>
                <a:close/>
              </a:path>
            </a:pathLst>
          </a:custGeom>
          <a:noFill/>
          <a:ln w="4550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4"/>
          <p:cNvGrpSpPr/>
          <p:nvPr/>
        </p:nvGrpSpPr>
        <p:grpSpPr>
          <a:xfrm>
            <a:off x="4288299" y="4703032"/>
            <a:ext cx="1265051" cy="1265051"/>
            <a:chOff x="3912750" y="637550"/>
            <a:chExt cx="947533" cy="947533"/>
          </a:xfrm>
        </p:grpSpPr>
        <p:sp>
          <p:nvSpPr>
            <p:cNvPr id="50" name="Google Shape;50;p4"/>
            <p:cNvSpPr/>
            <p:nvPr/>
          </p:nvSpPr>
          <p:spPr>
            <a:xfrm>
              <a:off x="3912750" y="637550"/>
              <a:ext cx="947533" cy="947533"/>
            </a:xfrm>
            <a:custGeom>
              <a:avLst/>
              <a:gdLst/>
              <a:ahLst/>
              <a:cxnLst/>
              <a:rect l="l" t="t" r="r" b="b"/>
              <a:pathLst>
                <a:path w="14743" h="14743" fill="none" extrusionOk="0">
                  <a:moveTo>
                    <a:pt x="14226" y="6809"/>
                  </a:moveTo>
                  <a:lnTo>
                    <a:pt x="14742" y="6414"/>
                  </a:lnTo>
                  <a:lnTo>
                    <a:pt x="14530" y="5289"/>
                  </a:lnTo>
                  <a:lnTo>
                    <a:pt x="13861" y="5107"/>
                  </a:lnTo>
                  <a:cubicBezTo>
                    <a:pt x="13648" y="4499"/>
                    <a:pt x="13375" y="3952"/>
                    <a:pt x="13040" y="3466"/>
                  </a:cubicBezTo>
                  <a:lnTo>
                    <a:pt x="13283" y="2858"/>
                  </a:lnTo>
                  <a:lnTo>
                    <a:pt x="12524" y="2007"/>
                  </a:lnTo>
                  <a:lnTo>
                    <a:pt x="11855" y="2159"/>
                  </a:lnTo>
                  <a:cubicBezTo>
                    <a:pt x="11399" y="1764"/>
                    <a:pt x="10882" y="1429"/>
                    <a:pt x="10335" y="1156"/>
                  </a:cubicBezTo>
                  <a:lnTo>
                    <a:pt x="10244" y="517"/>
                  </a:lnTo>
                  <a:lnTo>
                    <a:pt x="9150" y="153"/>
                  </a:lnTo>
                  <a:lnTo>
                    <a:pt x="8663" y="609"/>
                  </a:lnTo>
                  <a:cubicBezTo>
                    <a:pt x="8055" y="487"/>
                    <a:pt x="7447" y="457"/>
                    <a:pt x="6809" y="517"/>
                  </a:cubicBezTo>
                  <a:lnTo>
                    <a:pt x="6414" y="1"/>
                  </a:lnTo>
                  <a:lnTo>
                    <a:pt x="5289" y="213"/>
                  </a:lnTo>
                  <a:lnTo>
                    <a:pt x="5107" y="882"/>
                  </a:lnTo>
                  <a:cubicBezTo>
                    <a:pt x="4499" y="1095"/>
                    <a:pt x="3952" y="1368"/>
                    <a:pt x="3466" y="1703"/>
                  </a:cubicBezTo>
                  <a:lnTo>
                    <a:pt x="2858" y="1460"/>
                  </a:lnTo>
                  <a:lnTo>
                    <a:pt x="2007" y="2219"/>
                  </a:lnTo>
                  <a:lnTo>
                    <a:pt x="2159" y="2888"/>
                  </a:lnTo>
                  <a:cubicBezTo>
                    <a:pt x="1763" y="3344"/>
                    <a:pt x="1429" y="3861"/>
                    <a:pt x="1156" y="4408"/>
                  </a:cubicBezTo>
                  <a:lnTo>
                    <a:pt x="517" y="4499"/>
                  </a:lnTo>
                  <a:lnTo>
                    <a:pt x="153" y="5593"/>
                  </a:lnTo>
                  <a:lnTo>
                    <a:pt x="608" y="6080"/>
                  </a:lnTo>
                  <a:cubicBezTo>
                    <a:pt x="487" y="6688"/>
                    <a:pt x="456" y="7296"/>
                    <a:pt x="517" y="7934"/>
                  </a:cubicBezTo>
                  <a:lnTo>
                    <a:pt x="1" y="8329"/>
                  </a:lnTo>
                  <a:lnTo>
                    <a:pt x="213" y="9454"/>
                  </a:lnTo>
                  <a:lnTo>
                    <a:pt x="882" y="9636"/>
                  </a:lnTo>
                  <a:cubicBezTo>
                    <a:pt x="1095" y="10244"/>
                    <a:pt x="1368" y="10791"/>
                    <a:pt x="1703" y="11277"/>
                  </a:cubicBezTo>
                  <a:lnTo>
                    <a:pt x="1460" y="11885"/>
                  </a:lnTo>
                  <a:lnTo>
                    <a:pt x="2219" y="12736"/>
                  </a:lnTo>
                  <a:lnTo>
                    <a:pt x="2888" y="12584"/>
                  </a:lnTo>
                  <a:cubicBezTo>
                    <a:pt x="3344" y="12980"/>
                    <a:pt x="3861" y="13314"/>
                    <a:pt x="4408" y="13587"/>
                  </a:cubicBezTo>
                  <a:lnTo>
                    <a:pt x="4499" y="14226"/>
                  </a:lnTo>
                  <a:lnTo>
                    <a:pt x="5593" y="14590"/>
                  </a:lnTo>
                  <a:lnTo>
                    <a:pt x="6080" y="14135"/>
                  </a:lnTo>
                  <a:cubicBezTo>
                    <a:pt x="6688" y="14256"/>
                    <a:pt x="7296" y="14287"/>
                    <a:pt x="7934" y="14226"/>
                  </a:cubicBezTo>
                  <a:lnTo>
                    <a:pt x="8329" y="14742"/>
                  </a:lnTo>
                  <a:lnTo>
                    <a:pt x="9454" y="14530"/>
                  </a:lnTo>
                  <a:lnTo>
                    <a:pt x="9636" y="13861"/>
                  </a:lnTo>
                  <a:cubicBezTo>
                    <a:pt x="10244" y="13648"/>
                    <a:pt x="10791" y="13375"/>
                    <a:pt x="11277" y="13040"/>
                  </a:cubicBezTo>
                  <a:lnTo>
                    <a:pt x="11885" y="13283"/>
                  </a:lnTo>
                  <a:lnTo>
                    <a:pt x="12736" y="12524"/>
                  </a:lnTo>
                  <a:lnTo>
                    <a:pt x="12584" y="11855"/>
                  </a:lnTo>
                  <a:cubicBezTo>
                    <a:pt x="12980" y="11399"/>
                    <a:pt x="13314" y="10882"/>
                    <a:pt x="13587" y="10335"/>
                  </a:cubicBezTo>
                  <a:lnTo>
                    <a:pt x="14226" y="10244"/>
                  </a:lnTo>
                  <a:lnTo>
                    <a:pt x="14590" y="9150"/>
                  </a:lnTo>
                  <a:lnTo>
                    <a:pt x="14135" y="8663"/>
                  </a:lnTo>
                  <a:cubicBezTo>
                    <a:pt x="14256" y="8055"/>
                    <a:pt x="14287" y="7448"/>
                    <a:pt x="14226" y="6809"/>
                  </a:cubicBezTo>
                  <a:close/>
                  <a:moveTo>
                    <a:pt x="7387" y="11125"/>
                  </a:moveTo>
                  <a:cubicBezTo>
                    <a:pt x="5320" y="11125"/>
                    <a:pt x="3618" y="9423"/>
                    <a:pt x="3618" y="7356"/>
                  </a:cubicBezTo>
                  <a:cubicBezTo>
                    <a:pt x="3618" y="5320"/>
                    <a:pt x="5320" y="3618"/>
                    <a:pt x="7387" y="3618"/>
                  </a:cubicBezTo>
                  <a:cubicBezTo>
                    <a:pt x="9423" y="3618"/>
                    <a:pt x="11125" y="5320"/>
                    <a:pt x="11125" y="7356"/>
                  </a:cubicBezTo>
                  <a:cubicBezTo>
                    <a:pt x="11125" y="9423"/>
                    <a:pt x="9423" y="11125"/>
                    <a:pt x="7387" y="11125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4242902" y="967702"/>
              <a:ext cx="287223" cy="287223"/>
            </a:xfrm>
            <a:custGeom>
              <a:avLst/>
              <a:gdLst/>
              <a:ahLst/>
              <a:cxnLst/>
              <a:rect l="l" t="t" r="r" b="b"/>
              <a:pathLst>
                <a:path w="4469" h="4469" fill="none" extrusionOk="0">
                  <a:moveTo>
                    <a:pt x="2250" y="4469"/>
                  </a:moveTo>
                  <a:cubicBezTo>
                    <a:pt x="1003" y="4469"/>
                    <a:pt x="0" y="3466"/>
                    <a:pt x="0" y="2219"/>
                  </a:cubicBezTo>
                  <a:cubicBezTo>
                    <a:pt x="0" y="1004"/>
                    <a:pt x="1003" y="0"/>
                    <a:pt x="2250" y="0"/>
                  </a:cubicBezTo>
                  <a:cubicBezTo>
                    <a:pt x="3466" y="0"/>
                    <a:pt x="4469" y="1004"/>
                    <a:pt x="4469" y="2219"/>
                  </a:cubicBezTo>
                  <a:cubicBezTo>
                    <a:pt x="4469" y="3466"/>
                    <a:pt x="3466" y="4469"/>
                    <a:pt x="2250" y="4469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5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3"/>
          <p:cNvSpPr/>
          <p:nvPr/>
        </p:nvSpPr>
        <p:spPr>
          <a:xfrm>
            <a:off x="-62400" y="-66000"/>
            <a:ext cx="9268800" cy="5275500"/>
          </a:xfrm>
          <a:prstGeom prst="rect">
            <a:avLst/>
          </a:prstGeom>
          <a:gradFill>
            <a:gsLst>
              <a:gs pos="0">
                <a:srgbClr val="FFFFFF">
                  <a:alpha val="41180"/>
                </a:srgbClr>
              </a:gs>
              <a:gs pos="100000">
                <a:srgbClr val="F3F3F3">
                  <a:alpha val="4118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3"/>
          <p:cNvSpPr/>
          <p:nvPr/>
        </p:nvSpPr>
        <p:spPr>
          <a:xfrm flipH="1">
            <a:off x="975451" y="-231496"/>
            <a:ext cx="8428467" cy="5606479"/>
          </a:xfrm>
          <a:custGeom>
            <a:avLst/>
            <a:gdLst/>
            <a:ahLst/>
            <a:cxnLst/>
            <a:rect l="l" t="t" r="r" b="b"/>
            <a:pathLst>
              <a:path w="104747" h="69676" extrusionOk="0">
                <a:moveTo>
                  <a:pt x="0" y="1"/>
                </a:moveTo>
                <a:lnTo>
                  <a:pt x="0" y="69676"/>
                </a:lnTo>
                <a:lnTo>
                  <a:pt x="1799" y="69676"/>
                </a:lnTo>
                <a:cubicBezTo>
                  <a:pt x="5385" y="68581"/>
                  <a:pt x="10134" y="66536"/>
                  <a:pt x="15229" y="62693"/>
                </a:cubicBezTo>
                <a:cubicBezTo>
                  <a:pt x="25977" y="54592"/>
                  <a:pt x="20111" y="44816"/>
                  <a:pt x="30871" y="30850"/>
                </a:cubicBezTo>
                <a:cubicBezTo>
                  <a:pt x="41619" y="16883"/>
                  <a:pt x="59776" y="24984"/>
                  <a:pt x="85194" y="12973"/>
                </a:cubicBezTo>
                <a:cubicBezTo>
                  <a:pt x="96859" y="7464"/>
                  <a:pt x="102289" y="3978"/>
                  <a:pt x="104747" y="1822"/>
                </a:cubicBezTo>
                <a:lnTo>
                  <a:pt x="104747" y="1"/>
                </a:lnTo>
                <a:close/>
              </a:path>
            </a:pathLst>
          </a:custGeom>
          <a:solidFill>
            <a:srgbClr val="D6D7D7">
              <a:alpha val="411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3"/>
          <p:cNvSpPr txBox="1">
            <a:spLocks noGrp="1"/>
          </p:cNvSpPr>
          <p:nvPr>
            <p:ph type="title"/>
          </p:nvPr>
        </p:nvSpPr>
        <p:spPr>
          <a:xfrm>
            <a:off x="1991575" y="1754100"/>
            <a:ext cx="2580300" cy="4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148" name="Google Shape;148;p13"/>
          <p:cNvSpPr txBox="1">
            <a:spLocks noGrp="1"/>
          </p:cNvSpPr>
          <p:nvPr>
            <p:ph type="subTitle" idx="1"/>
          </p:nvPr>
        </p:nvSpPr>
        <p:spPr>
          <a:xfrm>
            <a:off x="1991575" y="2116975"/>
            <a:ext cx="2580300" cy="47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13"/>
          <p:cNvSpPr txBox="1">
            <a:spLocks noGrp="1"/>
          </p:cNvSpPr>
          <p:nvPr>
            <p:ph type="title" idx="2"/>
          </p:nvPr>
        </p:nvSpPr>
        <p:spPr>
          <a:xfrm>
            <a:off x="5786525" y="1754100"/>
            <a:ext cx="2580300" cy="4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150" name="Google Shape;150;p13"/>
          <p:cNvSpPr txBox="1">
            <a:spLocks noGrp="1"/>
          </p:cNvSpPr>
          <p:nvPr>
            <p:ph type="subTitle" idx="3"/>
          </p:nvPr>
        </p:nvSpPr>
        <p:spPr>
          <a:xfrm>
            <a:off x="5786525" y="2116975"/>
            <a:ext cx="2580300" cy="47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13"/>
          <p:cNvSpPr txBox="1">
            <a:spLocks noGrp="1"/>
          </p:cNvSpPr>
          <p:nvPr>
            <p:ph type="title" idx="4"/>
          </p:nvPr>
        </p:nvSpPr>
        <p:spPr>
          <a:xfrm>
            <a:off x="1991575" y="3094050"/>
            <a:ext cx="2580300" cy="4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152" name="Google Shape;152;p13"/>
          <p:cNvSpPr txBox="1">
            <a:spLocks noGrp="1"/>
          </p:cNvSpPr>
          <p:nvPr>
            <p:ph type="title" idx="5"/>
          </p:nvPr>
        </p:nvSpPr>
        <p:spPr>
          <a:xfrm>
            <a:off x="5786525" y="3094050"/>
            <a:ext cx="2580300" cy="4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153" name="Google Shape;153;p13"/>
          <p:cNvSpPr txBox="1">
            <a:spLocks noGrp="1"/>
          </p:cNvSpPr>
          <p:nvPr>
            <p:ph type="subTitle" idx="6"/>
          </p:nvPr>
        </p:nvSpPr>
        <p:spPr>
          <a:xfrm>
            <a:off x="5786525" y="3455900"/>
            <a:ext cx="2580300" cy="47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13"/>
          <p:cNvSpPr txBox="1">
            <a:spLocks noGrp="1"/>
          </p:cNvSpPr>
          <p:nvPr>
            <p:ph type="title" idx="7" hasCustomPrompt="1"/>
          </p:nvPr>
        </p:nvSpPr>
        <p:spPr>
          <a:xfrm>
            <a:off x="1068700" y="1852888"/>
            <a:ext cx="8229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3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9pPr>
          </a:lstStyle>
          <a:p>
            <a:r>
              <a:t>xx%</a:t>
            </a:r>
          </a:p>
        </p:txBody>
      </p:sp>
      <p:sp>
        <p:nvSpPr>
          <p:cNvPr id="155" name="Google Shape;155;p13"/>
          <p:cNvSpPr txBox="1">
            <a:spLocks noGrp="1"/>
          </p:cNvSpPr>
          <p:nvPr>
            <p:ph type="title" idx="8" hasCustomPrompt="1"/>
          </p:nvPr>
        </p:nvSpPr>
        <p:spPr>
          <a:xfrm>
            <a:off x="4868250" y="1858800"/>
            <a:ext cx="8229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3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9pPr>
          </a:lstStyle>
          <a:p>
            <a:r>
              <a:t>xx%</a:t>
            </a:r>
          </a:p>
        </p:txBody>
      </p:sp>
      <p:sp>
        <p:nvSpPr>
          <p:cNvPr id="156" name="Google Shape;156;p13"/>
          <p:cNvSpPr txBox="1">
            <a:spLocks noGrp="1"/>
          </p:cNvSpPr>
          <p:nvPr>
            <p:ph type="title" idx="9" hasCustomPrompt="1"/>
          </p:nvPr>
        </p:nvSpPr>
        <p:spPr>
          <a:xfrm>
            <a:off x="1068700" y="3193550"/>
            <a:ext cx="8229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3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9pPr>
          </a:lstStyle>
          <a:p>
            <a:r>
              <a:t>xx%</a:t>
            </a:r>
          </a:p>
        </p:txBody>
      </p:sp>
      <p:sp>
        <p:nvSpPr>
          <p:cNvPr id="157" name="Google Shape;157;p13"/>
          <p:cNvSpPr txBox="1">
            <a:spLocks noGrp="1"/>
          </p:cNvSpPr>
          <p:nvPr>
            <p:ph type="title" idx="13" hasCustomPrompt="1"/>
          </p:nvPr>
        </p:nvSpPr>
        <p:spPr>
          <a:xfrm>
            <a:off x="4868250" y="3198175"/>
            <a:ext cx="8229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3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9pPr>
          </a:lstStyle>
          <a:p>
            <a:r>
              <a:t>xx%</a:t>
            </a:r>
          </a:p>
        </p:txBody>
      </p:sp>
      <p:sp>
        <p:nvSpPr>
          <p:cNvPr id="158" name="Google Shape;158;p13"/>
          <p:cNvSpPr txBox="1">
            <a:spLocks noGrp="1"/>
          </p:cNvSpPr>
          <p:nvPr>
            <p:ph type="subTitle" idx="14"/>
          </p:nvPr>
        </p:nvSpPr>
        <p:spPr>
          <a:xfrm>
            <a:off x="1991575" y="3455900"/>
            <a:ext cx="2580300" cy="47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3"/>
          <p:cNvSpPr txBox="1">
            <a:spLocks noGrp="1"/>
          </p:cNvSpPr>
          <p:nvPr>
            <p:ph type="title" idx="15"/>
          </p:nvPr>
        </p:nvSpPr>
        <p:spPr>
          <a:xfrm>
            <a:off x="713225" y="657995"/>
            <a:ext cx="7717500" cy="363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3"/>
          <p:cNvSpPr/>
          <p:nvPr/>
        </p:nvSpPr>
        <p:spPr>
          <a:xfrm flipH="1">
            <a:off x="-354865" y="3768934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3"/>
          <p:cNvSpPr/>
          <p:nvPr/>
        </p:nvSpPr>
        <p:spPr>
          <a:xfrm flipH="1">
            <a:off x="8038179" y="4"/>
            <a:ext cx="392554" cy="393759"/>
          </a:xfrm>
          <a:custGeom>
            <a:avLst/>
            <a:gdLst/>
            <a:ahLst/>
            <a:cxnLst/>
            <a:rect l="l" t="t" r="r" b="b"/>
            <a:pathLst>
              <a:path w="10092" h="10123" fill="none" extrusionOk="0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w="4550" cap="flat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3"/>
          <p:cNvSpPr/>
          <p:nvPr/>
        </p:nvSpPr>
        <p:spPr>
          <a:xfrm flipH="1">
            <a:off x="1439917" y="-212621"/>
            <a:ext cx="451678" cy="451717"/>
          </a:xfrm>
          <a:custGeom>
            <a:avLst/>
            <a:gdLst/>
            <a:ahLst/>
            <a:cxnLst/>
            <a:rect l="l" t="t" r="r" b="b"/>
            <a:pathLst>
              <a:path w="11612" h="11613" fill="none" extrusionOk="0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w="4550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3"/>
          <p:cNvSpPr/>
          <p:nvPr/>
        </p:nvSpPr>
        <p:spPr>
          <a:xfrm flipH="1">
            <a:off x="4166028" y="-814459"/>
            <a:ext cx="1144520" cy="1145687"/>
          </a:xfrm>
          <a:custGeom>
            <a:avLst/>
            <a:gdLst/>
            <a:ahLst/>
            <a:cxnLst/>
            <a:rect l="l" t="t" r="r" b="b"/>
            <a:pathLst>
              <a:path w="29424" h="29454" fill="none" extrusionOk="0">
                <a:moveTo>
                  <a:pt x="18967" y="2371"/>
                </a:moveTo>
                <a:cubicBezTo>
                  <a:pt x="25806" y="4742"/>
                  <a:pt x="29423" y="12189"/>
                  <a:pt x="27083" y="18998"/>
                </a:cubicBezTo>
                <a:cubicBezTo>
                  <a:pt x="24712" y="25837"/>
                  <a:pt x="17265" y="29454"/>
                  <a:pt x="10426" y="27113"/>
                </a:cubicBezTo>
                <a:cubicBezTo>
                  <a:pt x="3617" y="24743"/>
                  <a:pt x="0" y="17296"/>
                  <a:pt x="2341" y="10457"/>
                </a:cubicBezTo>
                <a:cubicBezTo>
                  <a:pt x="4711" y="3648"/>
                  <a:pt x="12158" y="1"/>
                  <a:pt x="18967" y="2371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3"/>
          <p:cNvSpPr/>
          <p:nvPr/>
        </p:nvSpPr>
        <p:spPr>
          <a:xfrm flipH="1">
            <a:off x="4296960" y="4597121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3"/>
          <p:cNvSpPr/>
          <p:nvPr/>
        </p:nvSpPr>
        <p:spPr>
          <a:xfrm flipH="1">
            <a:off x="815942" y="4691779"/>
            <a:ext cx="451678" cy="451717"/>
          </a:xfrm>
          <a:custGeom>
            <a:avLst/>
            <a:gdLst/>
            <a:ahLst/>
            <a:cxnLst/>
            <a:rect l="l" t="t" r="r" b="b"/>
            <a:pathLst>
              <a:path w="11612" h="11613" fill="none" extrusionOk="0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w="4550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3"/>
          <p:cNvSpPr/>
          <p:nvPr/>
        </p:nvSpPr>
        <p:spPr>
          <a:xfrm>
            <a:off x="-300650" y="1059750"/>
            <a:ext cx="822888" cy="824337"/>
          </a:xfrm>
          <a:custGeom>
            <a:avLst/>
            <a:gdLst/>
            <a:ahLst/>
            <a:cxnLst/>
            <a:rect l="l" t="t" r="r" b="b"/>
            <a:pathLst>
              <a:path w="17600" h="17631" fill="none" extrusionOk="0">
                <a:moveTo>
                  <a:pt x="16991" y="8147"/>
                </a:moveTo>
                <a:lnTo>
                  <a:pt x="17599" y="7691"/>
                </a:lnTo>
                <a:lnTo>
                  <a:pt x="17326" y="6353"/>
                </a:lnTo>
                <a:lnTo>
                  <a:pt x="16566" y="6110"/>
                </a:lnTo>
                <a:cubicBezTo>
                  <a:pt x="16323" y="5411"/>
                  <a:pt x="15988" y="4742"/>
                  <a:pt x="15563" y="4165"/>
                </a:cubicBezTo>
                <a:lnTo>
                  <a:pt x="15867" y="3435"/>
                </a:lnTo>
                <a:lnTo>
                  <a:pt x="14955" y="2402"/>
                </a:lnTo>
                <a:lnTo>
                  <a:pt x="14164" y="2584"/>
                </a:lnTo>
                <a:cubicBezTo>
                  <a:pt x="13617" y="2128"/>
                  <a:pt x="12979" y="1703"/>
                  <a:pt x="12341" y="1399"/>
                </a:cubicBezTo>
                <a:lnTo>
                  <a:pt x="12219" y="639"/>
                </a:lnTo>
                <a:lnTo>
                  <a:pt x="10942" y="213"/>
                </a:lnTo>
                <a:lnTo>
                  <a:pt x="10335" y="761"/>
                </a:lnTo>
                <a:cubicBezTo>
                  <a:pt x="9635" y="609"/>
                  <a:pt x="8906" y="578"/>
                  <a:pt x="8146" y="639"/>
                </a:cubicBezTo>
                <a:lnTo>
                  <a:pt x="7660" y="1"/>
                </a:lnTo>
                <a:lnTo>
                  <a:pt x="6322" y="305"/>
                </a:lnTo>
                <a:lnTo>
                  <a:pt x="6110" y="1065"/>
                </a:lnTo>
                <a:cubicBezTo>
                  <a:pt x="5380" y="1308"/>
                  <a:pt x="4742" y="1642"/>
                  <a:pt x="4134" y="2068"/>
                </a:cubicBezTo>
                <a:lnTo>
                  <a:pt x="3435" y="1764"/>
                </a:lnTo>
                <a:lnTo>
                  <a:pt x="2401" y="2675"/>
                </a:lnTo>
                <a:lnTo>
                  <a:pt x="2584" y="3466"/>
                </a:lnTo>
                <a:cubicBezTo>
                  <a:pt x="2097" y="4013"/>
                  <a:pt x="1702" y="4621"/>
                  <a:pt x="1398" y="5289"/>
                </a:cubicBezTo>
                <a:lnTo>
                  <a:pt x="608" y="5411"/>
                </a:lnTo>
                <a:lnTo>
                  <a:pt x="182" y="6688"/>
                </a:lnTo>
                <a:lnTo>
                  <a:pt x="730" y="7296"/>
                </a:lnTo>
                <a:cubicBezTo>
                  <a:pt x="608" y="7995"/>
                  <a:pt x="547" y="8724"/>
                  <a:pt x="608" y="9484"/>
                </a:cubicBezTo>
                <a:lnTo>
                  <a:pt x="0" y="9940"/>
                </a:lnTo>
                <a:lnTo>
                  <a:pt x="274" y="11277"/>
                </a:lnTo>
                <a:lnTo>
                  <a:pt x="1064" y="11521"/>
                </a:lnTo>
                <a:cubicBezTo>
                  <a:pt x="1307" y="12250"/>
                  <a:pt x="1641" y="12888"/>
                  <a:pt x="2037" y="13496"/>
                </a:cubicBezTo>
                <a:lnTo>
                  <a:pt x="1763" y="14195"/>
                </a:lnTo>
                <a:lnTo>
                  <a:pt x="2675" y="15229"/>
                </a:lnTo>
                <a:lnTo>
                  <a:pt x="3465" y="15046"/>
                </a:lnTo>
                <a:cubicBezTo>
                  <a:pt x="4012" y="15533"/>
                  <a:pt x="4620" y="15928"/>
                  <a:pt x="5289" y="16232"/>
                </a:cubicBezTo>
                <a:lnTo>
                  <a:pt x="5380" y="17022"/>
                </a:lnTo>
                <a:lnTo>
                  <a:pt x="6687" y="17448"/>
                </a:lnTo>
                <a:lnTo>
                  <a:pt x="7265" y="16901"/>
                </a:lnTo>
                <a:cubicBezTo>
                  <a:pt x="7994" y="17022"/>
                  <a:pt x="8724" y="17053"/>
                  <a:pt x="9453" y="16992"/>
                </a:cubicBezTo>
                <a:lnTo>
                  <a:pt x="9939" y="17630"/>
                </a:lnTo>
                <a:lnTo>
                  <a:pt x="11277" y="17326"/>
                </a:lnTo>
                <a:lnTo>
                  <a:pt x="11520" y="16566"/>
                </a:lnTo>
                <a:cubicBezTo>
                  <a:pt x="12219" y="16323"/>
                  <a:pt x="12888" y="15989"/>
                  <a:pt x="13465" y="15563"/>
                </a:cubicBezTo>
                <a:lnTo>
                  <a:pt x="14195" y="15867"/>
                </a:lnTo>
                <a:lnTo>
                  <a:pt x="15198" y="14955"/>
                </a:lnTo>
                <a:lnTo>
                  <a:pt x="15016" y="14165"/>
                </a:lnTo>
                <a:cubicBezTo>
                  <a:pt x="15502" y="13618"/>
                  <a:pt x="15897" y="13010"/>
                  <a:pt x="16231" y="12341"/>
                </a:cubicBezTo>
                <a:lnTo>
                  <a:pt x="16991" y="12250"/>
                </a:lnTo>
                <a:lnTo>
                  <a:pt x="17417" y="10943"/>
                </a:lnTo>
                <a:lnTo>
                  <a:pt x="16870" y="10335"/>
                </a:lnTo>
                <a:cubicBezTo>
                  <a:pt x="17022" y="9636"/>
                  <a:pt x="17052" y="8907"/>
                  <a:pt x="16991" y="8147"/>
                </a:cubicBezTo>
                <a:close/>
                <a:moveTo>
                  <a:pt x="8815" y="13284"/>
                </a:moveTo>
                <a:cubicBezTo>
                  <a:pt x="6353" y="13284"/>
                  <a:pt x="4347" y="11277"/>
                  <a:pt x="4347" y="8815"/>
                </a:cubicBezTo>
                <a:cubicBezTo>
                  <a:pt x="4347" y="6353"/>
                  <a:pt x="6353" y="4347"/>
                  <a:pt x="8815" y="4347"/>
                </a:cubicBezTo>
                <a:cubicBezTo>
                  <a:pt x="11277" y="4347"/>
                  <a:pt x="13283" y="6353"/>
                  <a:pt x="13283" y="8815"/>
                </a:cubicBezTo>
                <a:cubicBezTo>
                  <a:pt x="13283" y="11277"/>
                  <a:pt x="11277" y="13284"/>
                  <a:pt x="8815" y="13284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7" name="Google Shape;167;p13"/>
          <p:cNvGrpSpPr/>
          <p:nvPr/>
        </p:nvGrpSpPr>
        <p:grpSpPr>
          <a:xfrm>
            <a:off x="7878949" y="4237907"/>
            <a:ext cx="1265051" cy="1265051"/>
            <a:chOff x="3912750" y="637550"/>
            <a:chExt cx="947533" cy="947533"/>
          </a:xfrm>
        </p:grpSpPr>
        <p:sp>
          <p:nvSpPr>
            <p:cNvPr id="168" name="Google Shape;168;p13"/>
            <p:cNvSpPr/>
            <p:nvPr/>
          </p:nvSpPr>
          <p:spPr>
            <a:xfrm>
              <a:off x="3912750" y="637550"/>
              <a:ext cx="947533" cy="947533"/>
            </a:xfrm>
            <a:custGeom>
              <a:avLst/>
              <a:gdLst/>
              <a:ahLst/>
              <a:cxnLst/>
              <a:rect l="l" t="t" r="r" b="b"/>
              <a:pathLst>
                <a:path w="14743" h="14743" fill="none" extrusionOk="0">
                  <a:moveTo>
                    <a:pt x="14226" y="6809"/>
                  </a:moveTo>
                  <a:lnTo>
                    <a:pt x="14742" y="6414"/>
                  </a:lnTo>
                  <a:lnTo>
                    <a:pt x="14530" y="5289"/>
                  </a:lnTo>
                  <a:lnTo>
                    <a:pt x="13861" y="5107"/>
                  </a:lnTo>
                  <a:cubicBezTo>
                    <a:pt x="13648" y="4499"/>
                    <a:pt x="13375" y="3952"/>
                    <a:pt x="13040" y="3466"/>
                  </a:cubicBezTo>
                  <a:lnTo>
                    <a:pt x="13283" y="2858"/>
                  </a:lnTo>
                  <a:lnTo>
                    <a:pt x="12524" y="2007"/>
                  </a:lnTo>
                  <a:lnTo>
                    <a:pt x="11855" y="2159"/>
                  </a:lnTo>
                  <a:cubicBezTo>
                    <a:pt x="11399" y="1764"/>
                    <a:pt x="10882" y="1429"/>
                    <a:pt x="10335" y="1156"/>
                  </a:cubicBezTo>
                  <a:lnTo>
                    <a:pt x="10244" y="517"/>
                  </a:lnTo>
                  <a:lnTo>
                    <a:pt x="9150" y="153"/>
                  </a:lnTo>
                  <a:lnTo>
                    <a:pt x="8663" y="609"/>
                  </a:lnTo>
                  <a:cubicBezTo>
                    <a:pt x="8055" y="487"/>
                    <a:pt x="7447" y="457"/>
                    <a:pt x="6809" y="517"/>
                  </a:cubicBezTo>
                  <a:lnTo>
                    <a:pt x="6414" y="1"/>
                  </a:lnTo>
                  <a:lnTo>
                    <a:pt x="5289" y="213"/>
                  </a:lnTo>
                  <a:lnTo>
                    <a:pt x="5107" y="882"/>
                  </a:lnTo>
                  <a:cubicBezTo>
                    <a:pt x="4499" y="1095"/>
                    <a:pt x="3952" y="1368"/>
                    <a:pt x="3466" y="1703"/>
                  </a:cubicBezTo>
                  <a:lnTo>
                    <a:pt x="2858" y="1460"/>
                  </a:lnTo>
                  <a:lnTo>
                    <a:pt x="2007" y="2219"/>
                  </a:lnTo>
                  <a:lnTo>
                    <a:pt x="2159" y="2888"/>
                  </a:lnTo>
                  <a:cubicBezTo>
                    <a:pt x="1763" y="3344"/>
                    <a:pt x="1429" y="3861"/>
                    <a:pt x="1156" y="4408"/>
                  </a:cubicBezTo>
                  <a:lnTo>
                    <a:pt x="517" y="4499"/>
                  </a:lnTo>
                  <a:lnTo>
                    <a:pt x="153" y="5593"/>
                  </a:lnTo>
                  <a:lnTo>
                    <a:pt x="608" y="6080"/>
                  </a:lnTo>
                  <a:cubicBezTo>
                    <a:pt x="487" y="6688"/>
                    <a:pt x="456" y="7296"/>
                    <a:pt x="517" y="7934"/>
                  </a:cubicBezTo>
                  <a:lnTo>
                    <a:pt x="1" y="8329"/>
                  </a:lnTo>
                  <a:lnTo>
                    <a:pt x="213" y="9454"/>
                  </a:lnTo>
                  <a:lnTo>
                    <a:pt x="882" y="9636"/>
                  </a:lnTo>
                  <a:cubicBezTo>
                    <a:pt x="1095" y="10244"/>
                    <a:pt x="1368" y="10791"/>
                    <a:pt x="1703" y="11277"/>
                  </a:cubicBezTo>
                  <a:lnTo>
                    <a:pt x="1460" y="11885"/>
                  </a:lnTo>
                  <a:lnTo>
                    <a:pt x="2219" y="12736"/>
                  </a:lnTo>
                  <a:lnTo>
                    <a:pt x="2888" y="12584"/>
                  </a:lnTo>
                  <a:cubicBezTo>
                    <a:pt x="3344" y="12980"/>
                    <a:pt x="3861" y="13314"/>
                    <a:pt x="4408" y="13587"/>
                  </a:cubicBezTo>
                  <a:lnTo>
                    <a:pt x="4499" y="14226"/>
                  </a:lnTo>
                  <a:lnTo>
                    <a:pt x="5593" y="14590"/>
                  </a:lnTo>
                  <a:lnTo>
                    <a:pt x="6080" y="14135"/>
                  </a:lnTo>
                  <a:cubicBezTo>
                    <a:pt x="6688" y="14256"/>
                    <a:pt x="7296" y="14287"/>
                    <a:pt x="7934" y="14226"/>
                  </a:cubicBezTo>
                  <a:lnTo>
                    <a:pt x="8329" y="14742"/>
                  </a:lnTo>
                  <a:lnTo>
                    <a:pt x="9454" y="14530"/>
                  </a:lnTo>
                  <a:lnTo>
                    <a:pt x="9636" y="13861"/>
                  </a:lnTo>
                  <a:cubicBezTo>
                    <a:pt x="10244" y="13648"/>
                    <a:pt x="10791" y="13375"/>
                    <a:pt x="11277" y="13040"/>
                  </a:cubicBezTo>
                  <a:lnTo>
                    <a:pt x="11885" y="13283"/>
                  </a:lnTo>
                  <a:lnTo>
                    <a:pt x="12736" y="12524"/>
                  </a:lnTo>
                  <a:lnTo>
                    <a:pt x="12584" y="11855"/>
                  </a:lnTo>
                  <a:cubicBezTo>
                    <a:pt x="12980" y="11399"/>
                    <a:pt x="13314" y="10882"/>
                    <a:pt x="13587" y="10335"/>
                  </a:cubicBezTo>
                  <a:lnTo>
                    <a:pt x="14226" y="10244"/>
                  </a:lnTo>
                  <a:lnTo>
                    <a:pt x="14590" y="9150"/>
                  </a:lnTo>
                  <a:lnTo>
                    <a:pt x="14135" y="8663"/>
                  </a:lnTo>
                  <a:cubicBezTo>
                    <a:pt x="14256" y="8055"/>
                    <a:pt x="14287" y="7448"/>
                    <a:pt x="14226" y="6809"/>
                  </a:cubicBezTo>
                  <a:close/>
                  <a:moveTo>
                    <a:pt x="7387" y="11125"/>
                  </a:moveTo>
                  <a:cubicBezTo>
                    <a:pt x="5320" y="11125"/>
                    <a:pt x="3618" y="9423"/>
                    <a:pt x="3618" y="7356"/>
                  </a:cubicBezTo>
                  <a:cubicBezTo>
                    <a:pt x="3618" y="5320"/>
                    <a:pt x="5320" y="3618"/>
                    <a:pt x="7387" y="3618"/>
                  </a:cubicBezTo>
                  <a:cubicBezTo>
                    <a:pt x="9423" y="3618"/>
                    <a:pt x="11125" y="5320"/>
                    <a:pt x="11125" y="7356"/>
                  </a:cubicBezTo>
                  <a:cubicBezTo>
                    <a:pt x="11125" y="9423"/>
                    <a:pt x="9423" y="11125"/>
                    <a:pt x="7387" y="11125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3"/>
            <p:cNvSpPr/>
            <p:nvPr/>
          </p:nvSpPr>
          <p:spPr>
            <a:xfrm>
              <a:off x="4242902" y="967702"/>
              <a:ext cx="287223" cy="287223"/>
            </a:xfrm>
            <a:custGeom>
              <a:avLst/>
              <a:gdLst/>
              <a:ahLst/>
              <a:cxnLst/>
              <a:rect l="l" t="t" r="r" b="b"/>
              <a:pathLst>
                <a:path w="4469" h="4469" fill="none" extrusionOk="0">
                  <a:moveTo>
                    <a:pt x="2250" y="4469"/>
                  </a:moveTo>
                  <a:cubicBezTo>
                    <a:pt x="1003" y="4469"/>
                    <a:pt x="0" y="3466"/>
                    <a:pt x="0" y="2219"/>
                  </a:cubicBezTo>
                  <a:cubicBezTo>
                    <a:pt x="0" y="1004"/>
                    <a:pt x="1003" y="0"/>
                    <a:pt x="2250" y="0"/>
                  </a:cubicBezTo>
                  <a:cubicBezTo>
                    <a:pt x="3466" y="0"/>
                    <a:pt x="4469" y="1004"/>
                    <a:pt x="4469" y="2219"/>
                  </a:cubicBezTo>
                  <a:cubicBezTo>
                    <a:pt x="4469" y="3466"/>
                    <a:pt x="3466" y="4469"/>
                    <a:pt x="2250" y="4469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0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4"/>
          <p:cNvSpPr/>
          <p:nvPr/>
        </p:nvSpPr>
        <p:spPr>
          <a:xfrm>
            <a:off x="-62400" y="-66000"/>
            <a:ext cx="9268800" cy="5275500"/>
          </a:xfrm>
          <a:prstGeom prst="rect">
            <a:avLst/>
          </a:prstGeom>
          <a:gradFill>
            <a:gsLst>
              <a:gs pos="0">
                <a:srgbClr val="FFFFFF">
                  <a:alpha val="41180"/>
                </a:srgbClr>
              </a:gs>
              <a:gs pos="100000">
                <a:srgbClr val="F3F3F3">
                  <a:alpha val="4118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4"/>
          <p:cNvSpPr/>
          <p:nvPr/>
        </p:nvSpPr>
        <p:spPr>
          <a:xfrm rot="-7572997">
            <a:off x="-207075" y="161699"/>
            <a:ext cx="1423590" cy="1423551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4"/>
          <p:cNvSpPr/>
          <p:nvPr/>
        </p:nvSpPr>
        <p:spPr>
          <a:xfrm rot="10800000">
            <a:off x="4488413" y="-269325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4"/>
          <p:cNvSpPr/>
          <p:nvPr/>
        </p:nvSpPr>
        <p:spPr>
          <a:xfrm rot="-7572997">
            <a:off x="1036036" y="941999"/>
            <a:ext cx="451684" cy="451723"/>
          </a:xfrm>
          <a:custGeom>
            <a:avLst/>
            <a:gdLst/>
            <a:ahLst/>
            <a:cxnLst/>
            <a:rect l="l" t="t" r="r" b="b"/>
            <a:pathLst>
              <a:path w="11612" h="11613" fill="none" extrusionOk="0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w="4550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4"/>
          <p:cNvSpPr/>
          <p:nvPr/>
        </p:nvSpPr>
        <p:spPr>
          <a:xfrm rot="10800000" flipH="1">
            <a:off x="2447728" y="538240"/>
            <a:ext cx="822888" cy="824337"/>
          </a:xfrm>
          <a:custGeom>
            <a:avLst/>
            <a:gdLst/>
            <a:ahLst/>
            <a:cxnLst/>
            <a:rect l="l" t="t" r="r" b="b"/>
            <a:pathLst>
              <a:path w="17600" h="17631" fill="none" extrusionOk="0">
                <a:moveTo>
                  <a:pt x="16991" y="8147"/>
                </a:moveTo>
                <a:lnTo>
                  <a:pt x="17599" y="7691"/>
                </a:lnTo>
                <a:lnTo>
                  <a:pt x="17326" y="6353"/>
                </a:lnTo>
                <a:lnTo>
                  <a:pt x="16566" y="6110"/>
                </a:lnTo>
                <a:cubicBezTo>
                  <a:pt x="16323" y="5411"/>
                  <a:pt x="15988" y="4742"/>
                  <a:pt x="15563" y="4165"/>
                </a:cubicBezTo>
                <a:lnTo>
                  <a:pt x="15867" y="3435"/>
                </a:lnTo>
                <a:lnTo>
                  <a:pt x="14955" y="2402"/>
                </a:lnTo>
                <a:lnTo>
                  <a:pt x="14164" y="2584"/>
                </a:lnTo>
                <a:cubicBezTo>
                  <a:pt x="13617" y="2128"/>
                  <a:pt x="12979" y="1703"/>
                  <a:pt x="12341" y="1399"/>
                </a:cubicBezTo>
                <a:lnTo>
                  <a:pt x="12219" y="639"/>
                </a:lnTo>
                <a:lnTo>
                  <a:pt x="10942" y="213"/>
                </a:lnTo>
                <a:lnTo>
                  <a:pt x="10335" y="761"/>
                </a:lnTo>
                <a:cubicBezTo>
                  <a:pt x="9635" y="609"/>
                  <a:pt x="8906" y="578"/>
                  <a:pt x="8146" y="639"/>
                </a:cubicBezTo>
                <a:lnTo>
                  <a:pt x="7660" y="1"/>
                </a:lnTo>
                <a:lnTo>
                  <a:pt x="6322" y="305"/>
                </a:lnTo>
                <a:lnTo>
                  <a:pt x="6110" y="1065"/>
                </a:lnTo>
                <a:cubicBezTo>
                  <a:pt x="5380" y="1308"/>
                  <a:pt x="4742" y="1642"/>
                  <a:pt x="4134" y="2068"/>
                </a:cubicBezTo>
                <a:lnTo>
                  <a:pt x="3435" y="1764"/>
                </a:lnTo>
                <a:lnTo>
                  <a:pt x="2401" y="2675"/>
                </a:lnTo>
                <a:lnTo>
                  <a:pt x="2584" y="3466"/>
                </a:lnTo>
                <a:cubicBezTo>
                  <a:pt x="2097" y="4013"/>
                  <a:pt x="1702" y="4621"/>
                  <a:pt x="1398" y="5289"/>
                </a:cubicBezTo>
                <a:lnTo>
                  <a:pt x="608" y="5411"/>
                </a:lnTo>
                <a:lnTo>
                  <a:pt x="182" y="6688"/>
                </a:lnTo>
                <a:lnTo>
                  <a:pt x="730" y="7296"/>
                </a:lnTo>
                <a:cubicBezTo>
                  <a:pt x="608" y="7995"/>
                  <a:pt x="547" y="8724"/>
                  <a:pt x="608" y="9484"/>
                </a:cubicBezTo>
                <a:lnTo>
                  <a:pt x="0" y="9940"/>
                </a:lnTo>
                <a:lnTo>
                  <a:pt x="274" y="11277"/>
                </a:lnTo>
                <a:lnTo>
                  <a:pt x="1064" y="11521"/>
                </a:lnTo>
                <a:cubicBezTo>
                  <a:pt x="1307" y="12250"/>
                  <a:pt x="1641" y="12888"/>
                  <a:pt x="2037" y="13496"/>
                </a:cubicBezTo>
                <a:lnTo>
                  <a:pt x="1763" y="14195"/>
                </a:lnTo>
                <a:lnTo>
                  <a:pt x="2675" y="15229"/>
                </a:lnTo>
                <a:lnTo>
                  <a:pt x="3465" y="15046"/>
                </a:lnTo>
                <a:cubicBezTo>
                  <a:pt x="4012" y="15533"/>
                  <a:pt x="4620" y="15928"/>
                  <a:pt x="5289" y="16232"/>
                </a:cubicBezTo>
                <a:lnTo>
                  <a:pt x="5380" y="17022"/>
                </a:lnTo>
                <a:lnTo>
                  <a:pt x="6687" y="17448"/>
                </a:lnTo>
                <a:lnTo>
                  <a:pt x="7265" y="16901"/>
                </a:lnTo>
                <a:cubicBezTo>
                  <a:pt x="7994" y="17022"/>
                  <a:pt x="8724" y="17053"/>
                  <a:pt x="9453" y="16992"/>
                </a:cubicBezTo>
                <a:lnTo>
                  <a:pt x="9939" y="17630"/>
                </a:lnTo>
                <a:lnTo>
                  <a:pt x="11277" y="17326"/>
                </a:lnTo>
                <a:lnTo>
                  <a:pt x="11520" y="16566"/>
                </a:lnTo>
                <a:cubicBezTo>
                  <a:pt x="12219" y="16323"/>
                  <a:pt x="12888" y="15989"/>
                  <a:pt x="13465" y="15563"/>
                </a:cubicBezTo>
                <a:lnTo>
                  <a:pt x="14195" y="15867"/>
                </a:lnTo>
                <a:lnTo>
                  <a:pt x="15198" y="14955"/>
                </a:lnTo>
                <a:lnTo>
                  <a:pt x="15016" y="14165"/>
                </a:lnTo>
                <a:cubicBezTo>
                  <a:pt x="15502" y="13618"/>
                  <a:pt x="15897" y="13010"/>
                  <a:pt x="16231" y="12341"/>
                </a:cubicBezTo>
                <a:lnTo>
                  <a:pt x="16991" y="12250"/>
                </a:lnTo>
                <a:lnTo>
                  <a:pt x="17417" y="10943"/>
                </a:lnTo>
                <a:lnTo>
                  <a:pt x="16870" y="10335"/>
                </a:lnTo>
                <a:cubicBezTo>
                  <a:pt x="17022" y="9636"/>
                  <a:pt x="17052" y="8907"/>
                  <a:pt x="16991" y="8147"/>
                </a:cubicBezTo>
                <a:close/>
                <a:moveTo>
                  <a:pt x="8815" y="13284"/>
                </a:moveTo>
                <a:cubicBezTo>
                  <a:pt x="6353" y="13284"/>
                  <a:pt x="4347" y="11277"/>
                  <a:pt x="4347" y="8815"/>
                </a:cubicBezTo>
                <a:cubicBezTo>
                  <a:pt x="4347" y="6353"/>
                  <a:pt x="6353" y="4347"/>
                  <a:pt x="8815" y="4347"/>
                </a:cubicBezTo>
                <a:cubicBezTo>
                  <a:pt x="11277" y="4347"/>
                  <a:pt x="13283" y="6353"/>
                  <a:pt x="13283" y="8815"/>
                </a:cubicBezTo>
                <a:cubicBezTo>
                  <a:pt x="13283" y="11277"/>
                  <a:pt x="11277" y="13284"/>
                  <a:pt x="8815" y="13284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6" name="Google Shape;176;p14"/>
          <p:cNvGrpSpPr/>
          <p:nvPr/>
        </p:nvGrpSpPr>
        <p:grpSpPr>
          <a:xfrm rot="10800000" flipH="1">
            <a:off x="8132126" y="-5"/>
            <a:ext cx="1265051" cy="1265051"/>
            <a:chOff x="3912750" y="637550"/>
            <a:chExt cx="947533" cy="947533"/>
          </a:xfrm>
        </p:grpSpPr>
        <p:sp>
          <p:nvSpPr>
            <p:cNvPr id="177" name="Google Shape;177;p14"/>
            <p:cNvSpPr/>
            <p:nvPr/>
          </p:nvSpPr>
          <p:spPr>
            <a:xfrm>
              <a:off x="3912750" y="637550"/>
              <a:ext cx="947533" cy="947533"/>
            </a:xfrm>
            <a:custGeom>
              <a:avLst/>
              <a:gdLst/>
              <a:ahLst/>
              <a:cxnLst/>
              <a:rect l="l" t="t" r="r" b="b"/>
              <a:pathLst>
                <a:path w="14743" h="14743" fill="none" extrusionOk="0">
                  <a:moveTo>
                    <a:pt x="14226" y="6809"/>
                  </a:moveTo>
                  <a:lnTo>
                    <a:pt x="14742" y="6414"/>
                  </a:lnTo>
                  <a:lnTo>
                    <a:pt x="14530" y="5289"/>
                  </a:lnTo>
                  <a:lnTo>
                    <a:pt x="13861" y="5107"/>
                  </a:lnTo>
                  <a:cubicBezTo>
                    <a:pt x="13648" y="4499"/>
                    <a:pt x="13375" y="3952"/>
                    <a:pt x="13040" y="3466"/>
                  </a:cubicBezTo>
                  <a:lnTo>
                    <a:pt x="13283" y="2858"/>
                  </a:lnTo>
                  <a:lnTo>
                    <a:pt x="12524" y="2007"/>
                  </a:lnTo>
                  <a:lnTo>
                    <a:pt x="11855" y="2159"/>
                  </a:lnTo>
                  <a:cubicBezTo>
                    <a:pt x="11399" y="1764"/>
                    <a:pt x="10882" y="1429"/>
                    <a:pt x="10335" y="1156"/>
                  </a:cubicBezTo>
                  <a:lnTo>
                    <a:pt x="10244" y="517"/>
                  </a:lnTo>
                  <a:lnTo>
                    <a:pt x="9150" y="153"/>
                  </a:lnTo>
                  <a:lnTo>
                    <a:pt x="8663" y="609"/>
                  </a:lnTo>
                  <a:cubicBezTo>
                    <a:pt x="8055" y="487"/>
                    <a:pt x="7447" y="457"/>
                    <a:pt x="6809" y="517"/>
                  </a:cubicBezTo>
                  <a:lnTo>
                    <a:pt x="6414" y="1"/>
                  </a:lnTo>
                  <a:lnTo>
                    <a:pt x="5289" y="213"/>
                  </a:lnTo>
                  <a:lnTo>
                    <a:pt x="5107" y="882"/>
                  </a:lnTo>
                  <a:cubicBezTo>
                    <a:pt x="4499" y="1095"/>
                    <a:pt x="3952" y="1368"/>
                    <a:pt x="3466" y="1703"/>
                  </a:cubicBezTo>
                  <a:lnTo>
                    <a:pt x="2858" y="1460"/>
                  </a:lnTo>
                  <a:lnTo>
                    <a:pt x="2007" y="2219"/>
                  </a:lnTo>
                  <a:lnTo>
                    <a:pt x="2159" y="2888"/>
                  </a:lnTo>
                  <a:cubicBezTo>
                    <a:pt x="1763" y="3344"/>
                    <a:pt x="1429" y="3861"/>
                    <a:pt x="1156" y="4408"/>
                  </a:cubicBezTo>
                  <a:lnTo>
                    <a:pt x="517" y="4499"/>
                  </a:lnTo>
                  <a:lnTo>
                    <a:pt x="153" y="5593"/>
                  </a:lnTo>
                  <a:lnTo>
                    <a:pt x="608" y="6080"/>
                  </a:lnTo>
                  <a:cubicBezTo>
                    <a:pt x="487" y="6688"/>
                    <a:pt x="456" y="7296"/>
                    <a:pt x="517" y="7934"/>
                  </a:cubicBezTo>
                  <a:lnTo>
                    <a:pt x="1" y="8329"/>
                  </a:lnTo>
                  <a:lnTo>
                    <a:pt x="213" y="9454"/>
                  </a:lnTo>
                  <a:lnTo>
                    <a:pt x="882" y="9636"/>
                  </a:lnTo>
                  <a:cubicBezTo>
                    <a:pt x="1095" y="10244"/>
                    <a:pt x="1368" y="10791"/>
                    <a:pt x="1703" y="11277"/>
                  </a:cubicBezTo>
                  <a:lnTo>
                    <a:pt x="1460" y="11885"/>
                  </a:lnTo>
                  <a:lnTo>
                    <a:pt x="2219" y="12736"/>
                  </a:lnTo>
                  <a:lnTo>
                    <a:pt x="2888" y="12584"/>
                  </a:lnTo>
                  <a:cubicBezTo>
                    <a:pt x="3344" y="12980"/>
                    <a:pt x="3861" y="13314"/>
                    <a:pt x="4408" y="13587"/>
                  </a:cubicBezTo>
                  <a:lnTo>
                    <a:pt x="4499" y="14226"/>
                  </a:lnTo>
                  <a:lnTo>
                    <a:pt x="5593" y="14590"/>
                  </a:lnTo>
                  <a:lnTo>
                    <a:pt x="6080" y="14135"/>
                  </a:lnTo>
                  <a:cubicBezTo>
                    <a:pt x="6688" y="14256"/>
                    <a:pt x="7296" y="14287"/>
                    <a:pt x="7934" y="14226"/>
                  </a:cubicBezTo>
                  <a:lnTo>
                    <a:pt x="8329" y="14742"/>
                  </a:lnTo>
                  <a:lnTo>
                    <a:pt x="9454" y="14530"/>
                  </a:lnTo>
                  <a:lnTo>
                    <a:pt x="9636" y="13861"/>
                  </a:lnTo>
                  <a:cubicBezTo>
                    <a:pt x="10244" y="13648"/>
                    <a:pt x="10791" y="13375"/>
                    <a:pt x="11277" y="13040"/>
                  </a:cubicBezTo>
                  <a:lnTo>
                    <a:pt x="11885" y="13283"/>
                  </a:lnTo>
                  <a:lnTo>
                    <a:pt x="12736" y="12524"/>
                  </a:lnTo>
                  <a:lnTo>
                    <a:pt x="12584" y="11855"/>
                  </a:lnTo>
                  <a:cubicBezTo>
                    <a:pt x="12980" y="11399"/>
                    <a:pt x="13314" y="10882"/>
                    <a:pt x="13587" y="10335"/>
                  </a:cubicBezTo>
                  <a:lnTo>
                    <a:pt x="14226" y="10244"/>
                  </a:lnTo>
                  <a:lnTo>
                    <a:pt x="14590" y="9150"/>
                  </a:lnTo>
                  <a:lnTo>
                    <a:pt x="14135" y="8663"/>
                  </a:lnTo>
                  <a:cubicBezTo>
                    <a:pt x="14256" y="8055"/>
                    <a:pt x="14287" y="7448"/>
                    <a:pt x="14226" y="6809"/>
                  </a:cubicBezTo>
                  <a:close/>
                  <a:moveTo>
                    <a:pt x="7387" y="11125"/>
                  </a:moveTo>
                  <a:cubicBezTo>
                    <a:pt x="5320" y="11125"/>
                    <a:pt x="3618" y="9423"/>
                    <a:pt x="3618" y="7356"/>
                  </a:cubicBezTo>
                  <a:cubicBezTo>
                    <a:pt x="3618" y="5320"/>
                    <a:pt x="5320" y="3618"/>
                    <a:pt x="7387" y="3618"/>
                  </a:cubicBezTo>
                  <a:cubicBezTo>
                    <a:pt x="9423" y="3618"/>
                    <a:pt x="11125" y="5320"/>
                    <a:pt x="11125" y="7356"/>
                  </a:cubicBezTo>
                  <a:cubicBezTo>
                    <a:pt x="11125" y="9423"/>
                    <a:pt x="9423" y="11125"/>
                    <a:pt x="7387" y="11125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4242902" y="967702"/>
              <a:ext cx="287223" cy="287223"/>
            </a:xfrm>
            <a:custGeom>
              <a:avLst/>
              <a:gdLst/>
              <a:ahLst/>
              <a:cxnLst/>
              <a:rect l="l" t="t" r="r" b="b"/>
              <a:pathLst>
                <a:path w="4469" h="4469" fill="none" extrusionOk="0">
                  <a:moveTo>
                    <a:pt x="2250" y="4469"/>
                  </a:moveTo>
                  <a:cubicBezTo>
                    <a:pt x="1003" y="4469"/>
                    <a:pt x="0" y="3466"/>
                    <a:pt x="0" y="2219"/>
                  </a:cubicBezTo>
                  <a:cubicBezTo>
                    <a:pt x="0" y="1004"/>
                    <a:pt x="1003" y="0"/>
                    <a:pt x="2250" y="0"/>
                  </a:cubicBezTo>
                  <a:cubicBezTo>
                    <a:pt x="3466" y="0"/>
                    <a:pt x="4469" y="1004"/>
                    <a:pt x="4469" y="2219"/>
                  </a:cubicBezTo>
                  <a:cubicBezTo>
                    <a:pt x="4469" y="3466"/>
                    <a:pt x="3466" y="4469"/>
                    <a:pt x="2250" y="4469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9" name="Google Shape;179;p14"/>
          <p:cNvSpPr txBox="1">
            <a:spLocks noGrp="1"/>
          </p:cNvSpPr>
          <p:nvPr>
            <p:ph type="title"/>
          </p:nvPr>
        </p:nvSpPr>
        <p:spPr>
          <a:xfrm>
            <a:off x="4788150" y="2932725"/>
            <a:ext cx="3567000" cy="58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80" name="Google Shape;180;p14"/>
          <p:cNvSpPr txBox="1">
            <a:spLocks noGrp="1"/>
          </p:cNvSpPr>
          <p:nvPr>
            <p:ph type="body" idx="1"/>
          </p:nvPr>
        </p:nvSpPr>
        <p:spPr>
          <a:xfrm>
            <a:off x="4761600" y="1621275"/>
            <a:ext cx="3620100" cy="12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81" name="Google Shape;181;p14"/>
          <p:cNvSpPr/>
          <p:nvPr/>
        </p:nvSpPr>
        <p:spPr>
          <a:xfrm flipH="1">
            <a:off x="-346512" y="-725638"/>
            <a:ext cx="6411366" cy="6132485"/>
          </a:xfrm>
          <a:custGeom>
            <a:avLst/>
            <a:gdLst/>
            <a:ahLst/>
            <a:cxnLst/>
            <a:rect l="l" t="t" r="r" b="b"/>
            <a:pathLst>
              <a:path w="183878" h="208517" extrusionOk="0">
                <a:moveTo>
                  <a:pt x="159240" y="0"/>
                </a:moveTo>
                <a:cubicBezTo>
                  <a:pt x="153253" y="2843"/>
                  <a:pt x="147568" y="6332"/>
                  <a:pt x="142356" y="10381"/>
                </a:cubicBezTo>
                <a:cubicBezTo>
                  <a:pt x="135249" y="16066"/>
                  <a:pt x="129778" y="21795"/>
                  <a:pt x="124868" y="30237"/>
                </a:cubicBezTo>
                <a:cubicBezTo>
                  <a:pt x="119958" y="38723"/>
                  <a:pt x="117460" y="49663"/>
                  <a:pt x="115134" y="59139"/>
                </a:cubicBezTo>
                <a:cubicBezTo>
                  <a:pt x="114057" y="63446"/>
                  <a:pt x="112980" y="67840"/>
                  <a:pt x="110826" y="71760"/>
                </a:cubicBezTo>
                <a:cubicBezTo>
                  <a:pt x="103159" y="85931"/>
                  <a:pt x="84853" y="89678"/>
                  <a:pt x="71630" y="98852"/>
                </a:cubicBezTo>
                <a:cubicBezTo>
                  <a:pt x="61982" y="105572"/>
                  <a:pt x="54918" y="115306"/>
                  <a:pt x="51515" y="126505"/>
                </a:cubicBezTo>
                <a:cubicBezTo>
                  <a:pt x="47423" y="140116"/>
                  <a:pt x="48500" y="156269"/>
                  <a:pt x="38550" y="166391"/>
                </a:cubicBezTo>
                <a:cubicBezTo>
                  <a:pt x="32520" y="172593"/>
                  <a:pt x="23647" y="174962"/>
                  <a:pt x="16454" y="179787"/>
                </a:cubicBezTo>
                <a:cubicBezTo>
                  <a:pt x="7064" y="186032"/>
                  <a:pt x="991" y="197274"/>
                  <a:pt x="0" y="208516"/>
                </a:cubicBezTo>
                <a:lnTo>
                  <a:pt x="183878" y="208516"/>
                </a:lnTo>
                <a:lnTo>
                  <a:pt x="183878" y="0"/>
                </a:lnTo>
                <a:close/>
              </a:path>
            </a:pathLst>
          </a:custGeom>
          <a:solidFill>
            <a:srgbClr val="D6D7D7">
              <a:alpha val="411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3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9"/>
          <p:cNvSpPr/>
          <p:nvPr/>
        </p:nvSpPr>
        <p:spPr>
          <a:xfrm>
            <a:off x="-62400" y="-66000"/>
            <a:ext cx="9268800" cy="5275500"/>
          </a:xfrm>
          <a:prstGeom prst="rect">
            <a:avLst/>
          </a:prstGeom>
          <a:gradFill>
            <a:gsLst>
              <a:gs pos="0">
                <a:srgbClr val="FFFFFF">
                  <a:alpha val="41180"/>
                </a:srgbClr>
              </a:gs>
              <a:gs pos="100000">
                <a:srgbClr val="F3F3F3">
                  <a:alpha val="4118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9"/>
          <p:cNvSpPr/>
          <p:nvPr/>
        </p:nvSpPr>
        <p:spPr>
          <a:xfrm rot="-10647322" flipH="1">
            <a:off x="-312023" y="-681653"/>
            <a:ext cx="9221569" cy="6057697"/>
          </a:xfrm>
          <a:custGeom>
            <a:avLst/>
            <a:gdLst/>
            <a:ahLst/>
            <a:cxnLst/>
            <a:rect l="l" t="t" r="r" b="b"/>
            <a:pathLst>
              <a:path w="102546" h="67363" extrusionOk="0">
                <a:moveTo>
                  <a:pt x="0" y="1"/>
                </a:moveTo>
                <a:lnTo>
                  <a:pt x="0" y="67363"/>
                </a:lnTo>
                <a:lnTo>
                  <a:pt x="102546" y="67363"/>
                </a:lnTo>
                <a:cubicBezTo>
                  <a:pt x="102322" y="66357"/>
                  <a:pt x="98937" y="50201"/>
                  <a:pt x="91384" y="46414"/>
                </a:cubicBezTo>
                <a:cubicBezTo>
                  <a:pt x="83563" y="42503"/>
                  <a:pt x="70848" y="43341"/>
                  <a:pt x="57720" y="39576"/>
                </a:cubicBezTo>
                <a:cubicBezTo>
                  <a:pt x="44592" y="35799"/>
                  <a:pt x="41664" y="21978"/>
                  <a:pt x="33284" y="13174"/>
                </a:cubicBezTo>
                <a:cubicBezTo>
                  <a:pt x="24905" y="4381"/>
                  <a:pt x="17642" y="2984"/>
                  <a:pt x="8559" y="2425"/>
                </a:cubicBezTo>
                <a:cubicBezTo>
                  <a:pt x="4693" y="2180"/>
                  <a:pt x="2034" y="1129"/>
                  <a:pt x="0" y="1"/>
                </a:cubicBezTo>
                <a:close/>
              </a:path>
            </a:pathLst>
          </a:custGeom>
          <a:solidFill>
            <a:srgbClr val="D6D7D7">
              <a:alpha val="411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9"/>
          <p:cNvSpPr txBox="1">
            <a:spLocks noGrp="1"/>
          </p:cNvSpPr>
          <p:nvPr>
            <p:ph type="title"/>
          </p:nvPr>
        </p:nvSpPr>
        <p:spPr>
          <a:xfrm>
            <a:off x="1248453" y="1612465"/>
            <a:ext cx="1828800" cy="30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65" name="Google Shape;265;p19"/>
          <p:cNvSpPr txBox="1">
            <a:spLocks noGrp="1"/>
          </p:cNvSpPr>
          <p:nvPr>
            <p:ph type="title" idx="2"/>
          </p:nvPr>
        </p:nvSpPr>
        <p:spPr>
          <a:xfrm>
            <a:off x="4009553" y="1612665"/>
            <a:ext cx="1828800" cy="30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66" name="Google Shape;266;p19"/>
          <p:cNvSpPr txBox="1">
            <a:spLocks noGrp="1"/>
          </p:cNvSpPr>
          <p:nvPr>
            <p:ph type="title" idx="3"/>
          </p:nvPr>
        </p:nvSpPr>
        <p:spPr>
          <a:xfrm>
            <a:off x="6868285" y="1612465"/>
            <a:ext cx="1828800" cy="30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67" name="Google Shape;267;p19"/>
          <p:cNvSpPr txBox="1">
            <a:spLocks noGrp="1"/>
          </p:cNvSpPr>
          <p:nvPr>
            <p:ph type="title" idx="4"/>
          </p:nvPr>
        </p:nvSpPr>
        <p:spPr>
          <a:xfrm>
            <a:off x="1205403" y="3331637"/>
            <a:ext cx="1828800" cy="30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68" name="Google Shape;268;p19"/>
          <p:cNvSpPr txBox="1">
            <a:spLocks noGrp="1"/>
          </p:cNvSpPr>
          <p:nvPr>
            <p:ph type="title" idx="5"/>
          </p:nvPr>
        </p:nvSpPr>
        <p:spPr>
          <a:xfrm>
            <a:off x="4009553" y="3331812"/>
            <a:ext cx="1828800" cy="30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69" name="Google Shape;269;p19"/>
          <p:cNvSpPr txBox="1">
            <a:spLocks noGrp="1"/>
          </p:cNvSpPr>
          <p:nvPr>
            <p:ph type="title" idx="6"/>
          </p:nvPr>
        </p:nvSpPr>
        <p:spPr>
          <a:xfrm>
            <a:off x="6868285" y="3331637"/>
            <a:ext cx="1828800" cy="30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70" name="Google Shape;270;p19"/>
          <p:cNvSpPr txBox="1">
            <a:spLocks noGrp="1"/>
          </p:cNvSpPr>
          <p:nvPr>
            <p:ph type="subTitle" idx="1"/>
          </p:nvPr>
        </p:nvSpPr>
        <p:spPr>
          <a:xfrm>
            <a:off x="1248450" y="1965088"/>
            <a:ext cx="1828800" cy="42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1" name="Google Shape;271;p19"/>
          <p:cNvSpPr txBox="1">
            <a:spLocks noGrp="1"/>
          </p:cNvSpPr>
          <p:nvPr>
            <p:ph type="subTitle" idx="7"/>
          </p:nvPr>
        </p:nvSpPr>
        <p:spPr>
          <a:xfrm>
            <a:off x="4009553" y="1965413"/>
            <a:ext cx="1828800" cy="42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2" name="Google Shape;272;p19"/>
          <p:cNvSpPr txBox="1">
            <a:spLocks noGrp="1"/>
          </p:cNvSpPr>
          <p:nvPr>
            <p:ph type="subTitle" idx="8"/>
          </p:nvPr>
        </p:nvSpPr>
        <p:spPr>
          <a:xfrm>
            <a:off x="6868285" y="1965213"/>
            <a:ext cx="1828800" cy="42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19"/>
          <p:cNvSpPr txBox="1">
            <a:spLocks noGrp="1"/>
          </p:cNvSpPr>
          <p:nvPr>
            <p:ph type="subTitle" idx="9"/>
          </p:nvPr>
        </p:nvSpPr>
        <p:spPr>
          <a:xfrm>
            <a:off x="1205400" y="3688387"/>
            <a:ext cx="1828800" cy="42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19"/>
          <p:cNvSpPr txBox="1">
            <a:spLocks noGrp="1"/>
          </p:cNvSpPr>
          <p:nvPr>
            <p:ph type="subTitle" idx="13"/>
          </p:nvPr>
        </p:nvSpPr>
        <p:spPr>
          <a:xfrm>
            <a:off x="4009553" y="3688387"/>
            <a:ext cx="1828800" cy="42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19"/>
          <p:cNvSpPr txBox="1">
            <a:spLocks noGrp="1"/>
          </p:cNvSpPr>
          <p:nvPr>
            <p:ph type="subTitle" idx="14"/>
          </p:nvPr>
        </p:nvSpPr>
        <p:spPr>
          <a:xfrm>
            <a:off x="6868285" y="3688212"/>
            <a:ext cx="1828800" cy="42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6" name="Google Shape;276;p19"/>
          <p:cNvSpPr txBox="1">
            <a:spLocks noGrp="1"/>
          </p:cNvSpPr>
          <p:nvPr>
            <p:ph type="title" idx="15"/>
          </p:nvPr>
        </p:nvSpPr>
        <p:spPr>
          <a:xfrm>
            <a:off x="713225" y="657995"/>
            <a:ext cx="7717500" cy="363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7" name="Google Shape;277;p19"/>
          <p:cNvSpPr/>
          <p:nvPr/>
        </p:nvSpPr>
        <p:spPr>
          <a:xfrm rot="10800000">
            <a:off x="8573214" y="4750298"/>
            <a:ext cx="392554" cy="393759"/>
          </a:xfrm>
          <a:custGeom>
            <a:avLst/>
            <a:gdLst/>
            <a:ahLst/>
            <a:cxnLst/>
            <a:rect l="l" t="t" r="r" b="b"/>
            <a:pathLst>
              <a:path w="10092" h="10123" fill="none" extrusionOk="0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w="4550" cap="flat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19"/>
          <p:cNvSpPr/>
          <p:nvPr/>
        </p:nvSpPr>
        <p:spPr>
          <a:xfrm rot="10800000">
            <a:off x="-62397" y="4508966"/>
            <a:ext cx="451678" cy="451717"/>
          </a:xfrm>
          <a:custGeom>
            <a:avLst/>
            <a:gdLst/>
            <a:ahLst/>
            <a:cxnLst/>
            <a:rect l="l" t="t" r="r" b="b"/>
            <a:pathLst>
              <a:path w="11612" h="11613" fill="none" extrusionOk="0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w="4550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9"/>
          <p:cNvSpPr/>
          <p:nvPr/>
        </p:nvSpPr>
        <p:spPr>
          <a:xfrm rot="10800000">
            <a:off x="4693838" y="4750459"/>
            <a:ext cx="1144520" cy="1145687"/>
          </a:xfrm>
          <a:custGeom>
            <a:avLst/>
            <a:gdLst/>
            <a:ahLst/>
            <a:cxnLst/>
            <a:rect l="l" t="t" r="r" b="b"/>
            <a:pathLst>
              <a:path w="29424" h="29454" fill="none" extrusionOk="0">
                <a:moveTo>
                  <a:pt x="18967" y="2371"/>
                </a:moveTo>
                <a:cubicBezTo>
                  <a:pt x="25806" y="4742"/>
                  <a:pt x="29423" y="12189"/>
                  <a:pt x="27083" y="18998"/>
                </a:cubicBezTo>
                <a:cubicBezTo>
                  <a:pt x="24712" y="25837"/>
                  <a:pt x="17265" y="29454"/>
                  <a:pt x="10426" y="27113"/>
                </a:cubicBezTo>
                <a:cubicBezTo>
                  <a:pt x="3617" y="24743"/>
                  <a:pt x="0" y="17296"/>
                  <a:pt x="2341" y="10457"/>
                </a:cubicBezTo>
                <a:cubicBezTo>
                  <a:pt x="4711" y="3648"/>
                  <a:pt x="12158" y="1"/>
                  <a:pt x="18967" y="2371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19"/>
          <p:cNvSpPr/>
          <p:nvPr/>
        </p:nvSpPr>
        <p:spPr>
          <a:xfrm rot="10800000">
            <a:off x="2111321" y="-1172866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19"/>
          <p:cNvSpPr/>
          <p:nvPr/>
        </p:nvSpPr>
        <p:spPr>
          <a:xfrm rot="10800000" flipH="1">
            <a:off x="-535640" y="332974"/>
            <a:ext cx="822888" cy="824337"/>
          </a:xfrm>
          <a:custGeom>
            <a:avLst/>
            <a:gdLst/>
            <a:ahLst/>
            <a:cxnLst/>
            <a:rect l="l" t="t" r="r" b="b"/>
            <a:pathLst>
              <a:path w="17600" h="17631" fill="none" extrusionOk="0">
                <a:moveTo>
                  <a:pt x="16991" y="8147"/>
                </a:moveTo>
                <a:lnTo>
                  <a:pt x="17599" y="7691"/>
                </a:lnTo>
                <a:lnTo>
                  <a:pt x="17326" y="6353"/>
                </a:lnTo>
                <a:lnTo>
                  <a:pt x="16566" y="6110"/>
                </a:lnTo>
                <a:cubicBezTo>
                  <a:pt x="16323" y="5411"/>
                  <a:pt x="15988" y="4742"/>
                  <a:pt x="15563" y="4165"/>
                </a:cubicBezTo>
                <a:lnTo>
                  <a:pt x="15867" y="3435"/>
                </a:lnTo>
                <a:lnTo>
                  <a:pt x="14955" y="2402"/>
                </a:lnTo>
                <a:lnTo>
                  <a:pt x="14164" y="2584"/>
                </a:lnTo>
                <a:cubicBezTo>
                  <a:pt x="13617" y="2128"/>
                  <a:pt x="12979" y="1703"/>
                  <a:pt x="12341" y="1399"/>
                </a:cubicBezTo>
                <a:lnTo>
                  <a:pt x="12219" y="639"/>
                </a:lnTo>
                <a:lnTo>
                  <a:pt x="10942" y="213"/>
                </a:lnTo>
                <a:lnTo>
                  <a:pt x="10335" y="761"/>
                </a:lnTo>
                <a:cubicBezTo>
                  <a:pt x="9635" y="609"/>
                  <a:pt x="8906" y="578"/>
                  <a:pt x="8146" y="639"/>
                </a:cubicBezTo>
                <a:lnTo>
                  <a:pt x="7660" y="1"/>
                </a:lnTo>
                <a:lnTo>
                  <a:pt x="6322" y="305"/>
                </a:lnTo>
                <a:lnTo>
                  <a:pt x="6110" y="1065"/>
                </a:lnTo>
                <a:cubicBezTo>
                  <a:pt x="5380" y="1308"/>
                  <a:pt x="4742" y="1642"/>
                  <a:pt x="4134" y="2068"/>
                </a:cubicBezTo>
                <a:lnTo>
                  <a:pt x="3435" y="1764"/>
                </a:lnTo>
                <a:lnTo>
                  <a:pt x="2401" y="2675"/>
                </a:lnTo>
                <a:lnTo>
                  <a:pt x="2584" y="3466"/>
                </a:lnTo>
                <a:cubicBezTo>
                  <a:pt x="2097" y="4013"/>
                  <a:pt x="1702" y="4621"/>
                  <a:pt x="1398" y="5289"/>
                </a:cubicBezTo>
                <a:lnTo>
                  <a:pt x="608" y="5411"/>
                </a:lnTo>
                <a:lnTo>
                  <a:pt x="182" y="6688"/>
                </a:lnTo>
                <a:lnTo>
                  <a:pt x="730" y="7296"/>
                </a:lnTo>
                <a:cubicBezTo>
                  <a:pt x="608" y="7995"/>
                  <a:pt x="547" y="8724"/>
                  <a:pt x="608" y="9484"/>
                </a:cubicBezTo>
                <a:lnTo>
                  <a:pt x="0" y="9940"/>
                </a:lnTo>
                <a:lnTo>
                  <a:pt x="274" y="11277"/>
                </a:lnTo>
                <a:lnTo>
                  <a:pt x="1064" y="11521"/>
                </a:lnTo>
                <a:cubicBezTo>
                  <a:pt x="1307" y="12250"/>
                  <a:pt x="1641" y="12888"/>
                  <a:pt x="2037" y="13496"/>
                </a:cubicBezTo>
                <a:lnTo>
                  <a:pt x="1763" y="14195"/>
                </a:lnTo>
                <a:lnTo>
                  <a:pt x="2675" y="15229"/>
                </a:lnTo>
                <a:lnTo>
                  <a:pt x="3465" y="15046"/>
                </a:lnTo>
                <a:cubicBezTo>
                  <a:pt x="4012" y="15533"/>
                  <a:pt x="4620" y="15928"/>
                  <a:pt x="5289" y="16232"/>
                </a:cubicBezTo>
                <a:lnTo>
                  <a:pt x="5380" y="17022"/>
                </a:lnTo>
                <a:lnTo>
                  <a:pt x="6687" y="17448"/>
                </a:lnTo>
                <a:lnTo>
                  <a:pt x="7265" y="16901"/>
                </a:lnTo>
                <a:cubicBezTo>
                  <a:pt x="7994" y="17022"/>
                  <a:pt x="8724" y="17053"/>
                  <a:pt x="9453" y="16992"/>
                </a:cubicBezTo>
                <a:lnTo>
                  <a:pt x="9939" y="17630"/>
                </a:lnTo>
                <a:lnTo>
                  <a:pt x="11277" y="17326"/>
                </a:lnTo>
                <a:lnTo>
                  <a:pt x="11520" y="16566"/>
                </a:lnTo>
                <a:cubicBezTo>
                  <a:pt x="12219" y="16323"/>
                  <a:pt x="12888" y="15989"/>
                  <a:pt x="13465" y="15563"/>
                </a:cubicBezTo>
                <a:lnTo>
                  <a:pt x="14195" y="15867"/>
                </a:lnTo>
                <a:lnTo>
                  <a:pt x="15198" y="14955"/>
                </a:lnTo>
                <a:lnTo>
                  <a:pt x="15016" y="14165"/>
                </a:lnTo>
                <a:cubicBezTo>
                  <a:pt x="15502" y="13618"/>
                  <a:pt x="15897" y="13010"/>
                  <a:pt x="16231" y="12341"/>
                </a:cubicBezTo>
                <a:lnTo>
                  <a:pt x="16991" y="12250"/>
                </a:lnTo>
                <a:lnTo>
                  <a:pt x="17417" y="10943"/>
                </a:lnTo>
                <a:lnTo>
                  <a:pt x="16870" y="10335"/>
                </a:lnTo>
                <a:cubicBezTo>
                  <a:pt x="17022" y="9636"/>
                  <a:pt x="17052" y="8907"/>
                  <a:pt x="16991" y="8147"/>
                </a:cubicBezTo>
                <a:close/>
                <a:moveTo>
                  <a:pt x="8815" y="13284"/>
                </a:moveTo>
                <a:cubicBezTo>
                  <a:pt x="6353" y="13284"/>
                  <a:pt x="4347" y="11277"/>
                  <a:pt x="4347" y="8815"/>
                </a:cubicBezTo>
                <a:cubicBezTo>
                  <a:pt x="4347" y="6353"/>
                  <a:pt x="6353" y="4347"/>
                  <a:pt x="8815" y="4347"/>
                </a:cubicBezTo>
                <a:cubicBezTo>
                  <a:pt x="11277" y="4347"/>
                  <a:pt x="13283" y="6353"/>
                  <a:pt x="13283" y="8815"/>
                </a:cubicBezTo>
                <a:cubicBezTo>
                  <a:pt x="13283" y="11277"/>
                  <a:pt x="11277" y="13284"/>
                  <a:pt x="8815" y="13284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2" name="Google Shape;282;p19"/>
          <p:cNvGrpSpPr/>
          <p:nvPr/>
        </p:nvGrpSpPr>
        <p:grpSpPr>
          <a:xfrm rot="10800000" flipH="1">
            <a:off x="8136984" y="-220359"/>
            <a:ext cx="1265051" cy="1265051"/>
            <a:chOff x="3912750" y="637550"/>
            <a:chExt cx="947533" cy="947533"/>
          </a:xfrm>
        </p:grpSpPr>
        <p:sp>
          <p:nvSpPr>
            <p:cNvPr id="283" name="Google Shape;283;p19"/>
            <p:cNvSpPr/>
            <p:nvPr/>
          </p:nvSpPr>
          <p:spPr>
            <a:xfrm>
              <a:off x="3912750" y="637550"/>
              <a:ext cx="947533" cy="947533"/>
            </a:xfrm>
            <a:custGeom>
              <a:avLst/>
              <a:gdLst/>
              <a:ahLst/>
              <a:cxnLst/>
              <a:rect l="l" t="t" r="r" b="b"/>
              <a:pathLst>
                <a:path w="14743" h="14743" fill="none" extrusionOk="0">
                  <a:moveTo>
                    <a:pt x="14226" y="6809"/>
                  </a:moveTo>
                  <a:lnTo>
                    <a:pt x="14742" y="6414"/>
                  </a:lnTo>
                  <a:lnTo>
                    <a:pt x="14530" y="5289"/>
                  </a:lnTo>
                  <a:lnTo>
                    <a:pt x="13861" y="5107"/>
                  </a:lnTo>
                  <a:cubicBezTo>
                    <a:pt x="13648" y="4499"/>
                    <a:pt x="13375" y="3952"/>
                    <a:pt x="13040" y="3466"/>
                  </a:cubicBezTo>
                  <a:lnTo>
                    <a:pt x="13283" y="2858"/>
                  </a:lnTo>
                  <a:lnTo>
                    <a:pt x="12524" y="2007"/>
                  </a:lnTo>
                  <a:lnTo>
                    <a:pt x="11855" y="2159"/>
                  </a:lnTo>
                  <a:cubicBezTo>
                    <a:pt x="11399" y="1764"/>
                    <a:pt x="10882" y="1429"/>
                    <a:pt x="10335" y="1156"/>
                  </a:cubicBezTo>
                  <a:lnTo>
                    <a:pt x="10244" y="517"/>
                  </a:lnTo>
                  <a:lnTo>
                    <a:pt x="9150" y="153"/>
                  </a:lnTo>
                  <a:lnTo>
                    <a:pt x="8663" y="609"/>
                  </a:lnTo>
                  <a:cubicBezTo>
                    <a:pt x="8055" y="487"/>
                    <a:pt x="7447" y="457"/>
                    <a:pt x="6809" y="517"/>
                  </a:cubicBezTo>
                  <a:lnTo>
                    <a:pt x="6414" y="1"/>
                  </a:lnTo>
                  <a:lnTo>
                    <a:pt x="5289" y="213"/>
                  </a:lnTo>
                  <a:lnTo>
                    <a:pt x="5107" y="882"/>
                  </a:lnTo>
                  <a:cubicBezTo>
                    <a:pt x="4499" y="1095"/>
                    <a:pt x="3952" y="1368"/>
                    <a:pt x="3466" y="1703"/>
                  </a:cubicBezTo>
                  <a:lnTo>
                    <a:pt x="2858" y="1460"/>
                  </a:lnTo>
                  <a:lnTo>
                    <a:pt x="2007" y="2219"/>
                  </a:lnTo>
                  <a:lnTo>
                    <a:pt x="2159" y="2888"/>
                  </a:lnTo>
                  <a:cubicBezTo>
                    <a:pt x="1763" y="3344"/>
                    <a:pt x="1429" y="3861"/>
                    <a:pt x="1156" y="4408"/>
                  </a:cubicBezTo>
                  <a:lnTo>
                    <a:pt x="517" y="4499"/>
                  </a:lnTo>
                  <a:lnTo>
                    <a:pt x="153" y="5593"/>
                  </a:lnTo>
                  <a:lnTo>
                    <a:pt x="608" y="6080"/>
                  </a:lnTo>
                  <a:cubicBezTo>
                    <a:pt x="487" y="6688"/>
                    <a:pt x="456" y="7296"/>
                    <a:pt x="517" y="7934"/>
                  </a:cubicBezTo>
                  <a:lnTo>
                    <a:pt x="1" y="8329"/>
                  </a:lnTo>
                  <a:lnTo>
                    <a:pt x="213" y="9454"/>
                  </a:lnTo>
                  <a:lnTo>
                    <a:pt x="882" y="9636"/>
                  </a:lnTo>
                  <a:cubicBezTo>
                    <a:pt x="1095" y="10244"/>
                    <a:pt x="1368" y="10791"/>
                    <a:pt x="1703" y="11277"/>
                  </a:cubicBezTo>
                  <a:lnTo>
                    <a:pt x="1460" y="11885"/>
                  </a:lnTo>
                  <a:lnTo>
                    <a:pt x="2219" y="12736"/>
                  </a:lnTo>
                  <a:lnTo>
                    <a:pt x="2888" y="12584"/>
                  </a:lnTo>
                  <a:cubicBezTo>
                    <a:pt x="3344" y="12980"/>
                    <a:pt x="3861" y="13314"/>
                    <a:pt x="4408" y="13587"/>
                  </a:cubicBezTo>
                  <a:lnTo>
                    <a:pt x="4499" y="14226"/>
                  </a:lnTo>
                  <a:lnTo>
                    <a:pt x="5593" y="14590"/>
                  </a:lnTo>
                  <a:lnTo>
                    <a:pt x="6080" y="14135"/>
                  </a:lnTo>
                  <a:cubicBezTo>
                    <a:pt x="6688" y="14256"/>
                    <a:pt x="7296" y="14287"/>
                    <a:pt x="7934" y="14226"/>
                  </a:cubicBezTo>
                  <a:lnTo>
                    <a:pt x="8329" y="14742"/>
                  </a:lnTo>
                  <a:lnTo>
                    <a:pt x="9454" y="14530"/>
                  </a:lnTo>
                  <a:lnTo>
                    <a:pt x="9636" y="13861"/>
                  </a:lnTo>
                  <a:cubicBezTo>
                    <a:pt x="10244" y="13648"/>
                    <a:pt x="10791" y="13375"/>
                    <a:pt x="11277" y="13040"/>
                  </a:cubicBezTo>
                  <a:lnTo>
                    <a:pt x="11885" y="13283"/>
                  </a:lnTo>
                  <a:lnTo>
                    <a:pt x="12736" y="12524"/>
                  </a:lnTo>
                  <a:lnTo>
                    <a:pt x="12584" y="11855"/>
                  </a:lnTo>
                  <a:cubicBezTo>
                    <a:pt x="12980" y="11399"/>
                    <a:pt x="13314" y="10882"/>
                    <a:pt x="13587" y="10335"/>
                  </a:cubicBezTo>
                  <a:lnTo>
                    <a:pt x="14226" y="10244"/>
                  </a:lnTo>
                  <a:lnTo>
                    <a:pt x="14590" y="9150"/>
                  </a:lnTo>
                  <a:lnTo>
                    <a:pt x="14135" y="8663"/>
                  </a:lnTo>
                  <a:cubicBezTo>
                    <a:pt x="14256" y="8055"/>
                    <a:pt x="14287" y="7448"/>
                    <a:pt x="14226" y="6809"/>
                  </a:cubicBezTo>
                  <a:close/>
                  <a:moveTo>
                    <a:pt x="7387" y="11125"/>
                  </a:moveTo>
                  <a:cubicBezTo>
                    <a:pt x="5320" y="11125"/>
                    <a:pt x="3618" y="9423"/>
                    <a:pt x="3618" y="7356"/>
                  </a:cubicBezTo>
                  <a:cubicBezTo>
                    <a:pt x="3618" y="5320"/>
                    <a:pt x="5320" y="3618"/>
                    <a:pt x="7387" y="3618"/>
                  </a:cubicBezTo>
                  <a:cubicBezTo>
                    <a:pt x="9423" y="3618"/>
                    <a:pt x="11125" y="5320"/>
                    <a:pt x="11125" y="7356"/>
                  </a:cubicBezTo>
                  <a:cubicBezTo>
                    <a:pt x="11125" y="9423"/>
                    <a:pt x="9423" y="11125"/>
                    <a:pt x="7387" y="11125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9"/>
            <p:cNvSpPr/>
            <p:nvPr/>
          </p:nvSpPr>
          <p:spPr>
            <a:xfrm>
              <a:off x="4242902" y="967702"/>
              <a:ext cx="287223" cy="287223"/>
            </a:xfrm>
            <a:custGeom>
              <a:avLst/>
              <a:gdLst/>
              <a:ahLst/>
              <a:cxnLst/>
              <a:rect l="l" t="t" r="r" b="b"/>
              <a:pathLst>
                <a:path w="4469" h="4469" fill="none" extrusionOk="0">
                  <a:moveTo>
                    <a:pt x="2250" y="4469"/>
                  </a:moveTo>
                  <a:cubicBezTo>
                    <a:pt x="1003" y="4469"/>
                    <a:pt x="0" y="3466"/>
                    <a:pt x="0" y="2219"/>
                  </a:cubicBezTo>
                  <a:cubicBezTo>
                    <a:pt x="0" y="1004"/>
                    <a:pt x="1003" y="0"/>
                    <a:pt x="2250" y="0"/>
                  </a:cubicBezTo>
                  <a:cubicBezTo>
                    <a:pt x="3466" y="0"/>
                    <a:pt x="4469" y="1004"/>
                    <a:pt x="4469" y="2219"/>
                  </a:cubicBezTo>
                  <a:cubicBezTo>
                    <a:pt x="4469" y="3466"/>
                    <a:pt x="3466" y="4469"/>
                    <a:pt x="2250" y="4469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8"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40"/>
          <p:cNvSpPr/>
          <p:nvPr/>
        </p:nvSpPr>
        <p:spPr>
          <a:xfrm flipH="1">
            <a:off x="-184147" y="-66000"/>
            <a:ext cx="9268800" cy="5275500"/>
          </a:xfrm>
          <a:prstGeom prst="rect">
            <a:avLst/>
          </a:prstGeom>
          <a:gradFill>
            <a:gsLst>
              <a:gs pos="0">
                <a:srgbClr val="FFFFFF">
                  <a:alpha val="41180"/>
                </a:srgbClr>
              </a:gs>
              <a:gs pos="100000">
                <a:srgbClr val="F3F3F3">
                  <a:alpha val="4118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40"/>
          <p:cNvSpPr/>
          <p:nvPr/>
        </p:nvSpPr>
        <p:spPr>
          <a:xfrm rot="-7575992">
            <a:off x="3311472" y="-1827843"/>
            <a:ext cx="9206100" cy="6299659"/>
          </a:xfrm>
          <a:custGeom>
            <a:avLst/>
            <a:gdLst/>
            <a:ahLst/>
            <a:cxnLst/>
            <a:rect l="l" t="t" r="r" b="b"/>
            <a:pathLst>
              <a:path w="92592" h="48936" extrusionOk="0">
                <a:moveTo>
                  <a:pt x="64841" y="1"/>
                </a:moveTo>
                <a:cubicBezTo>
                  <a:pt x="58884" y="1"/>
                  <a:pt x="53522" y="1916"/>
                  <a:pt x="50559" y="5316"/>
                </a:cubicBezTo>
                <a:cubicBezTo>
                  <a:pt x="45456" y="11168"/>
                  <a:pt x="45800" y="21411"/>
                  <a:pt x="40578" y="21411"/>
                </a:cubicBezTo>
                <a:cubicBezTo>
                  <a:pt x="40506" y="21411"/>
                  <a:pt x="40432" y="21409"/>
                  <a:pt x="40358" y="21405"/>
                </a:cubicBezTo>
                <a:cubicBezTo>
                  <a:pt x="36232" y="21194"/>
                  <a:pt x="34026" y="16844"/>
                  <a:pt x="29913" y="16844"/>
                </a:cubicBezTo>
                <a:cubicBezTo>
                  <a:pt x="28602" y="16844"/>
                  <a:pt x="27097" y="17286"/>
                  <a:pt x="25274" y="18444"/>
                </a:cubicBezTo>
                <a:cubicBezTo>
                  <a:pt x="17732" y="23249"/>
                  <a:pt x="21643" y="29740"/>
                  <a:pt x="21084" y="33830"/>
                </a:cubicBezTo>
                <a:cubicBezTo>
                  <a:pt x="20943" y="34861"/>
                  <a:pt x="20429" y="35229"/>
                  <a:pt x="19656" y="35229"/>
                </a:cubicBezTo>
                <a:cubicBezTo>
                  <a:pt x="17739" y="35229"/>
                  <a:pt x="14230" y="32968"/>
                  <a:pt x="10875" y="32968"/>
                </a:cubicBezTo>
                <a:cubicBezTo>
                  <a:pt x="10219" y="32968"/>
                  <a:pt x="9570" y="33054"/>
                  <a:pt x="8939" y="33260"/>
                </a:cubicBezTo>
                <a:cubicBezTo>
                  <a:pt x="3766" y="34958"/>
                  <a:pt x="1398" y="39763"/>
                  <a:pt x="1956" y="42578"/>
                </a:cubicBezTo>
                <a:cubicBezTo>
                  <a:pt x="2515" y="45405"/>
                  <a:pt x="1" y="48936"/>
                  <a:pt x="1" y="48936"/>
                </a:cubicBezTo>
                <a:lnTo>
                  <a:pt x="91195" y="48936"/>
                </a:lnTo>
                <a:cubicBezTo>
                  <a:pt x="91195" y="48936"/>
                  <a:pt x="92591" y="30578"/>
                  <a:pt x="90357" y="18299"/>
                </a:cubicBezTo>
                <a:cubicBezTo>
                  <a:pt x="90357" y="18299"/>
                  <a:pt x="88547" y="8702"/>
                  <a:pt x="78346" y="3339"/>
                </a:cubicBezTo>
                <a:cubicBezTo>
                  <a:pt x="74006" y="1055"/>
                  <a:pt x="69260" y="1"/>
                  <a:pt x="64841" y="1"/>
                </a:cubicBezTo>
                <a:close/>
              </a:path>
            </a:pathLst>
          </a:custGeom>
          <a:solidFill>
            <a:srgbClr val="D6D7D7">
              <a:alpha val="411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40"/>
          <p:cNvSpPr/>
          <p:nvPr/>
        </p:nvSpPr>
        <p:spPr>
          <a:xfrm flipH="1">
            <a:off x="-2061964" y="1029175"/>
            <a:ext cx="6411366" cy="6132485"/>
          </a:xfrm>
          <a:custGeom>
            <a:avLst/>
            <a:gdLst/>
            <a:ahLst/>
            <a:cxnLst/>
            <a:rect l="l" t="t" r="r" b="b"/>
            <a:pathLst>
              <a:path w="183878" h="208517" extrusionOk="0">
                <a:moveTo>
                  <a:pt x="159240" y="0"/>
                </a:moveTo>
                <a:cubicBezTo>
                  <a:pt x="153253" y="2843"/>
                  <a:pt x="147568" y="6332"/>
                  <a:pt x="142356" y="10381"/>
                </a:cubicBezTo>
                <a:cubicBezTo>
                  <a:pt x="135249" y="16066"/>
                  <a:pt x="129778" y="21795"/>
                  <a:pt x="124868" y="30237"/>
                </a:cubicBezTo>
                <a:cubicBezTo>
                  <a:pt x="119958" y="38723"/>
                  <a:pt x="117460" y="49663"/>
                  <a:pt x="115134" y="59139"/>
                </a:cubicBezTo>
                <a:cubicBezTo>
                  <a:pt x="114057" y="63446"/>
                  <a:pt x="112980" y="67840"/>
                  <a:pt x="110826" y="71760"/>
                </a:cubicBezTo>
                <a:cubicBezTo>
                  <a:pt x="103159" y="85931"/>
                  <a:pt x="84853" y="89678"/>
                  <a:pt x="71630" y="98852"/>
                </a:cubicBezTo>
                <a:cubicBezTo>
                  <a:pt x="61982" y="105572"/>
                  <a:pt x="54918" y="115306"/>
                  <a:pt x="51515" y="126505"/>
                </a:cubicBezTo>
                <a:cubicBezTo>
                  <a:pt x="47423" y="140116"/>
                  <a:pt x="48500" y="156269"/>
                  <a:pt x="38550" y="166391"/>
                </a:cubicBezTo>
                <a:cubicBezTo>
                  <a:pt x="32520" y="172593"/>
                  <a:pt x="23647" y="174962"/>
                  <a:pt x="16454" y="179787"/>
                </a:cubicBezTo>
                <a:cubicBezTo>
                  <a:pt x="7064" y="186032"/>
                  <a:pt x="991" y="197274"/>
                  <a:pt x="0" y="208516"/>
                </a:cubicBezTo>
                <a:lnTo>
                  <a:pt x="183878" y="208516"/>
                </a:lnTo>
                <a:lnTo>
                  <a:pt x="183878" y="0"/>
                </a:lnTo>
                <a:close/>
              </a:path>
            </a:pathLst>
          </a:custGeom>
          <a:solidFill>
            <a:srgbClr val="D6D7D7">
              <a:alpha val="411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40"/>
          <p:cNvSpPr/>
          <p:nvPr/>
        </p:nvSpPr>
        <p:spPr>
          <a:xfrm flipH="1">
            <a:off x="-5" y="1719684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40"/>
          <p:cNvSpPr/>
          <p:nvPr/>
        </p:nvSpPr>
        <p:spPr>
          <a:xfrm flipH="1">
            <a:off x="614252" y="-65996"/>
            <a:ext cx="451678" cy="451717"/>
          </a:xfrm>
          <a:custGeom>
            <a:avLst/>
            <a:gdLst/>
            <a:ahLst/>
            <a:cxnLst/>
            <a:rect l="l" t="t" r="r" b="b"/>
            <a:pathLst>
              <a:path w="11612" h="11613" fill="none" extrusionOk="0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w="4550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40"/>
          <p:cNvSpPr/>
          <p:nvPr/>
        </p:nvSpPr>
        <p:spPr>
          <a:xfrm flipH="1">
            <a:off x="7051289" y="4905491"/>
            <a:ext cx="392554" cy="393759"/>
          </a:xfrm>
          <a:custGeom>
            <a:avLst/>
            <a:gdLst/>
            <a:ahLst/>
            <a:cxnLst/>
            <a:rect l="l" t="t" r="r" b="b"/>
            <a:pathLst>
              <a:path w="10092" h="10123" fill="none" extrusionOk="0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w="4550" cap="flat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40"/>
          <p:cNvSpPr/>
          <p:nvPr/>
        </p:nvSpPr>
        <p:spPr>
          <a:xfrm flipH="1">
            <a:off x="7973495" y="-66004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40"/>
          <p:cNvSpPr/>
          <p:nvPr/>
        </p:nvSpPr>
        <p:spPr>
          <a:xfrm flipH="1">
            <a:off x="370614" y="4477166"/>
            <a:ext cx="392554" cy="393759"/>
          </a:xfrm>
          <a:custGeom>
            <a:avLst/>
            <a:gdLst/>
            <a:ahLst/>
            <a:cxnLst/>
            <a:rect l="l" t="t" r="r" b="b"/>
            <a:pathLst>
              <a:path w="10092" h="10123" fill="none" extrusionOk="0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w="4550" cap="flat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6" name="Google Shape;566;p40"/>
          <p:cNvGrpSpPr/>
          <p:nvPr/>
        </p:nvGrpSpPr>
        <p:grpSpPr>
          <a:xfrm flipH="1">
            <a:off x="5585945" y="-561800"/>
            <a:ext cx="947533" cy="947533"/>
            <a:chOff x="3912750" y="637550"/>
            <a:chExt cx="947533" cy="947533"/>
          </a:xfrm>
        </p:grpSpPr>
        <p:sp>
          <p:nvSpPr>
            <p:cNvPr id="567" name="Google Shape;567;p40"/>
            <p:cNvSpPr/>
            <p:nvPr/>
          </p:nvSpPr>
          <p:spPr>
            <a:xfrm>
              <a:off x="3912750" y="637550"/>
              <a:ext cx="947533" cy="947533"/>
            </a:xfrm>
            <a:custGeom>
              <a:avLst/>
              <a:gdLst/>
              <a:ahLst/>
              <a:cxnLst/>
              <a:rect l="l" t="t" r="r" b="b"/>
              <a:pathLst>
                <a:path w="14743" h="14743" fill="none" extrusionOk="0">
                  <a:moveTo>
                    <a:pt x="14226" y="6809"/>
                  </a:moveTo>
                  <a:lnTo>
                    <a:pt x="14742" y="6414"/>
                  </a:lnTo>
                  <a:lnTo>
                    <a:pt x="14530" y="5289"/>
                  </a:lnTo>
                  <a:lnTo>
                    <a:pt x="13861" y="5107"/>
                  </a:lnTo>
                  <a:cubicBezTo>
                    <a:pt x="13648" y="4499"/>
                    <a:pt x="13375" y="3952"/>
                    <a:pt x="13040" y="3466"/>
                  </a:cubicBezTo>
                  <a:lnTo>
                    <a:pt x="13283" y="2858"/>
                  </a:lnTo>
                  <a:lnTo>
                    <a:pt x="12524" y="2007"/>
                  </a:lnTo>
                  <a:lnTo>
                    <a:pt x="11855" y="2159"/>
                  </a:lnTo>
                  <a:cubicBezTo>
                    <a:pt x="11399" y="1764"/>
                    <a:pt x="10882" y="1429"/>
                    <a:pt x="10335" y="1156"/>
                  </a:cubicBezTo>
                  <a:lnTo>
                    <a:pt x="10244" y="517"/>
                  </a:lnTo>
                  <a:lnTo>
                    <a:pt x="9150" y="153"/>
                  </a:lnTo>
                  <a:lnTo>
                    <a:pt x="8663" y="609"/>
                  </a:lnTo>
                  <a:cubicBezTo>
                    <a:pt x="8055" y="487"/>
                    <a:pt x="7447" y="457"/>
                    <a:pt x="6809" y="517"/>
                  </a:cubicBezTo>
                  <a:lnTo>
                    <a:pt x="6414" y="1"/>
                  </a:lnTo>
                  <a:lnTo>
                    <a:pt x="5289" y="213"/>
                  </a:lnTo>
                  <a:lnTo>
                    <a:pt x="5107" y="882"/>
                  </a:lnTo>
                  <a:cubicBezTo>
                    <a:pt x="4499" y="1095"/>
                    <a:pt x="3952" y="1368"/>
                    <a:pt x="3466" y="1703"/>
                  </a:cubicBezTo>
                  <a:lnTo>
                    <a:pt x="2858" y="1460"/>
                  </a:lnTo>
                  <a:lnTo>
                    <a:pt x="2007" y="2219"/>
                  </a:lnTo>
                  <a:lnTo>
                    <a:pt x="2159" y="2888"/>
                  </a:lnTo>
                  <a:cubicBezTo>
                    <a:pt x="1763" y="3344"/>
                    <a:pt x="1429" y="3861"/>
                    <a:pt x="1156" y="4408"/>
                  </a:cubicBezTo>
                  <a:lnTo>
                    <a:pt x="517" y="4499"/>
                  </a:lnTo>
                  <a:lnTo>
                    <a:pt x="153" y="5593"/>
                  </a:lnTo>
                  <a:lnTo>
                    <a:pt x="608" y="6080"/>
                  </a:lnTo>
                  <a:cubicBezTo>
                    <a:pt x="487" y="6688"/>
                    <a:pt x="456" y="7296"/>
                    <a:pt x="517" y="7934"/>
                  </a:cubicBezTo>
                  <a:lnTo>
                    <a:pt x="1" y="8329"/>
                  </a:lnTo>
                  <a:lnTo>
                    <a:pt x="213" y="9454"/>
                  </a:lnTo>
                  <a:lnTo>
                    <a:pt x="882" y="9636"/>
                  </a:lnTo>
                  <a:cubicBezTo>
                    <a:pt x="1095" y="10244"/>
                    <a:pt x="1368" y="10791"/>
                    <a:pt x="1703" y="11277"/>
                  </a:cubicBezTo>
                  <a:lnTo>
                    <a:pt x="1460" y="11885"/>
                  </a:lnTo>
                  <a:lnTo>
                    <a:pt x="2219" y="12736"/>
                  </a:lnTo>
                  <a:lnTo>
                    <a:pt x="2888" y="12584"/>
                  </a:lnTo>
                  <a:cubicBezTo>
                    <a:pt x="3344" y="12980"/>
                    <a:pt x="3861" y="13314"/>
                    <a:pt x="4408" y="13587"/>
                  </a:cubicBezTo>
                  <a:lnTo>
                    <a:pt x="4499" y="14226"/>
                  </a:lnTo>
                  <a:lnTo>
                    <a:pt x="5593" y="14590"/>
                  </a:lnTo>
                  <a:lnTo>
                    <a:pt x="6080" y="14135"/>
                  </a:lnTo>
                  <a:cubicBezTo>
                    <a:pt x="6688" y="14256"/>
                    <a:pt x="7296" y="14287"/>
                    <a:pt x="7934" y="14226"/>
                  </a:cubicBezTo>
                  <a:lnTo>
                    <a:pt x="8329" y="14742"/>
                  </a:lnTo>
                  <a:lnTo>
                    <a:pt x="9454" y="14530"/>
                  </a:lnTo>
                  <a:lnTo>
                    <a:pt x="9636" y="13861"/>
                  </a:lnTo>
                  <a:cubicBezTo>
                    <a:pt x="10244" y="13648"/>
                    <a:pt x="10791" y="13375"/>
                    <a:pt x="11277" y="13040"/>
                  </a:cubicBezTo>
                  <a:lnTo>
                    <a:pt x="11885" y="13283"/>
                  </a:lnTo>
                  <a:lnTo>
                    <a:pt x="12736" y="12524"/>
                  </a:lnTo>
                  <a:lnTo>
                    <a:pt x="12584" y="11855"/>
                  </a:lnTo>
                  <a:cubicBezTo>
                    <a:pt x="12980" y="11399"/>
                    <a:pt x="13314" y="10882"/>
                    <a:pt x="13587" y="10335"/>
                  </a:cubicBezTo>
                  <a:lnTo>
                    <a:pt x="14226" y="10244"/>
                  </a:lnTo>
                  <a:lnTo>
                    <a:pt x="14590" y="9150"/>
                  </a:lnTo>
                  <a:lnTo>
                    <a:pt x="14135" y="8663"/>
                  </a:lnTo>
                  <a:cubicBezTo>
                    <a:pt x="14256" y="8055"/>
                    <a:pt x="14287" y="7448"/>
                    <a:pt x="14226" y="6809"/>
                  </a:cubicBezTo>
                  <a:close/>
                  <a:moveTo>
                    <a:pt x="7387" y="11125"/>
                  </a:moveTo>
                  <a:cubicBezTo>
                    <a:pt x="5320" y="11125"/>
                    <a:pt x="3618" y="9423"/>
                    <a:pt x="3618" y="7356"/>
                  </a:cubicBezTo>
                  <a:cubicBezTo>
                    <a:pt x="3618" y="5320"/>
                    <a:pt x="5320" y="3618"/>
                    <a:pt x="7387" y="3618"/>
                  </a:cubicBezTo>
                  <a:cubicBezTo>
                    <a:pt x="9423" y="3618"/>
                    <a:pt x="11125" y="5320"/>
                    <a:pt x="11125" y="7356"/>
                  </a:cubicBezTo>
                  <a:cubicBezTo>
                    <a:pt x="11125" y="9423"/>
                    <a:pt x="9423" y="11125"/>
                    <a:pt x="7387" y="11125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40"/>
            <p:cNvSpPr/>
            <p:nvPr/>
          </p:nvSpPr>
          <p:spPr>
            <a:xfrm>
              <a:off x="4242902" y="967702"/>
              <a:ext cx="287223" cy="287223"/>
            </a:xfrm>
            <a:custGeom>
              <a:avLst/>
              <a:gdLst/>
              <a:ahLst/>
              <a:cxnLst/>
              <a:rect l="l" t="t" r="r" b="b"/>
              <a:pathLst>
                <a:path w="4469" h="4469" fill="none" extrusionOk="0">
                  <a:moveTo>
                    <a:pt x="2250" y="4469"/>
                  </a:moveTo>
                  <a:cubicBezTo>
                    <a:pt x="1003" y="4469"/>
                    <a:pt x="0" y="3466"/>
                    <a:pt x="0" y="2219"/>
                  </a:cubicBezTo>
                  <a:cubicBezTo>
                    <a:pt x="0" y="1004"/>
                    <a:pt x="1003" y="0"/>
                    <a:pt x="2250" y="0"/>
                  </a:cubicBezTo>
                  <a:cubicBezTo>
                    <a:pt x="3466" y="0"/>
                    <a:pt x="4469" y="1004"/>
                    <a:pt x="4469" y="2219"/>
                  </a:cubicBezTo>
                  <a:cubicBezTo>
                    <a:pt x="4469" y="3466"/>
                    <a:pt x="3466" y="4469"/>
                    <a:pt x="2250" y="4469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9" name="Google Shape;569;p40"/>
          <p:cNvSpPr/>
          <p:nvPr/>
        </p:nvSpPr>
        <p:spPr>
          <a:xfrm flipH="1">
            <a:off x="3348871" y="4755200"/>
            <a:ext cx="693132" cy="694353"/>
          </a:xfrm>
          <a:custGeom>
            <a:avLst/>
            <a:gdLst/>
            <a:ahLst/>
            <a:cxnLst/>
            <a:rect l="l" t="t" r="r" b="b"/>
            <a:pathLst>
              <a:path w="17600" h="17631" fill="none" extrusionOk="0">
                <a:moveTo>
                  <a:pt x="16991" y="8147"/>
                </a:moveTo>
                <a:lnTo>
                  <a:pt x="17599" y="7691"/>
                </a:lnTo>
                <a:lnTo>
                  <a:pt x="17326" y="6353"/>
                </a:lnTo>
                <a:lnTo>
                  <a:pt x="16566" y="6110"/>
                </a:lnTo>
                <a:cubicBezTo>
                  <a:pt x="16323" y="5411"/>
                  <a:pt x="15988" y="4742"/>
                  <a:pt x="15563" y="4165"/>
                </a:cubicBezTo>
                <a:lnTo>
                  <a:pt x="15867" y="3435"/>
                </a:lnTo>
                <a:lnTo>
                  <a:pt x="14955" y="2402"/>
                </a:lnTo>
                <a:lnTo>
                  <a:pt x="14164" y="2584"/>
                </a:lnTo>
                <a:cubicBezTo>
                  <a:pt x="13617" y="2128"/>
                  <a:pt x="12979" y="1703"/>
                  <a:pt x="12341" y="1399"/>
                </a:cubicBezTo>
                <a:lnTo>
                  <a:pt x="12219" y="639"/>
                </a:lnTo>
                <a:lnTo>
                  <a:pt x="10942" y="213"/>
                </a:lnTo>
                <a:lnTo>
                  <a:pt x="10335" y="761"/>
                </a:lnTo>
                <a:cubicBezTo>
                  <a:pt x="9635" y="609"/>
                  <a:pt x="8906" y="578"/>
                  <a:pt x="8146" y="639"/>
                </a:cubicBezTo>
                <a:lnTo>
                  <a:pt x="7660" y="1"/>
                </a:lnTo>
                <a:lnTo>
                  <a:pt x="6322" y="305"/>
                </a:lnTo>
                <a:lnTo>
                  <a:pt x="6110" y="1065"/>
                </a:lnTo>
                <a:cubicBezTo>
                  <a:pt x="5380" y="1308"/>
                  <a:pt x="4742" y="1642"/>
                  <a:pt x="4134" y="2068"/>
                </a:cubicBezTo>
                <a:lnTo>
                  <a:pt x="3435" y="1764"/>
                </a:lnTo>
                <a:lnTo>
                  <a:pt x="2401" y="2675"/>
                </a:lnTo>
                <a:lnTo>
                  <a:pt x="2584" y="3466"/>
                </a:lnTo>
                <a:cubicBezTo>
                  <a:pt x="2097" y="4013"/>
                  <a:pt x="1702" y="4621"/>
                  <a:pt x="1398" y="5289"/>
                </a:cubicBezTo>
                <a:lnTo>
                  <a:pt x="608" y="5411"/>
                </a:lnTo>
                <a:lnTo>
                  <a:pt x="182" y="6688"/>
                </a:lnTo>
                <a:lnTo>
                  <a:pt x="730" y="7296"/>
                </a:lnTo>
                <a:cubicBezTo>
                  <a:pt x="608" y="7995"/>
                  <a:pt x="547" y="8724"/>
                  <a:pt x="608" y="9484"/>
                </a:cubicBezTo>
                <a:lnTo>
                  <a:pt x="0" y="9940"/>
                </a:lnTo>
                <a:lnTo>
                  <a:pt x="274" y="11277"/>
                </a:lnTo>
                <a:lnTo>
                  <a:pt x="1064" y="11521"/>
                </a:lnTo>
                <a:cubicBezTo>
                  <a:pt x="1307" y="12250"/>
                  <a:pt x="1641" y="12888"/>
                  <a:pt x="2037" y="13496"/>
                </a:cubicBezTo>
                <a:lnTo>
                  <a:pt x="1763" y="14195"/>
                </a:lnTo>
                <a:lnTo>
                  <a:pt x="2675" y="15229"/>
                </a:lnTo>
                <a:lnTo>
                  <a:pt x="3465" y="15046"/>
                </a:lnTo>
                <a:cubicBezTo>
                  <a:pt x="4012" y="15533"/>
                  <a:pt x="4620" y="15928"/>
                  <a:pt x="5289" y="16232"/>
                </a:cubicBezTo>
                <a:lnTo>
                  <a:pt x="5380" y="17022"/>
                </a:lnTo>
                <a:lnTo>
                  <a:pt x="6687" y="17448"/>
                </a:lnTo>
                <a:lnTo>
                  <a:pt x="7265" y="16901"/>
                </a:lnTo>
                <a:cubicBezTo>
                  <a:pt x="7994" y="17022"/>
                  <a:pt x="8724" y="17053"/>
                  <a:pt x="9453" y="16992"/>
                </a:cubicBezTo>
                <a:lnTo>
                  <a:pt x="9939" y="17630"/>
                </a:lnTo>
                <a:lnTo>
                  <a:pt x="11277" y="17326"/>
                </a:lnTo>
                <a:lnTo>
                  <a:pt x="11520" y="16566"/>
                </a:lnTo>
                <a:cubicBezTo>
                  <a:pt x="12219" y="16323"/>
                  <a:pt x="12888" y="15989"/>
                  <a:pt x="13465" y="15563"/>
                </a:cubicBezTo>
                <a:lnTo>
                  <a:pt x="14195" y="15867"/>
                </a:lnTo>
                <a:lnTo>
                  <a:pt x="15198" y="14955"/>
                </a:lnTo>
                <a:lnTo>
                  <a:pt x="15016" y="14165"/>
                </a:lnTo>
                <a:cubicBezTo>
                  <a:pt x="15502" y="13618"/>
                  <a:pt x="15897" y="13010"/>
                  <a:pt x="16231" y="12341"/>
                </a:cubicBezTo>
                <a:lnTo>
                  <a:pt x="16991" y="12250"/>
                </a:lnTo>
                <a:lnTo>
                  <a:pt x="17417" y="10943"/>
                </a:lnTo>
                <a:lnTo>
                  <a:pt x="16870" y="10335"/>
                </a:lnTo>
                <a:cubicBezTo>
                  <a:pt x="17022" y="9636"/>
                  <a:pt x="17052" y="8907"/>
                  <a:pt x="16991" y="8147"/>
                </a:cubicBezTo>
                <a:close/>
                <a:moveTo>
                  <a:pt x="8815" y="13284"/>
                </a:moveTo>
                <a:cubicBezTo>
                  <a:pt x="6353" y="13284"/>
                  <a:pt x="4347" y="11277"/>
                  <a:pt x="4347" y="8815"/>
                </a:cubicBezTo>
                <a:cubicBezTo>
                  <a:pt x="4347" y="6353"/>
                  <a:pt x="6353" y="4347"/>
                  <a:pt x="8815" y="4347"/>
                </a:cubicBezTo>
                <a:cubicBezTo>
                  <a:pt x="11277" y="4347"/>
                  <a:pt x="13283" y="6353"/>
                  <a:pt x="13283" y="8815"/>
                </a:cubicBezTo>
                <a:cubicBezTo>
                  <a:pt x="13283" y="11277"/>
                  <a:pt x="11277" y="13284"/>
                  <a:pt x="8815" y="13284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9"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41"/>
          <p:cNvSpPr/>
          <p:nvPr/>
        </p:nvSpPr>
        <p:spPr>
          <a:xfrm>
            <a:off x="-62400" y="-66000"/>
            <a:ext cx="9268800" cy="5275500"/>
          </a:xfrm>
          <a:prstGeom prst="rect">
            <a:avLst/>
          </a:prstGeom>
          <a:gradFill>
            <a:gsLst>
              <a:gs pos="0">
                <a:srgbClr val="FFFFFF">
                  <a:alpha val="41180"/>
                </a:srgbClr>
              </a:gs>
              <a:gs pos="100000">
                <a:srgbClr val="F3F3F3">
                  <a:alpha val="4118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41"/>
          <p:cNvSpPr/>
          <p:nvPr/>
        </p:nvSpPr>
        <p:spPr>
          <a:xfrm rot="-3075939">
            <a:off x="4301454" y="1956101"/>
            <a:ext cx="7570775" cy="4973281"/>
          </a:xfrm>
          <a:custGeom>
            <a:avLst/>
            <a:gdLst/>
            <a:ahLst/>
            <a:cxnLst/>
            <a:rect l="l" t="t" r="r" b="b"/>
            <a:pathLst>
              <a:path w="102546" h="67363" extrusionOk="0">
                <a:moveTo>
                  <a:pt x="0" y="1"/>
                </a:moveTo>
                <a:lnTo>
                  <a:pt x="0" y="67363"/>
                </a:lnTo>
                <a:lnTo>
                  <a:pt x="102546" y="67363"/>
                </a:lnTo>
                <a:cubicBezTo>
                  <a:pt x="102322" y="66357"/>
                  <a:pt x="98937" y="50201"/>
                  <a:pt x="91384" y="46414"/>
                </a:cubicBezTo>
                <a:cubicBezTo>
                  <a:pt x="83563" y="42503"/>
                  <a:pt x="70848" y="43341"/>
                  <a:pt x="57720" y="39576"/>
                </a:cubicBezTo>
                <a:cubicBezTo>
                  <a:pt x="44592" y="35799"/>
                  <a:pt x="41664" y="21978"/>
                  <a:pt x="33284" y="13174"/>
                </a:cubicBezTo>
                <a:cubicBezTo>
                  <a:pt x="24905" y="4381"/>
                  <a:pt x="17642" y="2984"/>
                  <a:pt x="8559" y="2425"/>
                </a:cubicBezTo>
                <a:cubicBezTo>
                  <a:pt x="4693" y="2180"/>
                  <a:pt x="2034" y="1129"/>
                  <a:pt x="0" y="1"/>
                </a:cubicBezTo>
                <a:close/>
              </a:path>
            </a:pathLst>
          </a:custGeom>
          <a:solidFill>
            <a:srgbClr val="D6D7D7">
              <a:alpha val="411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41"/>
          <p:cNvSpPr/>
          <p:nvPr/>
        </p:nvSpPr>
        <p:spPr>
          <a:xfrm rot="9103592" flipH="1">
            <a:off x="-736449" y="-1679977"/>
            <a:ext cx="7437770" cy="5089555"/>
          </a:xfrm>
          <a:custGeom>
            <a:avLst/>
            <a:gdLst/>
            <a:ahLst/>
            <a:cxnLst/>
            <a:rect l="l" t="t" r="r" b="b"/>
            <a:pathLst>
              <a:path w="92592" h="48936" extrusionOk="0">
                <a:moveTo>
                  <a:pt x="64841" y="1"/>
                </a:moveTo>
                <a:cubicBezTo>
                  <a:pt x="58884" y="1"/>
                  <a:pt x="53522" y="1916"/>
                  <a:pt x="50559" y="5316"/>
                </a:cubicBezTo>
                <a:cubicBezTo>
                  <a:pt x="45456" y="11168"/>
                  <a:pt x="45800" y="21411"/>
                  <a:pt x="40578" y="21411"/>
                </a:cubicBezTo>
                <a:cubicBezTo>
                  <a:pt x="40506" y="21411"/>
                  <a:pt x="40432" y="21409"/>
                  <a:pt x="40358" y="21405"/>
                </a:cubicBezTo>
                <a:cubicBezTo>
                  <a:pt x="36232" y="21194"/>
                  <a:pt x="34026" y="16844"/>
                  <a:pt x="29913" y="16844"/>
                </a:cubicBezTo>
                <a:cubicBezTo>
                  <a:pt x="28602" y="16844"/>
                  <a:pt x="27097" y="17286"/>
                  <a:pt x="25274" y="18444"/>
                </a:cubicBezTo>
                <a:cubicBezTo>
                  <a:pt x="17732" y="23249"/>
                  <a:pt x="21643" y="29740"/>
                  <a:pt x="21084" y="33830"/>
                </a:cubicBezTo>
                <a:cubicBezTo>
                  <a:pt x="20943" y="34861"/>
                  <a:pt x="20429" y="35229"/>
                  <a:pt x="19656" y="35229"/>
                </a:cubicBezTo>
                <a:cubicBezTo>
                  <a:pt x="17739" y="35229"/>
                  <a:pt x="14230" y="32968"/>
                  <a:pt x="10875" y="32968"/>
                </a:cubicBezTo>
                <a:cubicBezTo>
                  <a:pt x="10219" y="32968"/>
                  <a:pt x="9570" y="33054"/>
                  <a:pt x="8939" y="33260"/>
                </a:cubicBezTo>
                <a:cubicBezTo>
                  <a:pt x="3766" y="34958"/>
                  <a:pt x="1398" y="39763"/>
                  <a:pt x="1956" y="42578"/>
                </a:cubicBezTo>
                <a:cubicBezTo>
                  <a:pt x="2515" y="45405"/>
                  <a:pt x="1" y="48936"/>
                  <a:pt x="1" y="48936"/>
                </a:cubicBezTo>
                <a:lnTo>
                  <a:pt x="91195" y="48936"/>
                </a:lnTo>
                <a:cubicBezTo>
                  <a:pt x="91195" y="48936"/>
                  <a:pt x="92591" y="30578"/>
                  <a:pt x="90357" y="18299"/>
                </a:cubicBezTo>
                <a:cubicBezTo>
                  <a:pt x="90357" y="18299"/>
                  <a:pt x="88547" y="8702"/>
                  <a:pt x="78346" y="3339"/>
                </a:cubicBezTo>
                <a:cubicBezTo>
                  <a:pt x="74006" y="1055"/>
                  <a:pt x="69260" y="1"/>
                  <a:pt x="64841" y="1"/>
                </a:cubicBezTo>
                <a:close/>
              </a:path>
            </a:pathLst>
          </a:custGeom>
          <a:solidFill>
            <a:srgbClr val="D6D7D7">
              <a:alpha val="411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41"/>
          <p:cNvSpPr/>
          <p:nvPr/>
        </p:nvSpPr>
        <p:spPr>
          <a:xfrm rot="10800000">
            <a:off x="2140773" y="4666738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41"/>
          <p:cNvSpPr/>
          <p:nvPr/>
        </p:nvSpPr>
        <p:spPr>
          <a:xfrm rot="-7572997">
            <a:off x="9225983" y="3708212"/>
            <a:ext cx="451684" cy="451723"/>
          </a:xfrm>
          <a:custGeom>
            <a:avLst/>
            <a:gdLst/>
            <a:ahLst/>
            <a:cxnLst/>
            <a:rect l="l" t="t" r="r" b="b"/>
            <a:pathLst>
              <a:path w="11612" h="11613" fill="none" extrusionOk="0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w="4550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41"/>
          <p:cNvSpPr/>
          <p:nvPr/>
        </p:nvSpPr>
        <p:spPr>
          <a:xfrm rot="10800000" flipH="1">
            <a:off x="7463000" y="-417497"/>
            <a:ext cx="822888" cy="824337"/>
          </a:xfrm>
          <a:custGeom>
            <a:avLst/>
            <a:gdLst/>
            <a:ahLst/>
            <a:cxnLst/>
            <a:rect l="l" t="t" r="r" b="b"/>
            <a:pathLst>
              <a:path w="17600" h="17631" fill="none" extrusionOk="0">
                <a:moveTo>
                  <a:pt x="16991" y="8147"/>
                </a:moveTo>
                <a:lnTo>
                  <a:pt x="17599" y="7691"/>
                </a:lnTo>
                <a:lnTo>
                  <a:pt x="17326" y="6353"/>
                </a:lnTo>
                <a:lnTo>
                  <a:pt x="16566" y="6110"/>
                </a:lnTo>
                <a:cubicBezTo>
                  <a:pt x="16323" y="5411"/>
                  <a:pt x="15988" y="4742"/>
                  <a:pt x="15563" y="4165"/>
                </a:cubicBezTo>
                <a:lnTo>
                  <a:pt x="15867" y="3435"/>
                </a:lnTo>
                <a:lnTo>
                  <a:pt x="14955" y="2402"/>
                </a:lnTo>
                <a:lnTo>
                  <a:pt x="14164" y="2584"/>
                </a:lnTo>
                <a:cubicBezTo>
                  <a:pt x="13617" y="2128"/>
                  <a:pt x="12979" y="1703"/>
                  <a:pt x="12341" y="1399"/>
                </a:cubicBezTo>
                <a:lnTo>
                  <a:pt x="12219" y="639"/>
                </a:lnTo>
                <a:lnTo>
                  <a:pt x="10942" y="213"/>
                </a:lnTo>
                <a:lnTo>
                  <a:pt x="10335" y="761"/>
                </a:lnTo>
                <a:cubicBezTo>
                  <a:pt x="9635" y="609"/>
                  <a:pt x="8906" y="578"/>
                  <a:pt x="8146" y="639"/>
                </a:cubicBezTo>
                <a:lnTo>
                  <a:pt x="7660" y="1"/>
                </a:lnTo>
                <a:lnTo>
                  <a:pt x="6322" y="305"/>
                </a:lnTo>
                <a:lnTo>
                  <a:pt x="6110" y="1065"/>
                </a:lnTo>
                <a:cubicBezTo>
                  <a:pt x="5380" y="1308"/>
                  <a:pt x="4742" y="1642"/>
                  <a:pt x="4134" y="2068"/>
                </a:cubicBezTo>
                <a:lnTo>
                  <a:pt x="3435" y="1764"/>
                </a:lnTo>
                <a:lnTo>
                  <a:pt x="2401" y="2675"/>
                </a:lnTo>
                <a:lnTo>
                  <a:pt x="2584" y="3466"/>
                </a:lnTo>
                <a:cubicBezTo>
                  <a:pt x="2097" y="4013"/>
                  <a:pt x="1702" y="4621"/>
                  <a:pt x="1398" y="5289"/>
                </a:cubicBezTo>
                <a:lnTo>
                  <a:pt x="608" y="5411"/>
                </a:lnTo>
                <a:lnTo>
                  <a:pt x="182" y="6688"/>
                </a:lnTo>
                <a:lnTo>
                  <a:pt x="730" y="7296"/>
                </a:lnTo>
                <a:cubicBezTo>
                  <a:pt x="608" y="7995"/>
                  <a:pt x="547" y="8724"/>
                  <a:pt x="608" y="9484"/>
                </a:cubicBezTo>
                <a:lnTo>
                  <a:pt x="0" y="9940"/>
                </a:lnTo>
                <a:lnTo>
                  <a:pt x="274" y="11277"/>
                </a:lnTo>
                <a:lnTo>
                  <a:pt x="1064" y="11521"/>
                </a:lnTo>
                <a:cubicBezTo>
                  <a:pt x="1307" y="12250"/>
                  <a:pt x="1641" y="12888"/>
                  <a:pt x="2037" y="13496"/>
                </a:cubicBezTo>
                <a:lnTo>
                  <a:pt x="1763" y="14195"/>
                </a:lnTo>
                <a:lnTo>
                  <a:pt x="2675" y="15229"/>
                </a:lnTo>
                <a:lnTo>
                  <a:pt x="3465" y="15046"/>
                </a:lnTo>
                <a:cubicBezTo>
                  <a:pt x="4012" y="15533"/>
                  <a:pt x="4620" y="15928"/>
                  <a:pt x="5289" y="16232"/>
                </a:cubicBezTo>
                <a:lnTo>
                  <a:pt x="5380" y="17022"/>
                </a:lnTo>
                <a:lnTo>
                  <a:pt x="6687" y="17448"/>
                </a:lnTo>
                <a:lnTo>
                  <a:pt x="7265" y="16901"/>
                </a:lnTo>
                <a:cubicBezTo>
                  <a:pt x="7994" y="17022"/>
                  <a:pt x="8724" y="17053"/>
                  <a:pt x="9453" y="16992"/>
                </a:cubicBezTo>
                <a:lnTo>
                  <a:pt x="9939" y="17630"/>
                </a:lnTo>
                <a:lnTo>
                  <a:pt x="11277" y="17326"/>
                </a:lnTo>
                <a:lnTo>
                  <a:pt x="11520" y="16566"/>
                </a:lnTo>
                <a:cubicBezTo>
                  <a:pt x="12219" y="16323"/>
                  <a:pt x="12888" y="15989"/>
                  <a:pt x="13465" y="15563"/>
                </a:cubicBezTo>
                <a:lnTo>
                  <a:pt x="14195" y="15867"/>
                </a:lnTo>
                <a:lnTo>
                  <a:pt x="15198" y="14955"/>
                </a:lnTo>
                <a:lnTo>
                  <a:pt x="15016" y="14165"/>
                </a:lnTo>
                <a:cubicBezTo>
                  <a:pt x="15502" y="13618"/>
                  <a:pt x="15897" y="13010"/>
                  <a:pt x="16231" y="12341"/>
                </a:cubicBezTo>
                <a:lnTo>
                  <a:pt x="16991" y="12250"/>
                </a:lnTo>
                <a:lnTo>
                  <a:pt x="17417" y="10943"/>
                </a:lnTo>
                <a:lnTo>
                  <a:pt x="16870" y="10335"/>
                </a:lnTo>
                <a:cubicBezTo>
                  <a:pt x="17022" y="9636"/>
                  <a:pt x="17052" y="8907"/>
                  <a:pt x="16991" y="8147"/>
                </a:cubicBezTo>
                <a:close/>
                <a:moveTo>
                  <a:pt x="8815" y="13284"/>
                </a:moveTo>
                <a:cubicBezTo>
                  <a:pt x="6353" y="13284"/>
                  <a:pt x="4347" y="11277"/>
                  <a:pt x="4347" y="8815"/>
                </a:cubicBezTo>
                <a:cubicBezTo>
                  <a:pt x="4347" y="6353"/>
                  <a:pt x="6353" y="4347"/>
                  <a:pt x="8815" y="4347"/>
                </a:cubicBezTo>
                <a:cubicBezTo>
                  <a:pt x="11277" y="4347"/>
                  <a:pt x="13283" y="6353"/>
                  <a:pt x="13283" y="8815"/>
                </a:cubicBezTo>
                <a:cubicBezTo>
                  <a:pt x="13283" y="11277"/>
                  <a:pt x="11277" y="13284"/>
                  <a:pt x="8815" y="13284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7" name="Google Shape;577;p41"/>
          <p:cNvGrpSpPr/>
          <p:nvPr/>
        </p:nvGrpSpPr>
        <p:grpSpPr>
          <a:xfrm rot="10800000" flipH="1">
            <a:off x="324724" y="-271330"/>
            <a:ext cx="1265051" cy="1265051"/>
            <a:chOff x="3912750" y="637550"/>
            <a:chExt cx="947533" cy="947533"/>
          </a:xfrm>
        </p:grpSpPr>
        <p:sp>
          <p:nvSpPr>
            <p:cNvPr id="578" name="Google Shape;578;p41"/>
            <p:cNvSpPr/>
            <p:nvPr/>
          </p:nvSpPr>
          <p:spPr>
            <a:xfrm>
              <a:off x="3912750" y="637550"/>
              <a:ext cx="947533" cy="947533"/>
            </a:xfrm>
            <a:custGeom>
              <a:avLst/>
              <a:gdLst/>
              <a:ahLst/>
              <a:cxnLst/>
              <a:rect l="l" t="t" r="r" b="b"/>
              <a:pathLst>
                <a:path w="14743" h="14743" fill="none" extrusionOk="0">
                  <a:moveTo>
                    <a:pt x="14226" y="6809"/>
                  </a:moveTo>
                  <a:lnTo>
                    <a:pt x="14742" y="6414"/>
                  </a:lnTo>
                  <a:lnTo>
                    <a:pt x="14530" y="5289"/>
                  </a:lnTo>
                  <a:lnTo>
                    <a:pt x="13861" y="5107"/>
                  </a:lnTo>
                  <a:cubicBezTo>
                    <a:pt x="13648" y="4499"/>
                    <a:pt x="13375" y="3952"/>
                    <a:pt x="13040" y="3466"/>
                  </a:cubicBezTo>
                  <a:lnTo>
                    <a:pt x="13283" y="2858"/>
                  </a:lnTo>
                  <a:lnTo>
                    <a:pt x="12524" y="2007"/>
                  </a:lnTo>
                  <a:lnTo>
                    <a:pt x="11855" y="2159"/>
                  </a:lnTo>
                  <a:cubicBezTo>
                    <a:pt x="11399" y="1764"/>
                    <a:pt x="10882" y="1429"/>
                    <a:pt x="10335" y="1156"/>
                  </a:cubicBezTo>
                  <a:lnTo>
                    <a:pt x="10244" y="517"/>
                  </a:lnTo>
                  <a:lnTo>
                    <a:pt x="9150" y="153"/>
                  </a:lnTo>
                  <a:lnTo>
                    <a:pt x="8663" y="609"/>
                  </a:lnTo>
                  <a:cubicBezTo>
                    <a:pt x="8055" y="487"/>
                    <a:pt x="7447" y="457"/>
                    <a:pt x="6809" y="517"/>
                  </a:cubicBezTo>
                  <a:lnTo>
                    <a:pt x="6414" y="1"/>
                  </a:lnTo>
                  <a:lnTo>
                    <a:pt x="5289" y="213"/>
                  </a:lnTo>
                  <a:lnTo>
                    <a:pt x="5107" y="882"/>
                  </a:lnTo>
                  <a:cubicBezTo>
                    <a:pt x="4499" y="1095"/>
                    <a:pt x="3952" y="1368"/>
                    <a:pt x="3466" y="1703"/>
                  </a:cubicBezTo>
                  <a:lnTo>
                    <a:pt x="2858" y="1460"/>
                  </a:lnTo>
                  <a:lnTo>
                    <a:pt x="2007" y="2219"/>
                  </a:lnTo>
                  <a:lnTo>
                    <a:pt x="2159" y="2888"/>
                  </a:lnTo>
                  <a:cubicBezTo>
                    <a:pt x="1763" y="3344"/>
                    <a:pt x="1429" y="3861"/>
                    <a:pt x="1156" y="4408"/>
                  </a:cubicBezTo>
                  <a:lnTo>
                    <a:pt x="517" y="4499"/>
                  </a:lnTo>
                  <a:lnTo>
                    <a:pt x="153" y="5593"/>
                  </a:lnTo>
                  <a:lnTo>
                    <a:pt x="608" y="6080"/>
                  </a:lnTo>
                  <a:cubicBezTo>
                    <a:pt x="487" y="6688"/>
                    <a:pt x="456" y="7296"/>
                    <a:pt x="517" y="7934"/>
                  </a:cubicBezTo>
                  <a:lnTo>
                    <a:pt x="1" y="8329"/>
                  </a:lnTo>
                  <a:lnTo>
                    <a:pt x="213" y="9454"/>
                  </a:lnTo>
                  <a:lnTo>
                    <a:pt x="882" y="9636"/>
                  </a:lnTo>
                  <a:cubicBezTo>
                    <a:pt x="1095" y="10244"/>
                    <a:pt x="1368" y="10791"/>
                    <a:pt x="1703" y="11277"/>
                  </a:cubicBezTo>
                  <a:lnTo>
                    <a:pt x="1460" y="11885"/>
                  </a:lnTo>
                  <a:lnTo>
                    <a:pt x="2219" y="12736"/>
                  </a:lnTo>
                  <a:lnTo>
                    <a:pt x="2888" y="12584"/>
                  </a:lnTo>
                  <a:cubicBezTo>
                    <a:pt x="3344" y="12980"/>
                    <a:pt x="3861" y="13314"/>
                    <a:pt x="4408" y="13587"/>
                  </a:cubicBezTo>
                  <a:lnTo>
                    <a:pt x="4499" y="14226"/>
                  </a:lnTo>
                  <a:lnTo>
                    <a:pt x="5593" y="14590"/>
                  </a:lnTo>
                  <a:lnTo>
                    <a:pt x="6080" y="14135"/>
                  </a:lnTo>
                  <a:cubicBezTo>
                    <a:pt x="6688" y="14256"/>
                    <a:pt x="7296" y="14287"/>
                    <a:pt x="7934" y="14226"/>
                  </a:cubicBezTo>
                  <a:lnTo>
                    <a:pt x="8329" y="14742"/>
                  </a:lnTo>
                  <a:lnTo>
                    <a:pt x="9454" y="14530"/>
                  </a:lnTo>
                  <a:lnTo>
                    <a:pt x="9636" y="13861"/>
                  </a:lnTo>
                  <a:cubicBezTo>
                    <a:pt x="10244" y="13648"/>
                    <a:pt x="10791" y="13375"/>
                    <a:pt x="11277" y="13040"/>
                  </a:cubicBezTo>
                  <a:lnTo>
                    <a:pt x="11885" y="13283"/>
                  </a:lnTo>
                  <a:lnTo>
                    <a:pt x="12736" y="12524"/>
                  </a:lnTo>
                  <a:lnTo>
                    <a:pt x="12584" y="11855"/>
                  </a:lnTo>
                  <a:cubicBezTo>
                    <a:pt x="12980" y="11399"/>
                    <a:pt x="13314" y="10882"/>
                    <a:pt x="13587" y="10335"/>
                  </a:cubicBezTo>
                  <a:lnTo>
                    <a:pt x="14226" y="10244"/>
                  </a:lnTo>
                  <a:lnTo>
                    <a:pt x="14590" y="9150"/>
                  </a:lnTo>
                  <a:lnTo>
                    <a:pt x="14135" y="8663"/>
                  </a:lnTo>
                  <a:cubicBezTo>
                    <a:pt x="14256" y="8055"/>
                    <a:pt x="14287" y="7448"/>
                    <a:pt x="14226" y="6809"/>
                  </a:cubicBezTo>
                  <a:close/>
                  <a:moveTo>
                    <a:pt x="7387" y="11125"/>
                  </a:moveTo>
                  <a:cubicBezTo>
                    <a:pt x="5320" y="11125"/>
                    <a:pt x="3618" y="9423"/>
                    <a:pt x="3618" y="7356"/>
                  </a:cubicBezTo>
                  <a:cubicBezTo>
                    <a:pt x="3618" y="5320"/>
                    <a:pt x="5320" y="3618"/>
                    <a:pt x="7387" y="3618"/>
                  </a:cubicBezTo>
                  <a:cubicBezTo>
                    <a:pt x="9423" y="3618"/>
                    <a:pt x="11125" y="5320"/>
                    <a:pt x="11125" y="7356"/>
                  </a:cubicBezTo>
                  <a:cubicBezTo>
                    <a:pt x="11125" y="9423"/>
                    <a:pt x="9423" y="11125"/>
                    <a:pt x="7387" y="11125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41"/>
            <p:cNvSpPr/>
            <p:nvPr/>
          </p:nvSpPr>
          <p:spPr>
            <a:xfrm>
              <a:off x="4242902" y="967702"/>
              <a:ext cx="287223" cy="287223"/>
            </a:xfrm>
            <a:custGeom>
              <a:avLst/>
              <a:gdLst/>
              <a:ahLst/>
              <a:cxnLst/>
              <a:rect l="l" t="t" r="r" b="b"/>
              <a:pathLst>
                <a:path w="4469" h="4469" fill="none" extrusionOk="0">
                  <a:moveTo>
                    <a:pt x="2250" y="4469"/>
                  </a:moveTo>
                  <a:cubicBezTo>
                    <a:pt x="1003" y="4469"/>
                    <a:pt x="0" y="3466"/>
                    <a:pt x="0" y="2219"/>
                  </a:cubicBezTo>
                  <a:cubicBezTo>
                    <a:pt x="0" y="1004"/>
                    <a:pt x="1003" y="0"/>
                    <a:pt x="2250" y="0"/>
                  </a:cubicBezTo>
                  <a:cubicBezTo>
                    <a:pt x="3466" y="0"/>
                    <a:pt x="4469" y="1004"/>
                    <a:pt x="4469" y="2219"/>
                  </a:cubicBezTo>
                  <a:cubicBezTo>
                    <a:pt x="4469" y="3466"/>
                    <a:pt x="3466" y="4469"/>
                    <a:pt x="2250" y="4469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0" name="Google Shape;580;p41"/>
          <p:cNvSpPr/>
          <p:nvPr/>
        </p:nvSpPr>
        <p:spPr>
          <a:xfrm rot="1205794">
            <a:off x="7274479" y="3684239"/>
            <a:ext cx="1255248" cy="1255213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41"/>
          <p:cNvSpPr/>
          <p:nvPr/>
        </p:nvSpPr>
        <p:spPr>
          <a:xfrm rot="4432563">
            <a:off x="8298731" y="3767846"/>
            <a:ext cx="451679" cy="451718"/>
          </a:xfrm>
          <a:custGeom>
            <a:avLst/>
            <a:gdLst/>
            <a:ahLst/>
            <a:cxnLst/>
            <a:rect l="l" t="t" r="r" b="b"/>
            <a:pathLst>
              <a:path w="11612" h="11613" fill="none" extrusionOk="0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w="4550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41"/>
          <p:cNvSpPr/>
          <p:nvPr/>
        </p:nvSpPr>
        <p:spPr>
          <a:xfrm rot="10800000" flipH="1">
            <a:off x="-344463" y="4461962"/>
            <a:ext cx="1125652" cy="1127635"/>
          </a:xfrm>
          <a:custGeom>
            <a:avLst/>
            <a:gdLst/>
            <a:ahLst/>
            <a:cxnLst/>
            <a:rect l="l" t="t" r="r" b="b"/>
            <a:pathLst>
              <a:path w="17600" h="17631" fill="none" extrusionOk="0">
                <a:moveTo>
                  <a:pt x="16991" y="8147"/>
                </a:moveTo>
                <a:lnTo>
                  <a:pt x="17599" y="7691"/>
                </a:lnTo>
                <a:lnTo>
                  <a:pt x="17326" y="6353"/>
                </a:lnTo>
                <a:lnTo>
                  <a:pt x="16566" y="6110"/>
                </a:lnTo>
                <a:cubicBezTo>
                  <a:pt x="16323" y="5411"/>
                  <a:pt x="15988" y="4742"/>
                  <a:pt x="15563" y="4165"/>
                </a:cubicBezTo>
                <a:lnTo>
                  <a:pt x="15867" y="3435"/>
                </a:lnTo>
                <a:lnTo>
                  <a:pt x="14955" y="2402"/>
                </a:lnTo>
                <a:lnTo>
                  <a:pt x="14164" y="2584"/>
                </a:lnTo>
                <a:cubicBezTo>
                  <a:pt x="13617" y="2128"/>
                  <a:pt x="12979" y="1703"/>
                  <a:pt x="12341" y="1399"/>
                </a:cubicBezTo>
                <a:lnTo>
                  <a:pt x="12219" y="639"/>
                </a:lnTo>
                <a:lnTo>
                  <a:pt x="10942" y="213"/>
                </a:lnTo>
                <a:lnTo>
                  <a:pt x="10335" y="761"/>
                </a:lnTo>
                <a:cubicBezTo>
                  <a:pt x="9635" y="609"/>
                  <a:pt x="8906" y="578"/>
                  <a:pt x="8146" y="639"/>
                </a:cubicBezTo>
                <a:lnTo>
                  <a:pt x="7660" y="1"/>
                </a:lnTo>
                <a:lnTo>
                  <a:pt x="6322" y="305"/>
                </a:lnTo>
                <a:lnTo>
                  <a:pt x="6110" y="1065"/>
                </a:lnTo>
                <a:cubicBezTo>
                  <a:pt x="5380" y="1308"/>
                  <a:pt x="4742" y="1642"/>
                  <a:pt x="4134" y="2068"/>
                </a:cubicBezTo>
                <a:lnTo>
                  <a:pt x="3435" y="1764"/>
                </a:lnTo>
                <a:lnTo>
                  <a:pt x="2401" y="2675"/>
                </a:lnTo>
                <a:lnTo>
                  <a:pt x="2584" y="3466"/>
                </a:lnTo>
                <a:cubicBezTo>
                  <a:pt x="2097" y="4013"/>
                  <a:pt x="1702" y="4621"/>
                  <a:pt x="1398" y="5289"/>
                </a:cubicBezTo>
                <a:lnTo>
                  <a:pt x="608" y="5411"/>
                </a:lnTo>
                <a:lnTo>
                  <a:pt x="182" y="6688"/>
                </a:lnTo>
                <a:lnTo>
                  <a:pt x="730" y="7296"/>
                </a:lnTo>
                <a:cubicBezTo>
                  <a:pt x="608" y="7995"/>
                  <a:pt x="547" y="8724"/>
                  <a:pt x="608" y="9484"/>
                </a:cubicBezTo>
                <a:lnTo>
                  <a:pt x="0" y="9940"/>
                </a:lnTo>
                <a:lnTo>
                  <a:pt x="274" y="11277"/>
                </a:lnTo>
                <a:lnTo>
                  <a:pt x="1064" y="11521"/>
                </a:lnTo>
                <a:cubicBezTo>
                  <a:pt x="1307" y="12250"/>
                  <a:pt x="1641" y="12888"/>
                  <a:pt x="2037" y="13496"/>
                </a:cubicBezTo>
                <a:lnTo>
                  <a:pt x="1763" y="14195"/>
                </a:lnTo>
                <a:lnTo>
                  <a:pt x="2675" y="15229"/>
                </a:lnTo>
                <a:lnTo>
                  <a:pt x="3465" y="15046"/>
                </a:lnTo>
                <a:cubicBezTo>
                  <a:pt x="4012" y="15533"/>
                  <a:pt x="4620" y="15928"/>
                  <a:pt x="5289" y="16232"/>
                </a:cubicBezTo>
                <a:lnTo>
                  <a:pt x="5380" y="17022"/>
                </a:lnTo>
                <a:lnTo>
                  <a:pt x="6687" y="17448"/>
                </a:lnTo>
                <a:lnTo>
                  <a:pt x="7265" y="16901"/>
                </a:lnTo>
                <a:cubicBezTo>
                  <a:pt x="7994" y="17022"/>
                  <a:pt x="8724" y="17053"/>
                  <a:pt x="9453" y="16992"/>
                </a:cubicBezTo>
                <a:lnTo>
                  <a:pt x="9939" y="17630"/>
                </a:lnTo>
                <a:lnTo>
                  <a:pt x="11277" y="17326"/>
                </a:lnTo>
                <a:lnTo>
                  <a:pt x="11520" y="16566"/>
                </a:lnTo>
                <a:cubicBezTo>
                  <a:pt x="12219" y="16323"/>
                  <a:pt x="12888" y="15989"/>
                  <a:pt x="13465" y="15563"/>
                </a:cubicBezTo>
                <a:lnTo>
                  <a:pt x="14195" y="15867"/>
                </a:lnTo>
                <a:lnTo>
                  <a:pt x="15198" y="14955"/>
                </a:lnTo>
                <a:lnTo>
                  <a:pt x="15016" y="14165"/>
                </a:lnTo>
                <a:cubicBezTo>
                  <a:pt x="15502" y="13618"/>
                  <a:pt x="15897" y="13010"/>
                  <a:pt x="16231" y="12341"/>
                </a:cubicBezTo>
                <a:lnTo>
                  <a:pt x="16991" y="12250"/>
                </a:lnTo>
                <a:lnTo>
                  <a:pt x="17417" y="10943"/>
                </a:lnTo>
                <a:lnTo>
                  <a:pt x="16870" y="10335"/>
                </a:lnTo>
                <a:cubicBezTo>
                  <a:pt x="17022" y="9636"/>
                  <a:pt x="17052" y="8907"/>
                  <a:pt x="16991" y="8147"/>
                </a:cubicBezTo>
                <a:close/>
                <a:moveTo>
                  <a:pt x="8815" y="13284"/>
                </a:moveTo>
                <a:cubicBezTo>
                  <a:pt x="6353" y="13284"/>
                  <a:pt x="4347" y="11277"/>
                  <a:pt x="4347" y="8815"/>
                </a:cubicBezTo>
                <a:cubicBezTo>
                  <a:pt x="4347" y="6353"/>
                  <a:pt x="6353" y="4347"/>
                  <a:pt x="8815" y="4347"/>
                </a:cubicBezTo>
                <a:cubicBezTo>
                  <a:pt x="11277" y="4347"/>
                  <a:pt x="13283" y="6353"/>
                  <a:pt x="13283" y="8815"/>
                </a:cubicBezTo>
                <a:cubicBezTo>
                  <a:pt x="13283" y="11277"/>
                  <a:pt x="11277" y="13284"/>
                  <a:pt x="8815" y="13284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Black"/>
              <a:buNone/>
              <a:defRPr sz="28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Black"/>
              <a:buNone/>
              <a:defRPr sz="28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Black"/>
              <a:buNone/>
              <a:defRPr sz="28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Black"/>
              <a:buNone/>
              <a:defRPr sz="28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Black"/>
              <a:buNone/>
              <a:defRPr sz="28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Black"/>
              <a:buNone/>
              <a:defRPr sz="28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Black"/>
              <a:buNone/>
              <a:defRPr sz="28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Black"/>
              <a:buNone/>
              <a:defRPr sz="28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93075"/>
            <a:ext cx="7717500" cy="3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icksand"/>
              <a:buChar char="●"/>
              <a:defRPr sz="18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icksand"/>
              <a:buChar char="○"/>
              <a:defRPr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icksand"/>
              <a:buChar char="■"/>
              <a:defRPr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icksand"/>
              <a:buChar char="●"/>
              <a:defRPr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icksand"/>
              <a:buChar char="○"/>
              <a:defRPr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icksand"/>
              <a:buChar char="■"/>
              <a:defRPr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icksand"/>
              <a:buChar char="●"/>
              <a:defRPr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icksand"/>
              <a:buChar char="○"/>
              <a:defRPr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icksand"/>
              <a:buChar char="■"/>
              <a:defRPr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8" r:id="rId4"/>
    <p:sldLayoutId id="2147483659" r:id="rId5"/>
    <p:sldLayoutId id="2147483660" r:id="rId6"/>
    <p:sldLayoutId id="2147483665" r:id="rId7"/>
    <p:sldLayoutId id="2147483686" r:id="rId8"/>
    <p:sldLayoutId id="214748368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p87"/>
          <p:cNvSpPr txBox="1">
            <a:spLocks noGrp="1"/>
          </p:cNvSpPr>
          <p:nvPr>
            <p:ph type="ctrTitle"/>
          </p:nvPr>
        </p:nvSpPr>
        <p:spPr>
          <a:xfrm>
            <a:off x="1318025" y="1121314"/>
            <a:ext cx="6155223" cy="245891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/>
              <a:t>FeelChat</a:t>
            </a:r>
            <a:r>
              <a:rPr lang="en-US" sz="2400" dirty="0"/>
              <a:t>:</a:t>
            </a:r>
            <a:br>
              <a:rPr lang="en-US" sz="2400" dirty="0"/>
            </a:br>
            <a:r>
              <a:rPr lang="en-US" sz="2400" dirty="0"/>
              <a:t>Automatic Recognition of The User’s Emotional State in One-to-One Chat</a:t>
            </a:r>
            <a:endParaRPr sz="2400" dirty="0"/>
          </a:p>
        </p:txBody>
      </p:sp>
      <p:sp>
        <p:nvSpPr>
          <p:cNvPr id="1268" name="Google Shape;1268;p87"/>
          <p:cNvSpPr txBox="1">
            <a:spLocks noGrp="1"/>
          </p:cNvSpPr>
          <p:nvPr>
            <p:ph type="subTitle" idx="1"/>
          </p:nvPr>
        </p:nvSpPr>
        <p:spPr>
          <a:xfrm>
            <a:off x="2536536" y="3359245"/>
            <a:ext cx="3718200" cy="12113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Francesco Iemma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Lorenzo Massagli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Niko Salamini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Olgerti Xhanej</a:t>
            </a:r>
            <a:endParaRPr sz="1400" dirty="0"/>
          </a:p>
        </p:txBody>
      </p:sp>
      <p:pic>
        <p:nvPicPr>
          <p:cNvPr id="3" name="Picture 2" descr="Shape, circle&#10;&#10;Description automatically generated">
            <a:extLst>
              <a:ext uri="{FF2B5EF4-FFF2-40B4-BE49-F238E27FC236}">
                <a16:creationId xmlns:a16="http://schemas.microsoft.com/office/drawing/2014/main" id="{A61E9B1E-D5BE-CF77-6C60-6BC69930F2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571" y="130914"/>
            <a:ext cx="1551098" cy="1551098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B823B9AD-525F-56D7-0164-E1564F587E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1494" y="130914"/>
            <a:ext cx="1519935" cy="155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557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p88"/>
          <p:cNvSpPr txBox="1">
            <a:spLocks noGrp="1"/>
          </p:cNvSpPr>
          <p:nvPr>
            <p:ph type="title"/>
          </p:nvPr>
        </p:nvSpPr>
        <p:spPr>
          <a:xfrm>
            <a:off x="713225" y="657995"/>
            <a:ext cx="7717500" cy="36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CHAT ACTIVITY</a:t>
            </a:r>
            <a:endParaRPr dirty="0"/>
          </a:p>
        </p:txBody>
      </p:sp>
      <p:grpSp>
        <p:nvGrpSpPr>
          <p:cNvPr id="1351" name="Google Shape;1351;p88"/>
          <p:cNvGrpSpPr/>
          <p:nvPr/>
        </p:nvGrpSpPr>
        <p:grpSpPr>
          <a:xfrm rot="-608266">
            <a:off x="615603" y="252146"/>
            <a:ext cx="692367" cy="692431"/>
            <a:chOff x="4231275" y="1599750"/>
            <a:chExt cx="692428" cy="692493"/>
          </a:xfrm>
        </p:grpSpPr>
        <p:sp>
          <p:nvSpPr>
            <p:cNvPr id="1352" name="Google Shape;1352;p88"/>
            <p:cNvSpPr/>
            <p:nvPr/>
          </p:nvSpPr>
          <p:spPr>
            <a:xfrm>
              <a:off x="4231275" y="1599750"/>
              <a:ext cx="692428" cy="692493"/>
            </a:xfrm>
            <a:custGeom>
              <a:avLst/>
              <a:gdLst/>
              <a:ahLst/>
              <a:cxnLst/>
              <a:rect l="l" t="t" r="r" b="b"/>
              <a:pathLst>
                <a:path w="8177" h="8178" fill="none" extrusionOk="0">
                  <a:moveTo>
                    <a:pt x="7721" y="3223"/>
                  </a:moveTo>
                  <a:cubicBezTo>
                    <a:pt x="8177" y="5229"/>
                    <a:pt x="6961" y="7235"/>
                    <a:pt x="4955" y="7721"/>
                  </a:cubicBezTo>
                  <a:cubicBezTo>
                    <a:pt x="2949" y="8177"/>
                    <a:pt x="943" y="6961"/>
                    <a:pt x="487" y="4955"/>
                  </a:cubicBezTo>
                  <a:cubicBezTo>
                    <a:pt x="0" y="2949"/>
                    <a:pt x="1247" y="943"/>
                    <a:pt x="3222" y="457"/>
                  </a:cubicBezTo>
                  <a:cubicBezTo>
                    <a:pt x="5229" y="1"/>
                    <a:pt x="7235" y="1247"/>
                    <a:pt x="7721" y="322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88"/>
            <p:cNvSpPr/>
            <p:nvPr/>
          </p:nvSpPr>
          <p:spPr>
            <a:xfrm>
              <a:off x="4411473" y="1759369"/>
              <a:ext cx="332115" cy="342351"/>
            </a:xfrm>
            <a:custGeom>
              <a:avLst/>
              <a:gdLst/>
              <a:ahLst/>
              <a:cxnLst/>
              <a:rect l="l" t="t" r="r" b="b"/>
              <a:pathLst>
                <a:path w="3922" h="4043" fill="none" extrusionOk="0">
                  <a:moveTo>
                    <a:pt x="3921" y="4043"/>
                  </a:moveTo>
                  <a:cubicBezTo>
                    <a:pt x="3921" y="3161"/>
                    <a:pt x="3344" y="2219"/>
                    <a:pt x="2523" y="1915"/>
                  </a:cubicBezTo>
                  <a:cubicBezTo>
                    <a:pt x="2827" y="1733"/>
                    <a:pt x="3009" y="1399"/>
                    <a:pt x="3009" y="1034"/>
                  </a:cubicBezTo>
                  <a:cubicBezTo>
                    <a:pt x="3009" y="456"/>
                    <a:pt x="2553" y="0"/>
                    <a:pt x="1976" y="0"/>
                  </a:cubicBezTo>
                  <a:cubicBezTo>
                    <a:pt x="1398" y="0"/>
                    <a:pt x="912" y="456"/>
                    <a:pt x="912" y="1034"/>
                  </a:cubicBezTo>
                  <a:cubicBezTo>
                    <a:pt x="912" y="1399"/>
                    <a:pt x="1125" y="1733"/>
                    <a:pt x="1398" y="1915"/>
                  </a:cubicBezTo>
                  <a:cubicBezTo>
                    <a:pt x="608" y="2219"/>
                    <a:pt x="0" y="3161"/>
                    <a:pt x="0" y="404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Google Shape;1636;p95">
            <a:extLst>
              <a:ext uri="{FF2B5EF4-FFF2-40B4-BE49-F238E27FC236}">
                <a16:creationId xmlns:a16="http://schemas.microsoft.com/office/drawing/2014/main" id="{237226F0-9B94-423A-91FB-CDC317A7029F}"/>
              </a:ext>
            </a:extLst>
          </p:cNvPr>
          <p:cNvSpPr txBox="1">
            <a:spLocks/>
          </p:cNvSpPr>
          <p:nvPr/>
        </p:nvSpPr>
        <p:spPr>
          <a:xfrm>
            <a:off x="560068" y="1724878"/>
            <a:ext cx="4680646" cy="20096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Quicksand"/>
                <a:sym typeface="Quicksand"/>
              </a:rPr>
              <a:t>Text messages and Audio messages (WAV)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Quicksand"/>
                <a:sym typeface="Quicksand"/>
              </a:rPr>
              <a:t>Message fetching windowed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Quicksand"/>
                <a:sym typeface="Quicksand"/>
              </a:rPr>
              <a:t>Caching of Audio Messages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Quicksand"/>
                <a:sym typeface="Quicksand"/>
              </a:rPr>
              <a:t>Notifications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Quicksand"/>
                <a:sym typeface="Quicksand"/>
              </a:rPr>
              <a:t>Aggregated Emotion Classification</a:t>
            </a:r>
          </a:p>
        </p:txBody>
      </p:sp>
      <p:pic>
        <p:nvPicPr>
          <p:cNvPr id="4" name="Picture 3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8ADBC235-3ABB-1FB8-7CFA-EBD9F976C2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1113" y="1135887"/>
            <a:ext cx="1666750" cy="3703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623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p88"/>
          <p:cNvSpPr txBox="1">
            <a:spLocks noGrp="1"/>
          </p:cNvSpPr>
          <p:nvPr>
            <p:ph type="title"/>
          </p:nvPr>
        </p:nvSpPr>
        <p:spPr>
          <a:xfrm>
            <a:off x="713225" y="657995"/>
            <a:ext cx="7717500" cy="36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EMOTION ACTIVITY</a:t>
            </a:r>
            <a:endParaRPr dirty="0"/>
          </a:p>
        </p:txBody>
      </p:sp>
      <p:grpSp>
        <p:nvGrpSpPr>
          <p:cNvPr id="1351" name="Google Shape;1351;p88"/>
          <p:cNvGrpSpPr/>
          <p:nvPr/>
        </p:nvGrpSpPr>
        <p:grpSpPr>
          <a:xfrm rot="-608266">
            <a:off x="615603" y="252146"/>
            <a:ext cx="692367" cy="692431"/>
            <a:chOff x="4231275" y="1599750"/>
            <a:chExt cx="692428" cy="692493"/>
          </a:xfrm>
        </p:grpSpPr>
        <p:sp>
          <p:nvSpPr>
            <p:cNvPr id="1352" name="Google Shape;1352;p88"/>
            <p:cNvSpPr/>
            <p:nvPr/>
          </p:nvSpPr>
          <p:spPr>
            <a:xfrm>
              <a:off x="4231275" y="1599750"/>
              <a:ext cx="692428" cy="692493"/>
            </a:xfrm>
            <a:custGeom>
              <a:avLst/>
              <a:gdLst/>
              <a:ahLst/>
              <a:cxnLst/>
              <a:rect l="l" t="t" r="r" b="b"/>
              <a:pathLst>
                <a:path w="8177" h="8178" fill="none" extrusionOk="0">
                  <a:moveTo>
                    <a:pt x="7721" y="3223"/>
                  </a:moveTo>
                  <a:cubicBezTo>
                    <a:pt x="8177" y="5229"/>
                    <a:pt x="6961" y="7235"/>
                    <a:pt x="4955" y="7721"/>
                  </a:cubicBezTo>
                  <a:cubicBezTo>
                    <a:pt x="2949" y="8177"/>
                    <a:pt x="943" y="6961"/>
                    <a:pt x="487" y="4955"/>
                  </a:cubicBezTo>
                  <a:cubicBezTo>
                    <a:pt x="0" y="2949"/>
                    <a:pt x="1247" y="943"/>
                    <a:pt x="3222" y="457"/>
                  </a:cubicBezTo>
                  <a:cubicBezTo>
                    <a:pt x="5229" y="1"/>
                    <a:pt x="7235" y="1247"/>
                    <a:pt x="7721" y="322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88"/>
            <p:cNvSpPr/>
            <p:nvPr/>
          </p:nvSpPr>
          <p:spPr>
            <a:xfrm>
              <a:off x="4411473" y="1759369"/>
              <a:ext cx="332115" cy="342351"/>
            </a:xfrm>
            <a:custGeom>
              <a:avLst/>
              <a:gdLst/>
              <a:ahLst/>
              <a:cxnLst/>
              <a:rect l="l" t="t" r="r" b="b"/>
              <a:pathLst>
                <a:path w="3922" h="4043" fill="none" extrusionOk="0">
                  <a:moveTo>
                    <a:pt x="3921" y="4043"/>
                  </a:moveTo>
                  <a:cubicBezTo>
                    <a:pt x="3921" y="3161"/>
                    <a:pt x="3344" y="2219"/>
                    <a:pt x="2523" y="1915"/>
                  </a:cubicBezTo>
                  <a:cubicBezTo>
                    <a:pt x="2827" y="1733"/>
                    <a:pt x="3009" y="1399"/>
                    <a:pt x="3009" y="1034"/>
                  </a:cubicBezTo>
                  <a:cubicBezTo>
                    <a:pt x="3009" y="456"/>
                    <a:pt x="2553" y="0"/>
                    <a:pt x="1976" y="0"/>
                  </a:cubicBezTo>
                  <a:cubicBezTo>
                    <a:pt x="1398" y="0"/>
                    <a:pt x="912" y="456"/>
                    <a:pt x="912" y="1034"/>
                  </a:cubicBezTo>
                  <a:cubicBezTo>
                    <a:pt x="912" y="1399"/>
                    <a:pt x="1125" y="1733"/>
                    <a:pt x="1398" y="1915"/>
                  </a:cubicBezTo>
                  <a:cubicBezTo>
                    <a:pt x="608" y="2219"/>
                    <a:pt x="0" y="3161"/>
                    <a:pt x="0" y="404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Google Shape;1636;p95">
            <a:extLst>
              <a:ext uri="{FF2B5EF4-FFF2-40B4-BE49-F238E27FC236}">
                <a16:creationId xmlns:a16="http://schemas.microsoft.com/office/drawing/2014/main" id="{237226F0-9B94-423A-91FB-CDC317A7029F}"/>
              </a:ext>
            </a:extLst>
          </p:cNvPr>
          <p:cNvSpPr txBox="1">
            <a:spLocks/>
          </p:cNvSpPr>
          <p:nvPr/>
        </p:nvSpPr>
        <p:spPr>
          <a:xfrm>
            <a:off x="5910953" y="1566485"/>
            <a:ext cx="3133545" cy="25664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Quicksand"/>
                <a:sym typeface="Quicksand"/>
              </a:rPr>
              <a:t>5 Possible emotions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Quicksand"/>
                <a:sym typeface="Quicksand"/>
              </a:rPr>
              <a:t>Classification by Sender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Quicksand"/>
                <a:sym typeface="Quicksand"/>
              </a:rPr>
              <a:t>Current Emotion: Window of last block of 5 Messages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Quicksand"/>
                <a:sym typeface="Quicksand"/>
              </a:rPr>
              <a:t>Aggregation policy: majority</a:t>
            </a:r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BBE27F3-B913-4648-FDC0-574A75E653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626" y="1205461"/>
            <a:ext cx="1506729" cy="334828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7E0DCE9-0ACA-65D9-B226-D282F16B6FE6}"/>
              </a:ext>
            </a:extLst>
          </p:cNvPr>
          <p:cNvSpPr/>
          <p:nvPr/>
        </p:nvSpPr>
        <p:spPr>
          <a:xfrm>
            <a:off x="2357235" y="1482373"/>
            <a:ext cx="158749" cy="444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</a:t>
            </a:r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B4DD0D-D264-8443-DF5C-E3EB1178495D}"/>
              </a:ext>
            </a:extLst>
          </p:cNvPr>
          <p:cNvSpPr/>
          <p:nvPr/>
        </p:nvSpPr>
        <p:spPr>
          <a:xfrm>
            <a:off x="2617585" y="1482373"/>
            <a:ext cx="158749" cy="444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</a:t>
            </a:r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4D2454-FD4F-DD6B-683A-521D4176E150}"/>
              </a:ext>
            </a:extLst>
          </p:cNvPr>
          <p:cNvSpPr/>
          <p:nvPr/>
        </p:nvSpPr>
        <p:spPr>
          <a:xfrm>
            <a:off x="2865235" y="1482373"/>
            <a:ext cx="158749" cy="444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T</a:t>
            </a:r>
            <a:endParaRPr lang="en-GB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6D7EEEA-7CD5-4534-7791-F88981612C28}"/>
              </a:ext>
            </a:extLst>
          </p:cNvPr>
          <p:cNvSpPr/>
          <p:nvPr/>
        </p:nvSpPr>
        <p:spPr>
          <a:xfrm>
            <a:off x="3125585" y="1482373"/>
            <a:ext cx="158749" cy="444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T</a:t>
            </a:r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50B84E-980F-F83A-9508-11112E390291}"/>
              </a:ext>
            </a:extLst>
          </p:cNvPr>
          <p:cNvSpPr/>
          <p:nvPr/>
        </p:nvSpPr>
        <p:spPr>
          <a:xfrm>
            <a:off x="3385935" y="1482373"/>
            <a:ext cx="158749" cy="444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T</a:t>
            </a:r>
            <a:endParaRPr lang="en-GB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961D1A3-996E-472C-0AF2-A505923F7E89}"/>
              </a:ext>
            </a:extLst>
          </p:cNvPr>
          <p:cNvSpPr/>
          <p:nvPr/>
        </p:nvSpPr>
        <p:spPr>
          <a:xfrm>
            <a:off x="3646285" y="1482373"/>
            <a:ext cx="158749" cy="4445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T</a:t>
            </a:r>
            <a:endParaRPr lang="en-GB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BB7DF4-062A-5E3A-1755-C3B64AE47DC8}"/>
              </a:ext>
            </a:extLst>
          </p:cNvPr>
          <p:cNvSpPr/>
          <p:nvPr/>
        </p:nvSpPr>
        <p:spPr>
          <a:xfrm>
            <a:off x="3893935" y="1482373"/>
            <a:ext cx="158749" cy="4445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T</a:t>
            </a:r>
            <a:endParaRPr lang="en-GB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8BFEDA8-34AA-3191-1750-4E38055611A0}"/>
              </a:ext>
            </a:extLst>
          </p:cNvPr>
          <p:cNvSpPr/>
          <p:nvPr/>
        </p:nvSpPr>
        <p:spPr>
          <a:xfrm>
            <a:off x="4154285" y="1482373"/>
            <a:ext cx="158749" cy="4445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</a:t>
            </a:r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1B0250B-4601-E380-AD5D-E425F6619907}"/>
              </a:ext>
            </a:extLst>
          </p:cNvPr>
          <p:cNvSpPr/>
          <p:nvPr/>
        </p:nvSpPr>
        <p:spPr>
          <a:xfrm>
            <a:off x="4432301" y="1482373"/>
            <a:ext cx="158749" cy="4445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T</a:t>
            </a:r>
            <a:endParaRPr lang="en-GB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DE2B53F-5F25-50CE-D1E7-51D9B629600F}"/>
              </a:ext>
            </a:extLst>
          </p:cNvPr>
          <p:cNvSpPr/>
          <p:nvPr/>
        </p:nvSpPr>
        <p:spPr>
          <a:xfrm>
            <a:off x="4692651" y="1482373"/>
            <a:ext cx="158749" cy="4445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</a:t>
            </a:r>
            <a:endParaRPr lang="en-GB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8A238F-AAF4-BD51-668F-20F02CC958A9}"/>
              </a:ext>
            </a:extLst>
          </p:cNvPr>
          <p:cNvSpPr/>
          <p:nvPr/>
        </p:nvSpPr>
        <p:spPr>
          <a:xfrm>
            <a:off x="4940301" y="1482373"/>
            <a:ext cx="158749" cy="444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T</a:t>
            </a:r>
            <a:endParaRPr lang="en-GB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847CE3A-B6C8-C9A5-5761-8CD5E1E2CA85}"/>
              </a:ext>
            </a:extLst>
          </p:cNvPr>
          <p:cNvSpPr/>
          <p:nvPr/>
        </p:nvSpPr>
        <p:spPr>
          <a:xfrm>
            <a:off x="5200651" y="1482373"/>
            <a:ext cx="158749" cy="444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T</a:t>
            </a:r>
            <a:endParaRPr lang="en-GB" dirty="0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E428C9F8-355E-5E96-D9B4-0FA3259951B2}"/>
              </a:ext>
            </a:extLst>
          </p:cNvPr>
          <p:cNvSpPr/>
          <p:nvPr/>
        </p:nvSpPr>
        <p:spPr>
          <a:xfrm rot="5400000">
            <a:off x="4107555" y="1601190"/>
            <a:ext cx="368301" cy="1297191"/>
          </a:xfrm>
          <a:prstGeom prst="rightBrac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6B209E-5DF1-6652-14B6-C1FBF9988947}"/>
              </a:ext>
            </a:extLst>
          </p:cNvPr>
          <p:cNvSpPr txBox="1"/>
          <p:nvPr/>
        </p:nvSpPr>
        <p:spPr>
          <a:xfrm>
            <a:off x="2884774" y="2541927"/>
            <a:ext cx="1251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latin typeface="Quicksand" panose="020B0604020202020204" charset="0"/>
              </a:rPr>
              <a:t>classification</a:t>
            </a:r>
            <a:endParaRPr lang="en-GB" dirty="0">
              <a:latin typeface="Quicksand" panose="020B0604020202020204" charset="0"/>
            </a:endParaRPr>
          </a:p>
        </p:txBody>
      </p:sp>
      <p:sp>
        <p:nvSpPr>
          <p:cNvPr id="24" name="Google Shape;1636;p95">
            <a:extLst>
              <a:ext uri="{FF2B5EF4-FFF2-40B4-BE49-F238E27FC236}">
                <a16:creationId xmlns:a16="http://schemas.microsoft.com/office/drawing/2014/main" id="{4B9D74EA-C91F-1D28-CBB2-9EF67B5BA624}"/>
              </a:ext>
            </a:extLst>
          </p:cNvPr>
          <p:cNvSpPr txBox="1">
            <a:spLocks/>
          </p:cNvSpPr>
          <p:nvPr/>
        </p:nvSpPr>
        <p:spPr>
          <a:xfrm>
            <a:off x="2185786" y="2541927"/>
            <a:ext cx="3256165" cy="49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200000"/>
              </a:lnSpc>
            </a:pPr>
            <a:endParaRPr lang="en-US" sz="1600" dirty="0">
              <a:solidFill>
                <a:schemeClr val="lt1"/>
              </a:solidFill>
              <a:latin typeface="Quicksand"/>
              <a:sym typeface="Quicksand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D604526-DA36-C7DE-35C2-8FED0A3E14C3}"/>
              </a:ext>
            </a:extLst>
          </p:cNvPr>
          <p:cNvSpPr txBox="1"/>
          <p:nvPr/>
        </p:nvSpPr>
        <p:spPr>
          <a:xfrm>
            <a:off x="3153413" y="3726300"/>
            <a:ext cx="10594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latin typeface="Quicksand" panose="020B0604020202020204" charset="0"/>
              </a:rPr>
              <a:t>majority</a:t>
            </a:r>
            <a:endParaRPr lang="en-GB" dirty="0">
              <a:latin typeface="Quicksand" panose="020B060402020202020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85AD62A-3615-B364-7A5D-954074303B97}"/>
              </a:ext>
            </a:extLst>
          </p:cNvPr>
          <p:cNvSpPr txBox="1"/>
          <p:nvPr/>
        </p:nvSpPr>
        <p:spPr>
          <a:xfrm>
            <a:off x="2893003" y="3111818"/>
            <a:ext cx="30007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atin typeface="Quicksand" panose="020B0604020202020204" charset="0"/>
              </a:rPr>
              <a:t>[</a:t>
            </a:r>
            <a:r>
              <a:rPr lang="it-IT" b="1" dirty="0" err="1">
                <a:latin typeface="Quicksand" panose="020B0604020202020204" charset="0"/>
              </a:rPr>
              <a:t>joy</a:t>
            </a:r>
            <a:r>
              <a:rPr lang="it-IT" b="1" dirty="0">
                <a:latin typeface="Quicksand" panose="020B0604020202020204" charset="0"/>
              </a:rPr>
              <a:t>, </a:t>
            </a:r>
            <a:r>
              <a:rPr lang="it-IT" b="1" dirty="0" err="1">
                <a:latin typeface="Quicksand" panose="020B0604020202020204" charset="0"/>
              </a:rPr>
              <a:t>fear</a:t>
            </a:r>
            <a:r>
              <a:rPr lang="it-IT" b="1" dirty="0">
                <a:latin typeface="Quicksand" panose="020B0604020202020204" charset="0"/>
              </a:rPr>
              <a:t>, </a:t>
            </a:r>
            <a:r>
              <a:rPr lang="it-IT" b="1" dirty="0" err="1">
                <a:latin typeface="Quicksand" panose="020B0604020202020204" charset="0"/>
              </a:rPr>
              <a:t>neutral</a:t>
            </a:r>
            <a:r>
              <a:rPr lang="it-IT" b="1" dirty="0">
                <a:latin typeface="Quicksand" panose="020B0604020202020204" charset="0"/>
              </a:rPr>
              <a:t>, </a:t>
            </a:r>
            <a:r>
              <a:rPr lang="it-IT" b="1" dirty="0" err="1">
                <a:latin typeface="Quicksand" panose="020B0604020202020204" charset="0"/>
              </a:rPr>
              <a:t>joy</a:t>
            </a:r>
            <a:r>
              <a:rPr lang="it-IT" b="1" dirty="0">
                <a:latin typeface="Quicksand" panose="020B0604020202020204" charset="0"/>
              </a:rPr>
              <a:t>, anger]</a:t>
            </a:r>
            <a:endParaRPr lang="en-GB" b="1" dirty="0">
              <a:latin typeface="Quicksand" panose="020B0604020202020204" charset="0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61D357C-9D80-F6FC-2C61-3698701135E1}"/>
              </a:ext>
            </a:extLst>
          </p:cNvPr>
          <p:cNvCxnSpPr>
            <a:cxnSpLocks/>
            <a:stCxn id="6" idx="1"/>
            <a:endCxn id="29" idx="0"/>
          </p:cNvCxnSpPr>
          <p:nvPr/>
        </p:nvCxnSpPr>
        <p:spPr>
          <a:xfrm>
            <a:off x="4291705" y="2433936"/>
            <a:ext cx="0" cy="677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E4D1D3B-539F-FAF0-4430-8412FC1333A5}"/>
              </a:ext>
            </a:extLst>
          </p:cNvPr>
          <p:cNvCxnSpPr/>
          <p:nvPr/>
        </p:nvCxnSpPr>
        <p:spPr>
          <a:xfrm>
            <a:off x="4291705" y="3552991"/>
            <a:ext cx="0" cy="755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31419D1-5CEE-F2CB-00D3-1EADA6897920}"/>
              </a:ext>
            </a:extLst>
          </p:cNvPr>
          <p:cNvSpPr txBox="1"/>
          <p:nvPr/>
        </p:nvSpPr>
        <p:spPr>
          <a:xfrm>
            <a:off x="4083050" y="4442738"/>
            <a:ext cx="50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>
                <a:latin typeface="Quicksand" panose="020B0604020202020204" charset="0"/>
              </a:rPr>
              <a:t>joy</a:t>
            </a:r>
            <a:endParaRPr lang="en-GB" b="1" dirty="0">
              <a:latin typeface="Quicksan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219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p88"/>
          <p:cNvSpPr txBox="1">
            <a:spLocks noGrp="1"/>
          </p:cNvSpPr>
          <p:nvPr>
            <p:ph type="title"/>
          </p:nvPr>
        </p:nvSpPr>
        <p:spPr>
          <a:xfrm>
            <a:off x="713225" y="657995"/>
            <a:ext cx="7717500" cy="36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LABELING ACTIVITY</a:t>
            </a:r>
            <a:endParaRPr dirty="0"/>
          </a:p>
        </p:txBody>
      </p:sp>
      <p:grpSp>
        <p:nvGrpSpPr>
          <p:cNvPr id="1351" name="Google Shape;1351;p88"/>
          <p:cNvGrpSpPr/>
          <p:nvPr/>
        </p:nvGrpSpPr>
        <p:grpSpPr>
          <a:xfrm rot="-608266">
            <a:off x="615603" y="252146"/>
            <a:ext cx="692367" cy="692431"/>
            <a:chOff x="4231275" y="1599750"/>
            <a:chExt cx="692428" cy="692493"/>
          </a:xfrm>
        </p:grpSpPr>
        <p:sp>
          <p:nvSpPr>
            <p:cNvPr id="1352" name="Google Shape;1352;p88"/>
            <p:cNvSpPr/>
            <p:nvPr/>
          </p:nvSpPr>
          <p:spPr>
            <a:xfrm>
              <a:off x="4231275" y="1599750"/>
              <a:ext cx="692428" cy="692493"/>
            </a:xfrm>
            <a:custGeom>
              <a:avLst/>
              <a:gdLst/>
              <a:ahLst/>
              <a:cxnLst/>
              <a:rect l="l" t="t" r="r" b="b"/>
              <a:pathLst>
                <a:path w="8177" h="8178" fill="none" extrusionOk="0">
                  <a:moveTo>
                    <a:pt x="7721" y="3223"/>
                  </a:moveTo>
                  <a:cubicBezTo>
                    <a:pt x="8177" y="5229"/>
                    <a:pt x="6961" y="7235"/>
                    <a:pt x="4955" y="7721"/>
                  </a:cubicBezTo>
                  <a:cubicBezTo>
                    <a:pt x="2949" y="8177"/>
                    <a:pt x="943" y="6961"/>
                    <a:pt x="487" y="4955"/>
                  </a:cubicBezTo>
                  <a:cubicBezTo>
                    <a:pt x="0" y="2949"/>
                    <a:pt x="1247" y="943"/>
                    <a:pt x="3222" y="457"/>
                  </a:cubicBezTo>
                  <a:cubicBezTo>
                    <a:pt x="5229" y="1"/>
                    <a:pt x="7235" y="1247"/>
                    <a:pt x="7721" y="322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88"/>
            <p:cNvSpPr/>
            <p:nvPr/>
          </p:nvSpPr>
          <p:spPr>
            <a:xfrm>
              <a:off x="4411473" y="1759369"/>
              <a:ext cx="332115" cy="342351"/>
            </a:xfrm>
            <a:custGeom>
              <a:avLst/>
              <a:gdLst/>
              <a:ahLst/>
              <a:cxnLst/>
              <a:rect l="l" t="t" r="r" b="b"/>
              <a:pathLst>
                <a:path w="3922" h="4043" fill="none" extrusionOk="0">
                  <a:moveTo>
                    <a:pt x="3921" y="4043"/>
                  </a:moveTo>
                  <a:cubicBezTo>
                    <a:pt x="3921" y="3161"/>
                    <a:pt x="3344" y="2219"/>
                    <a:pt x="2523" y="1915"/>
                  </a:cubicBezTo>
                  <a:cubicBezTo>
                    <a:pt x="2827" y="1733"/>
                    <a:pt x="3009" y="1399"/>
                    <a:pt x="3009" y="1034"/>
                  </a:cubicBezTo>
                  <a:cubicBezTo>
                    <a:pt x="3009" y="456"/>
                    <a:pt x="2553" y="0"/>
                    <a:pt x="1976" y="0"/>
                  </a:cubicBezTo>
                  <a:cubicBezTo>
                    <a:pt x="1398" y="0"/>
                    <a:pt x="912" y="456"/>
                    <a:pt x="912" y="1034"/>
                  </a:cubicBezTo>
                  <a:cubicBezTo>
                    <a:pt x="912" y="1399"/>
                    <a:pt x="1125" y="1733"/>
                    <a:pt x="1398" y="1915"/>
                  </a:cubicBezTo>
                  <a:cubicBezTo>
                    <a:pt x="608" y="2219"/>
                    <a:pt x="0" y="3161"/>
                    <a:pt x="0" y="404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Google Shape;1636;p95">
            <a:extLst>
              <a:ext uri="{FF2B5EF4-FFF2-40B4-BE49-F238E27FC236}">
                <a16:creationId xmlns:a16="http://schemas.microsoft.com/office/drawing/2014/main" id="{237226F0-9B94-423A-91FB-CDC317A7029F}"/>
              </a:ext>
            </a:extLst>
          </p:cNvPr>
          <p:cNvSpPr txBox="1">
            <a:spLocks/>
          </p:cNvSpPr>
          <p:nvPr/>
        </p:nvSpPr>
        <p:spPr>
          <a:xfrm>
            <a:off x="4929416" y="2263721"/>
            <a:ext cx="4165599" cy="20096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Quicksand"/>
                <a:sym typeface="Quicksand"/>
              </a:rPr>
              <a:t>Participants need to carry out manual labeling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Quicksand"/>
                <a:sym typeface="Quicksand"/>
              </a:rPr>
              <a:t>Neutral in case of uncertainty</a:t>
            </a:r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0526278-E534-396D-FCA8-329E88568F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2176" y="1482373"/>
            <a:ext cx="1506313" cy="3347360"/>
          </a:xfrm>
          <a:prstGeom prst="rect">
            <a:avLst/>
          </a:prstGeom>
        </p:spPr>
      </p:pic>
      <p:pic>
        <p:nvPicPr>
          <p:cNvPr id="3" name="Picture 2" descr="A screenshot of a computer screen&#10;&#10;Description automatically generated with medium confidence">
            <a:extLst>
              <a:ext uri="{FF2B5EF4-FFF2-40B4-BE49-F238E27FC236}">
                <a16:creationId xmlns:a16="http://schemas.microsoft.com/office/drawing/2014/main" id="{48B31ABF-CDA1-76BD-C233-DCF40ABC92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125" y="1482373"/>
            <a:ext cx="1488124" cy="3306940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729B3E08-315F-E1C7-81E7-C51D7A239C8E}"/>
              </a:ext>
            </a:extLst>
          </p:cNvPr>
          <p:cNvSpPr/>
          <p:nvPr/>
        </p:nvSpPr>
        <p:spPr>
          <a:xfrm>
            <a:off x="1947025" y="3083417"/>
            <a:ext cx="1162050" cy="16783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3875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" name="Google Shape;1387;p90"/>
          <p:cNvSpPr/>
          <p:nvPr/>
        </p:nvSpPr>
        <p:spPr>
          <a:xfrm>
            <a:off x="3486873" y="1103308"/>
            <a:ext cx="2132787" cy="2132787"/>
          </a:xfrm>
          <a:custGeom>
            <a:avLst/>
            <a:gdLst/>
            <a:ahLst/>
            <a:cxnLst/>
            <a:rect l="l" t="t" r="r" b="b"/>
            <a:pathLst>
              <a:path w="16384" h="16384" extrusionOk="0">
                <a:moveTo>
                  <a:pt x="5198" y="16384"/>
                </a:moveTo>
                <a:cubicBezTo>
                  <a:pt x="2341" y="16384"/>
                  <a:pt x="1" y="14043"/>
                  <a:pt x="1" y="11186"/>
                </a:cubicBezTo>
                <a:lnTo>
                  <a:pt x="1" y="5198"/>
                </a:lnTo>
                <a:cubicBezTo>
                  <a:pt x="1" y="2341"/>
                  <a:pt x="2341" y="1"/>
                  <a:pt x="5198" y="1"/>
                </a:cubicBezTo>
                <a:lnTo>
                  <a:pt x="11186" y="1"/>
                </a:lnTo>
                <a:cubicBezTo>
                  <a:pt x="14043" y="1"/>
                  <a:pt x="16384" y="2341"/>
                  <a:pt x="16384" y="5198"/>
                </a:cubicBezTo>
                <a:lnTo>
                  <a:pt x="16384" y="11186"/>
                </a:lnTo>
                <a:cubicBezTo>
                  <a:pt x="16384" y="14043"/>
                  <a:pt x="14043" y="16384"/>
                  <a:pt x="11186" y="16384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8099331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8" name="Google Shape;1388;p90"/>
          <p:cNvSpPr txBox="1">
            <a:spLocks noGrp="1"/>
          </p:cNvSpPr>
          <p:nvPr>
            <p:ph type="title"/>
          </p:nvPr>
        </p:nvSpPr>
        <p:spPr>
          <a:xfrm>
            <a:off x="1146893" y="3518236"/>
            <a:ext cx="6850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MODEL ANALYSIS</a:t>
            </a:r>
            <a:endParaRPr dirty="0"/>
          </a:p>
        </p:txBody>
      </p:sp>
      <p:sp>
        <p:nvSpPr>
          <p:cNvPr id="1389" name="Google Shape;1389;p90"/>
          <p:cNvSpPr txBox="1">
            <a:spLocks noGrp="1"/>
          </p:cNvSpPr>
          <p:nvPr>
            <p:ph type="title" idx="2"/>
          </p:nvPr>
        </p:nvSpPr>
        <p:spPr>
          <a:xfrm>
            <a:off x="3121673" y="1315306"/>
            <a:ext cx="2863200" cy="170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1391" name="Google Shape;1391;p90"/>
          <p:cNvGrpSpPr/>
          <p:nvPr/>
        </p:nvGrpSpPr>
        <p:grpSpPr>
          <a:xfrm>
            <a:off x="1414861" y="1148703"/>
            <a:ext cx="709302" cy="709356"/>
            <a:chOff x="1074511" y="925228"/>
            <a:chExt cx="709302" cy="709356"/>
          </a:xfrm>
        </p:grpSpPr>
        <p:sp>
          <p:nvSpPr>
            <p:cNvPr id="1392" name="Google Shape;1392;p90"/>
            <p:cNvSpPr/>
            <p:nvPr/>
          </p:nvSpPr>
          <p:spPr>
            <a:xfrm rot="-514359">
              <a:off x="1117492" y="968204"/>
              <a:ext cx="623340" cy="623404"/>
            </a:xfrm>
            <a:custGeom>
              <a:avLst/>
              <a:gdLst/>
              <a:ahLst/>
              <a:cxnLst/>
              <a:rect l="l" t="t" r="r" b="b"/>
              <a:pathLst>
                <a:path w="9727" h="9728" extrusionOk="0">
                  <a:moveTo>
                    <a:pt x="1611" y="1"/>
                  </a:moveTo>
                  <a:cubicBezTo>
                    <a:pt x="699" y="1"/>
                    <a:pt x="0" y="730"/>
                    <a:pt x="0" y="1612"/>
                  </a:cubicBezTo>
                  <a:lnTo>
                    <a:pt x="0" y="8116"/>
                  </a:lnTo>
                  <a:cubicBezTo>
                    <a:pt x="0" y="8998"/>
                    <a:pt x="699" y="9727"/>
                    <a:pt x="1611" y="9727"/>
                  </a:cubicBezTo>
                  <a:lnTo>
                    <a:pt x="8085" y="9727"/>
                  </a:lnTo>
                  <a:cubicBezTo>
                    <a:pt x="8997" y="9727"/>
                    <a:pt x="9727" y="8998"/>
                    <a:pt x="9727" y="8116"/>
                  </a:cubicBezTo>
                  <a:lnTo>
                    <a:pt x="9727" y="1612"/>
                  </a:lnTo>
                  <a:cubicBezTo>
                    <a:pt x="9727" y="730"/>
                    <a:pt x="8997" y="1"/>
                    <a:pt x="808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90"/>
            <p:cNvSpPr/>
            <p:nvPr/>
          </p:nvSpPr>
          <p:spPr>
            <a:xfrm rot="-514359">
              <a:off x="1373904" y="1202490"/>
              <a:ext cx="128616" cy="144188"/>
            </a:xfrm>
            <a:custGeom>
              <a:avLst/>
              <a:gdLst/>
              <a:ahLst/>
              <a:cxnLst/>
              <a:rect l="l" t="t" r="r" b="b"/>
              <a:pathLst>
                <a:path w="2007" h="2250" fill="none" extrusionOk="0">
                  <a:moveTo>
                    <a:pt x="0" y="92"/>
                  </a:moveTo>
                  <a:lnTo>
                    <a:pt x="0" y="2159"/>
                  </a:lnTo>
                  <a:cubicBezTo>
                    <a:pt x="0" y="2219"/>
                    <a:pt x="61" y="2250"/>
                    <a:pt x="91" y="2219"/>
                  </a:cubicBezTo>
                  <a:lnTo>
                    <a:pt x="1946" y="1186"/>
                  </a:lnTo>
                  <a:cubicBezTo>
                    <a:pt x="2006" y="1156"/>
                    <a:pt x="2006" y="1095"/>
                    <a:pt x="1946" y="1064"/>
                  </a:cubicBezTo>
                  <a:lnTo>
                    <a:pt x="91" y="31"/>
                  </a:lnTo>
                  <a:cubicBezTo>
                    <a:pt x="61" y="1"/>
                    <a:pt x="0" y="31"/>
                    <a:pt x="0" y="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90"/>
            <p:cNvSpPr/>
            <p:nvPr/>
          </p:nvSpPr>
          <p:spPr>
            <a:xfrm rot="-514359">
              <a:off x="1284435" y="1131993"/>
              <a:ext cx="286389" cy="288376"/>
            </a:xfrm>
            <a:custGeom>
              <a:avLst/>
              <a:gdLst/>
              <a:ahLst/>
              <a:cxnLst/>
              <a:rect l="l" t="t" r="r" b="b"/>
              <a:pathLst>
                <a:path w="4469" h="4500" fill="none" extrusionOk="0">
                  <a:moveTo>
                    <a:pt x="3496" y="4499"/>
                  </a:moveTo>
                  <a:lnTo>
                    <a:pt x="973" y="4499"/>
                  </a:lnTo>
                  <a:cubicBezTo>
                    <a:pt x="426" y="4499"/>
                    <a:pt x="0" y="4044"/>
                    <a:pt x="0" y="3496"/>
                  </a:cubicBezTo>
                  <a:lnTo>
                    <a:pt x="0" y="1004"/>
                  </a:lnTo>
                  <a:cubicBezTo>
                    <a:pt x="0" y="457"/>
                    <a:pt x="426" y="1"/>
                    <a:pt x="973" y="1"/>
                  </a:cubicBezTo>
                  <a:lnTo>
                    <a:pt x="3496" y="1"/>
                  </a:lnTo>
                  <a:cubicBezTo>
                    <a:pt x="4043" y="1"/>
                    <a:pt x="4468" y="457"/>
                    <a:pt x="4468" y="1004"/>
                  </a:cubicBezTo>
                  <a:lnTo>
                    <a:pt x="4468" y="3496"/>
                  </a:lnTo>
                  <a:cubicBezTo>
                    <a:pt x="4468" y="4044"/>
                    <a:pt x="4043" y="4499"/>
                    <a:pt x="3496" y="449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5" name="Google Shape;1395;p90"/>
          <p:cNvGrpSpPr/>
          <p:nvPr/>
        </p:nvGrpSpPr>
        <p:grpSpPr>
          <a:xfrm>
            <a:off x="6543922" y="843718"/>
            <a:ext cx="851910" cy="781546"/>
            <a:chOff x="7145197" y="889118"/>
            <a:chExt cx="851910" cy="781546"/>
          </a:xfrm>
        </p:grpSpPr>
        <p:sp>
          <p:nvSpPr>
            <p:cNvPr id="1396" name="Google Shape;1396;p90"/>
            <p:cNvSpPr/>
            <p:nvPr/>
          </p:nvSpPr>
          <p:spPr>
            <a:xfrm rot="989540">
              <a:off x="7709562" y="1210205"/>
              <a:ext cx="104304" cy="104304"/>
            </a:xfrm>
            <a:custGeom>
              <a:avLst/>
              <a:gdLst/>
              <a:ahLst/>
              <a:cxnLst/>
              <a:rect l="l" t="t" r="r" b="b"/>
              <a:pathLst>
                <a:path w="1855" h="1855" fill="none" extrusionOk="0">
                  <a:moveTo>
                    <a:pt x="1" y="912"/>
                  </a:moveTo>
                  <a:cubicBezTo>
                    <a:pt x="1" y="426"/>
                    <a:pt x="396" y="0"/>
                    <a:pt x="913" y="0"/>
                  </a:cubicBezTo>
                  <a:cubicBezTo>
                    <a:pt x="1429" y="0"/>
                    <a:pt x="1825" y="395"/>
                    <a:pt x="1855" y="912"/>
                  </a:cubicBezTo>
                  <a:cubicBezTo>
                    <a:pt x="1855" y="1429"/>
                    <a:pt x="1429" y="1824"/>
                    <a:pt x="943" y="1824"/>
                  </a:cubicBezTo>
                  <a:cubicBezTo>
                    <a:pt x="426" y="1854"/>
                    <a:pt x="1" y="1429"/>
                    <a:pt x="1" y="912"/>
                  </a:cubicBezTo>
                  <a:close/>
                </a:path>
              </a:pathLst>
            </a:custGeom>
            <a:noFill/>
            <a:ln w="68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90"/>
            <p:cNvSpPr/>
            <p:nvPr/>
          </p:nvSpPr>
          <p:spPr>
            <a:xfrm rot="989540">
              <a:off x="7538656" y="1161368"/>
              <a:ext cx="104304" cy="104304"/>
            </a:xfrm>
            <a:custGeom>
              <a:avLst/>
              <a:gdLst/>
              <a:ahLst/>
              <a:cxnLst/>
              <a:rect l="l" t="t" r="r" b="b"/>
              <a:pathLst>
                <a:path w="1855" h="1855" fill="none" extrusionOk="0">
                  <a:moveTo>
                    <a:pt x="1" y="913"/>
                  </a:moveTo>
                  <a:cubicBezTo>
                    <a:pt x="1" y="426"/>
                    <a:pt x="426" y="1"/>
                    <a:pt x="913" y="1"/>
                  </a:cubicBezTo>
                  <a:cubicBezTo>
                    <a:pt x="1429" y="1"/>
                    <a:pt x="1855" y="396"/>
                    <a:pt x="1855" y="913"/>
                  </a:cubicBezTo>
                  <a:cubicBezTo>
                    <a:pt x="1855" y="1429"/>
                    <a:pt x="1460" y="1824"/>
                    <a:pt x="943" y="1824"/>
                  </a:cubicBezTo>
                  <a:cubicBezTo>
                    <a:pt x="426" y="1855"/>
                    <a:pt x="1" y="1429"/>
                    <a:pt x="1" y="913"/>
                  </a:cubicBezTo>
                  <a:close/>
                </a:path>
              </a:pathLst>
            </a:custGeom>
            <a:noFill/>
            <a:ln w="68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90"/>
            <p:cNvSpPr/>
            <p:nvPr/>
          </p:nvSpPr>
          <p:spPr>
            <a:xfrm rot="989540">
              <a:off x="7367734" y="1112584"/>
              <a:ext cx="104304" cy="104304"/>
            </a:xfrm>
            <a:custGeom>
              <a:avLst/>
              <a:gdLst/>
              <a:ahLst/>
              <a:cxnLst/>
              <a:rect l="l" t="t" r="r" b="b"/>
              <a:pathLst>
                <a:path w="1855" h="1855" fill="none" extrusionOk="0">
                  <a:moveTo>
                    <a:pt x="31" y="942"/>
                  </a:moveTo>
                  <a:cubicBezTo>
                    <a:pt x="0" y="426"/>
                    <a:pt x="426" y="0"/>
                    <a:pt x="943" y="0"/>
                  </a:cubicBezTo>
                  <a:cubicBezTo>
                    <a:pt x="1429" y="0"/>
                    <a:pt x="1855" y="395"/>
                    <a:pt x="1855" y="912"/>
                  </a:cubicBezTo>
                  <a:cubicBezTo>
                    <a:pt x="1855" y="1429"/>
                    <a:pt x="1459" y="1824"/>
                    <a:pt x="943" y="1824"/>
                  </a:cubicBezTo>
                  <a:cubicBezTo>
                    <a:pt x="426" y="1854"/>
                    <a:pt x="31" y="1429"/>
                    <a:pt x="31" y="942"/>
                  </a:cubicBezTo>
                  <a:close/>
                </a:path>
              </a:pathLst>
            </a:custGeom>
            <a:noFill/>
            <a:ln w="68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90"/>
            <p:cNvSpPr/>
            <p:nvPr/>
          </p:nvSpPr>
          <p:spPr>
            <a:xfrm rot="989540">
              <a:off x="7216491" y="977355"/>
              <a:ext cx="709321" cy="605073"/>
            </a:xfrm>
            <a:custGeom>
              <a:avLst/>
              <a:gdLst/>
              <a:ahLst/>
              <a:cxnLst/>
              <a:rect l="l" t="t" r="r" b="b"/>
              <a:pathLst>
                <a:path w="12615" h="10761" fill="none" extrusionOk="0">
                  <a:moveTo>
                    <a:pt x="2858" y="8451"/>
                  </a:moveTo>
                  <a:lnTo>
                    <a:pt x="5989" y="8420"/>
                  </a:lnTo>
                  <a:cubicBezTo>
                    <a:pt x="6475" y="10396"/>
                    <a:pt x="7995" y="10730"/>
                    <a:pt x="8876" y="10761"/>
                  </a:cubicBezTo>
                  <a:cubicBezTo>
                    <a:pt x="9059" y="10761"/>
                    <a:pt x="9150" y="10518"/>
                    <a:pt x="8998" y="10426"/>
                  </a:cubicBezTo>
                  <a:cubicBezTo>
                    <a:pt x="8025" y="9667"/>
                    <a:pt x="8390" y="8390"/>
                    <a:pt x="8390" y="8390"/>
                  </a:cubicBezTo>
                  <a:lnTo>
                    <a:pt x="9849" y="8390"/>
                  </a:lnTo>
                  <a:cubicBezTo>
                    <a:pt x="11369" y="8360"/>
                    <a:pt x="12615" y="7113"/>
                    <a:pt x="12615" y="5563"/>
                  </a:cubicBezTo>
                  <a:lnTo>
                    <a:pt x="12584" y="2767"/>
                  </a:lnTo>
                  <a:cubicBezTo>
                    <a:pt x="12554" y="1247"/>
                    <a:pt x="11308" y="1"/>
                    <a:pt x="9758" y="1"/>
                  </a:cubicBezTo>
                  <a:lnTo>
                    <a:pt x="2767" y="92"/>
                  </a:lnTo>
                  <a:cubicBezTo>
                    <a:pt x="1247" y="92"/>
                    <a:pt x="1" y="1369"/>
                    <a:pt x="1" y="2888"/>
                  </a:cubicBezTo>
                  <a:lnTo>
                    <a:pt x="31" y="5685"/>
                  </a:lnTo>
                  <a:cubicBezTo>
                    <a:pt x="61" y="7235"/>
                    <a:pt x="1338" y="8481"/>
                    <a:pt x="2858" y="8451"/>
                  </a:cubicBezTo>
                  <a:close/>
                </a:path>
              </a:pathLst>
            </a:custGeom>
            <a:noFill/>
            <a:ln w="68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80244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p88"/>
          <p:cNvSpPr txBox="1">
            <a:spLocks noGrp="1"/>
          </p:cNvSpPr>
          <p:nvPr>
            <p:ph type="title"/>
          </p:nvPr>
        </p:nvSpPr>
        <p:spPr>
          <a:xfrm>
            <a:off x="713225" y="657995"/>
            <a:ext cx="7717500" cy="36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MODELS </a:t>
            </a:r>
            <a:endParaRPr dirty="0"/>
          </a:p>
        </p:txBody>
      </p:sp>
      <p:grpSp>
        <p:nvGrpSpPr>
          <p:cNvPr id="1351" name="Google Shape;1351;p88"/>
          <p:cNvGrpSpPr/>
          <p:nvPr/>
        </p:nvGrpSpPr>
        <p:grpSpPr>
          <a:xfrm rot="-608266">
            <a:off x="615603" y="252146"/>
            <a:ext cx="692367" cy="692431"/>
            <a:chOff x="4231275" y="1599750"/>
            <a:chExt cx="692428" cy="692493"/>
          </a:xfrm>
        </p:grpSpPr>
        <p:sp>
          <p:nvSpPr>
            <p:cNvPr id="1352" name="Google Shape;1352;p88"/>
            <p:cNvSpPr/>
            <p:nvPr/>
          </p:nvSpPr>
          <p:spPr>
            <a:xfrm>
              <a:off x="4231275" y="1599750"/>
              <a:ext cx="692428" cy="692493"/>
            </a:xfrm>
            <a:custGeom>
              <a:avLst/>
              <a:gdLst/>
              <a:ahLst/>
              <a:cxnLst/>
              <a:rect l="l" t="t" r="r" b="b"/>
              <a:pathLst>
                <a:path w="8177" h="8178" fill="none" extrusionOk="0">
                  <a:moveTo>
                    <a:pt x="7721" y="3223"/>
                  </a:moveTo>
                  <a:cubicBezTo>
                    <a:pt x="8177" y="5229"/>
                    <a:pt x="6961" y="7235"/>
                    <a:pt x="4955" y="7721"/>
                  </a:cubicBezTo>
                  <a:cubicBezTo>
                    <a:pt x="2949" y="8177"/>
                    <a:pt x="943" y="6961"/>
                    <a:pt x="487" y="4955"/>
                  </a:cubicBezTo>
                  <a:cubicBezTo>
                    <a:pt x="0" y="2949"/>
                    <a:pt x="1247" y="943"/>
                    <a:pt x="3222" y="457"/>
                  </a:cubicBezTo>
                  <a:cubicBezTo>
                    <a:pt x="5229" y="1"/>
                    <a:pt x="7235" y="1247"/>
                    <a:pt x="7721" y="322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88"/>
            <p:cNvSpPr/>
            <p:nvPr/>
          </p:nvSpPr>
          <p:spPr>
            <a:xfrm>
              <a:off x="4411473" y="1759369"/>
              <a:ext cx="332115" cy="342351"/>
            </a:xfrm>
            <a:custGeom>
              <a:avLst/>
              <a:gdLst/>
              <a:ahLst/>
              <a:cxnLst/>
              <a:rect l="l" t="t" r="r" b="b"/>
              <a:pathLst>
                <a:path w="3922" h="4043" fill="none" extrusionOk="0">
                  <a:moveTo>
                    <a:pt x="3921" y="4043"/>
                  </a:moveTo>
                  <a:cubicBezTo>
                    <a:pt x="3921" y="3161"/>
                    <a:pt x="3344" y="2219"/>
                    <a:pt x="2523" y="1915"/>
                  </a:cubicBezTo>
                  <a:cubicBezTo>
                    <a:pt x="2827" y="1733"/>
                    <a:pt x="3009" y="1399"/>
                    <a:pt x="3009" y="1034"/>
                  </a:cubicBezTo>
                  <a:cubicBezTo>
                    <a:pt x="3009" y="456"/>
                    <a:pt x="2553" y="0"/>
                    <a:pt x="1976" y="0"/>
                  </a:cubicBezTo>
                  <a:cubicBezTo>
                    <a:pt x="1398" y="0"/>
                    <a:pt x="912" y="456"/>
                    <a:pt x="912" y="1034"/>
                  </a:cubicBezTo>
                  <a:cubicBezTo>
                    <a:pt x="912" y="1399"/>
                    <a:pt x="1125" y="1733"/>
                    <a:pt x="1398" y="1915"/>
                  </a:cubicBezTo>
                  <a:cubicBezTo>
                    <a:pt x="608" y="2219"/>
                    <a:pt x="0" y="3161"/>
                    <a:pt x="0" y="404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Google Shape;1636;p95">
            <a:extLst>
              <a:ext uri="{FF2B5EF4-FFF2-40B4-BE49-F238E27FC236}">
                <a16:creationId xmlns:a16="http://schemas.microsoft.com/office/drawing/2014/main" id="{237226F0-9B94-423A-91FB-CDC317A7029F}"/>
              </a:ext>
            </a:extLst>
          </p:cNvPr>
          <p:cNvSpPr txBox="1">
            <a:spLocks/>
          </p:cNvSpPr>
          <p:nvPr/>
        </p:nvSpPr>
        <p:spPr>
          <a:xfrm>
            <a:off x="4754892" y="1020995"/>
            <a:ext cx="3979382" cy="20096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200000"/>
              </a:lnSpc>
            </a:pPr>
            <a:r>
              <a:rPr lang="en-US" sz="1600" b="1" dirty="0">
                <a:solidFill>
                  <a:schemeClr val="lt1"/>
                </a:solidFill>
                <a:latin typeface="Quicksand"/>
                <a:sym typeface="Quicksand"/>
              </a:rPr>
              <a:t>Audio Emotion Detection Model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Quicksand"/>
                <a:sym typeface="Quicksand"/>
              </a:rPr>
              <a:t>Multilayer Perceptron (MLP)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Quicksand"/>
                <a:sym typeface="Quicksand"/>
              </a:rPr>
              <a:t>RAVDESS + TESS + EMO-DB Datasets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Quicksand"/>
                <a:sym typeface="Quicksand"/>
              </a:rPr>
              <a:t>Feature Extraction: MFCC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lt1"/>
              </a:solidFill>
              <a:latin typeface="Quicksand"/>
              <a:sym typeface="Quicksand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EDCE97E-7D7A-D659-C6DA-6273F769C6F9}"/>
              </a:ext>
            </a:extLst>
          </p:cNvPr>
          <p:cNvCxnSpPr>
            <a:cxnSpLocks/>
          </p:cNvCxnSpPr>
          <p:nvPr/>
        </p:nvCxnSpPr>
        <p:spPr>
          <a:xfrm>
            <a:off x="4572000" y="1302818"/>
            <a:ext cx="0" cy="2994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oogle Shape;1636;p95">
            <a:extLst>
              <a:ext uri="{FF2B5EF4-FFF2-40B4-BE49-F238E27FC236}">
                <a16:creationId xmlns:a16="http://schemas.microsoft.com/office/drawing/2014/main" id="{C3DB9316-7B9B-D37E-DD72-9F00F13EB1F4}"/>
              </a:ext>
            </a:extLst>
          </p:cNvPr>
          <p:cNvSpPr txBox="1">
            <a:spLocks/>
          </p:cNvSpPr>
          <p:nvPr/>
        </p:nvSpPr>
        <p:spPr>
          <a:xfrm>
            <a:off x="713224" y="1020995"/>
            <a:ext cx="3413705" cy="20096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200000"/>
              </a:lnSpc>
            </a:pPr>
            <a:r>
              <a:rPr lang="en-US" sz="1600" b="1" dirty="0">
                <a:solidFill>
                  <a:schemeClr val="lt1"/>
                </a:solidFill>
                <a:latin typeface="Quicksand"/>
                <a:sym typeface="Quicksand"/>
              </a:rPr>
              <a:t>Text Emotion Detection Model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Quicksand"/>
                <a:sym typeface="Quicksand"/>
              </a:rPr>
              <a:t>Support Vector Machine (SVM)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Quicksand"/>
                <a:sym typeface="Quicksand"/>
              </a:rPr>
              <a:t>WASSA Dataset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Quicksand"/>
                <a:sym typeface="Quicksand"/>
              </a:rPr>
              <a:t>Text cleaning + TF-IDF</a:t>
            </a:r>
          </a:p>
        </p:txBody>
      </p:sp>
      <p:pic>
        <p:nvPicPr>
          <p:cNvPr id="1026" name="Picture 2" descr="Multiclass Classification Using Support Vector Machines | Baeldung on  Computer Science">
            <a:extLst>
              <a:ext uri="{FF2B5EF4-FFF2-40B4-BE49-F238E27FC236}">
                <a16:creationId xmlns:a16="http://schemas.microsoft.com/office/drawing/2014/main" id="{0F071A29-41D6-FE80-8749-079CE7BD47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160" y="3051501"/>
            <a:ext cx="2043192" cy="1718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ulti layer Perceptron (MLP) Models on Real World Banking Data | by Awhan  Mohanty | Becoming Human: Artificial Intelligence Magazine">
            <a:extLst>
              <a:ext uri="{FF2B5EF4-FFF2-40B4-BE49-F238E27FC236}">
                <a16:creationId xmlns:a16="http://schemas.microsoft.com/office/drawing/2014/main" id="{310FEBBE-EADD-5D83-3C32-3D46A8C054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0649" y="3051501"/>
            <a:ext cx="2467767" cy="1625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41318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p88"/>
          <p:cNvSpPr txBox="1">
            <a:spLocks noGrp="1"/>
          </p:cNvSpPr>
          <p:nvPr>
            <p:ph type="title"/>
          </p:nvPr>
        </p:nvSpPr>
        <p:spPr>
          <a:xfrm>
            <a:off x="866432" y="637106"/>
            <a:ext cx="7717500" cy="36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TEXT EMOTION RECOGNITION TESTS</a:t>
            </a:r>
            <a:endParaRPr dirty="0"/>
          </a:p>
        </p:txBody>
      </p:sp>
      <p:grpSp>
        <p:nvGrpSpPr>
          <p:cNvPr id="1351" name="Google Shape;1351;p88"/>
          <p:cNvGrpSpPr/>
          <p:nvPr/>
        </p:nvGrpSpPr>
        <p:grpSpPr>
          <a:xfrm rot="-608266">
            <a:off x="615603" y="252146"/>
            <a:ext cx="692367" cy="692431"/>
            <a:chOff x="4231275" y="1599750"/>
            <a:chExt cx="692428" cy="692493"/>
          </a:xfrm>
        </p:grpSpPr>
        <p:sp>
          <p:nvSpPr>
            <p:cNvPr id="1352" name="Google Shape;1352;p88"/>
            <p:cNvSpPr/>
            <p:nvPr/>
          </p:nvSpPr>
          <p:spPr>
            <a:xfrm>
              <a:off x="4231275" y="1599750"/>
              <a:ext cx="692428" cy="692493"/>
            </a:xfrm>
            <a:custGeom>
              <a:avLst/>
              <a:gdLst/>
              <a:ahLst/>
              <a:cxnLst/>
              <a:rect l="l" t="t" r="r" b="b"/>
              <a:pathLst>
                <a:path w="8177" h="8178" fill="none" extrusionOk="0">
                  <a:moveTo>
                    <a:pt x="7721" y="3223"/>
                  </a:moveTo>
                  <a:cubicBezTo>
                    <a:pt x="8177" y="5229"/>
                    <a:pt x="6961" y="7235"/>
                    <a:pt x="4955" y="7721"/>
                  </a:cubicBezTo>
                  <a:cubicBezTo>
                    <a:pt x="2949" y="8177"/>
                    <a:pt x="943" y="6961"/>
                    <a:pt x="487" y="4955"/>
                  </a:cubicBezTo>
                  <a:cubicBezTo>
                    <a:pt x="0" y="2949"/>
                    <a:pt x="1247" y="943"/>
                    <a:pt x="3222" y="457"/>
                  </a:cubicBezTo>
                  <a:cubicBezTo>
                    <a:pt x="5229" y="1"/>
                    <a:pt x="7235" y="1247"/>
                    <a:pt x="7721" y="322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88"/>
            <p:cNvSpPr/>
            <p:nvPr/>
          </p:nvSpPr>
          <p:spPr>
            <a:xfrm>
              <a:off x="4411473" y="1759369"/>
              <a:ext cx="332115" cy="342351"/>
            </a:xfrm>
            <a:custGeom>
              <a:avLst/>
              <a:gdLst/>
              <a:ahLst/>
              <a:cxnLst/>
              <a:rect l="l" t="t" r="r" b="b"/>
              <a:pathLst>
                <a:path w="3922" h="4043" fill="none" extrusionOk="0">
                  <a:moveTo>
                    <a:pt x="3921" y="4043"/>
                  </a:moveTo>
                  <a:cubicBezTo>
                    <a:pt x="3921" y="3161"/>
                    <a:pt x="3344" y="2219"/>
                    <a:pt x="2523" y="1915"/>
                  </a:cubicBezTo>
                  <a:cubicBezTo>
                    <a:pt x="2827" y="1733"/>
                    <a:pt x="3009" y="1399"/>
                    <a:pt x="3009" y="1034"/>
                  </a:cubicBezTo>
                  <a:cubicBezTo>
                    <a:pt x="3009" y="456"/>
                    <a:pt x="2553" y="0"/>
                    <a:pt x="1976" y="0"/>
                  </a:cubicBezTo>
                  <a:cubicBezTo>
                    <a:pt x="1398" y="0"/>
                    <a:pt x="912" y="456"/>
                    <a:pt x="912" y="1034"/>
                  </a:cubicBezTo>
                  <a:cubicBezTo>
                    <a:pt x="912" y="1399"/>
                    <a:pt x="1125" y="1733"/>
                    <a:pt x="1398" y="1915"/>
                  </a:cubicBezTo>
                  <a:cubicBezTo>
                    <a:pt x="608" y="2219"/>
                    <a:pt x="0" y="3161"/>
                    <a:pt x="0" y="404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32BA7A24-5DD9-2592-A2A2-2E60BFFF3C25}"/>
              </a:ext>
            </a:extLst>
          </p:cNvPr>
          <p:cNvSpPr/>
          <p:nvPr/>
        </p:nvSpPr>
        <p:spPr>
          <a:xfrm>
            <a:off x="1363505" y="1440595"/>
            <a:ext cx="6319359" cy="28931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err="1">
                <a:latin typeface="Quicksand" panose="020B0604020202020204" charset="0"/>
              </a:rPr>
              <a:t>We</a:t>
            </a:r>
            <a:r>
              <a:rPr lang="it-IT" dirty="0">
                <a:latin typeface="Quicksand" panose="020B0604020202020204" charset="0"/>
              </a:rPr>
              <a:t> </a:t>
            </a:r>
            <a:r>
              <a:rPr lang="it-IT" dirty="0" err="1">
                <a:latin typeface="Quicksand" panose="020B0604020202020204" charset="0"/>
              </a:rPr>
              <a:t>have</a:t>
            </a:r>
            <a:r>
              <a:rPr lang="it-IT" dirty="0">
                <a:latin typeface="Quicksand" panose="020B0604020202020204" charset="0"/>
              </a:rPr>
              <a:t> </a:t>
            </a:r>
            <a:r>
              <a:rPr lang="it-IT" dirty="0" err="1">
                <a:latin typeface="Quicksand" panose="020B0604020202020204" charset="0"/>
              </a:rPr>
              <a:t>performed</a:t>
            </a:r>
            <a:r>
              <a:rPr lang="it-IT" dirty="0">
                <a:latin typeface="Quicksand" panose="020B0604020202020204" charset="0"/>
              </a:rPr>
              <a:t> 4 </a:t>
            </a:r>
            <a:r>
              <a:rPr lang="it-IT" dirty="0" err="1">
                <a:latin typeface="Quicksand" panose="020B0604020202020204" charset="0"/>
              </a:rPr>
              <a:t>different</a:t>
            </a:r>
            <a:r>
              <a:rPr lang="it-IT" dirty="0">
                <a:latin typeface="Quicksand" panose="020B0604020202020204" charset="0"/>
              </a:rPr>
              <a:t> </a:t>
            </a:r>
            <a:r>
              <a:rPr lang="it-IT" dirty="0" err="1">
                <a:latin typeface="Quicksand" panose="020B0604020202020204" charset="0"/>
              </a:rPr>
              <a:t>tests</a:t>
            </a:r>
            <a:r>
              <a:rPr lang="it-IT" dirty="0">
                <a:latin typeface="Quicksand" panose="020B0604020202020204" charset="0"/>
              </a:rPr>
              <a:t> </a:t>
            </a:r>
            <a:r>
              <a:rPr lang="it-IT" dirty="0" err="1">
                <a:latin typeface="Quicksand" panose="020B0604020202020204" charset="0"/>
              </a:rPr>
              <a:t>using</a:t>
            </a:r>
            <a:r>
              <a:rPr lang="it-IT" dirty="0">
                <a:latin typeface="Quicksand" panose="020B0604020202020204" charset="0"/>
              </a:rPr>
              <a:t> </a:t>
            </a:r>
            <a:r>
              <a:rPr lang="it-IT" dirty="0" err="1">
                <a:latin typeface="Quicksand" panose="020B0604020202020204" charset="0"/>
              </a:rPr>
              <a:t>different</a:t>
            </a:r>
            <a:r>
              <a:rPr lang="it-IT" dirty="0">
                <a:latin typeface="Quicksand" panose="020B0604020202020204" charset="0"/>
              </a:rPr>
              <a:t> dataset </a:t>
            </a:r>
            <a:r>
              <a:rPr lang="it-IT" dirty="0" err="1">
                <a:latin typeface="Quicksand" panose="020B0604020202020204" charset="0"/>
              </a:rPr>
              <a:t>combinations</a:t>
            </a:r>
            <a:r>
              <a:rPr lang="it-IT" dirty="0">
                <a:latin typeface="Quicksand" panose="020B0604020202020204" charset="0"/>
              </a:rPr>
              <a:t>:</a:t>
            </a:r>
          </a:p>
          <a:p>
            <a:endParaRPr lang="it-IT" dirty="0">
              <a:latin typeface="Quicksand" panose="020B0604020202020204" charset="0"/>
            </a:endParaRPr>
          </a:p>
          <a:p>
            <a:endParaRPr lang="it-IT" dirty="0">
              <a:latin typeface="Quicksand" panose="020B0604020202020204" charset="0"/>
            </a:endParaRPr>
          </a:p>
          <a:p>
            <a:r>
              <a:rPr lang="it-IT" b="1" dirty="0">
                <a:latin typeface="Quicksand" panose="020B0604020202020204" charset="0"/>
              </a:rPr>
              <a:t>1) </a:t>
            </a:r>
            <a:r>
              <a:rPr lang="it-IT" dirty="0">
                <a:latin typeface="Quicksand" panose="020B0604020202020204" charset="0"/>
              </a:rPr>
              <a:t>WASSA + USER dataset for </a:t>
            </a:r>
            <a:r>
              <a:rPr lang="it-IT" dirty="0" err="1">
                <a:latin typeface="Quicksand" panose="020B0604020202020204" charset="0"/>
              </a:rPr>
              <a:t>train</a:t>
            </a:r>
            <a:r>
              <a:rPr lang="it-IT" dirty="0">
                <a:latin typeface="Quicksand" panose="020B0604020202020204" charset="0"/>
              </a:rPr>
              <a:t> and test </a:t>
            </a:r>
          </a:p>
          <a:p>
            <a:pPr marL="342900" indent="-342900">
              <a:buAutoNum type="arabicParenR"/>
            </a:pPr>
            <a:endParaRPr lang="it-IT" dirty="0">
              <a:latin typeface="Quicksand" panose="020B0604020202020204" charset="0"/>
            </a:endParaRPr>
          </a:p>
          <a:p>
            <a:endParaRPr lang="it-IT" dirty="0">
              <a:latin typeface="Quicksand" panose="020B0604020202020204" charset="0"/>
            </a:endParaRPr>
          </a:p>
          <a:p>
            <a:r>
              <a:rPr lang="it-IT" b="1" dirty="0">
                <a:latin typeface="Quicksand" panose="020B0604020202020204" charset="0"/>
              </a:rPr>
              <a:t>2) </a:t>
            </a:r>
            <a:r>
              <a:rPr lang="it-IT" dirty="0">
                <a:latin typeface="Quicksand" panose="020B0604020202020204" charset="0"/>
              </a:rPr>
              <a:t>WASSA dataset for </a:t>
            </a:r>
            <a:r>
              <a:rPr lang="it-IT" dirty="0" err="1">
                <a:latin typeface="Quicksand" panose="020B0604020202020204" charset="0"/>
              </a:rPr>
              <a:t>train</a:t>
            </a:r>
            <a:r>
              <a:rPr lang="it-IT" dirty="0">
                <a:latin typeface="Quicksand" panose="020B0604020202020204" charset="0"/>
              </a:rPr>
              <a:t> and test </a:t>
            </a:r>
          </a:p>
          <a:p>
            <a:endParaRPr lang="it-IT" dirty="0">
              <a:latin typeface="Quicksand" panose="020B0604020202020204" charset="0"/>
            </a:endParaRPr>
          </a:p>
          <a:p>
            <a:endParaRPr lang="it-IT" dirty="0">
              <a:latin typeface="Quicksand" panose="020B0604020202020204" charset="0"/>
            </a:endParaRPr>
          </a:p>
          <a:p>
            <a:r>
              <a:rPr lang="it-IT" b="1" dirty="0">
                <a:latin typeface="Quicksand" panose="020B0604020202020204" charset="0"/>
              </a:rPr>
              <a:t>3) </a:t>
            </a:r>
            <a:r>
              <a:rPr lang="it-IT" dirty="0">
                <a:latin typeface="Quicksand" panose="020B0604020202020204" charset="0"/>
              </a:rPr>
              <a:t>USER dataset for </a:t>
            </a:r>
            <a:r>
              <a:rPr lang="it-IT" dirty="0" err="1">
                <a:latin typeface="Quicksand" panose="020B0604020202020204" charset="0"/>
              </a:rPr>
              <a:t>train</a:t>
            </a:r>
            <a:r>
              <a:rPr lang="it-IT" dirty="0">
                <a:latin typeface="Quicksand" panose="020B0604020202020204" charset="0"/>
              </a:rPr>
              <a:t> and test</a:t>
            </a:r>
          </a:p>
          <a:p>
            <a:endParaRPr lang="it-IT" dirty="0">
              <a:latin typeface="Quicksand" panose="020B0604020202020204" charset="0"/>
            </a:endParaRPr>
          </a:p>
          <a:p>
            <a:endParaRPr lang="it-IT" dirty="0">
              <a:latin typeface="Quicksand" panose="020B0604020202020204" charset="0"/>
            </a:endParaRPr>
          </a:p>
          <a:p>
            <a:r>
              <a:rPr lang="it-IT" b="1" dirty="0">
                <a:latin typeface="Quicksand" panose="020B0604020202020204" charset="0"/>
              </a:rPr>
              <a:t>4) </a:t>
            </a:r>
            <a:r>
              <a:rPr lang="it-IT" dirty="0">
                <a:latin typeface="Quicksand" panose="020B0604020202020204" charset="0"/>
              </a:rPr>
              <a:t>WASSA dataset for </a:t>
            </a:r>
            <a:r>
              <a:rPr lang="it-IT" dirty="0" err="1">
                <a:latin typeface="Quicksand" panose="020B0604020202020204" charset="0"/>
              </a:rPr>
              <a:t>train</a:t>
            </a:r>
            <a:r>
              <a:rPr lang="it-IT" dirty="0">
                <a:latin typeface="Quicksand" panose="020B0604020202020204" charset="0"/>
              </a:rPr>
              <a:t> and USER dataset for test</a:t>
            </a: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14825292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p88"/>
          <p:cNvSpPr txBox="1">
            <a:spLocks noGrp="1"/>
          </p:cNvSpPr>
          <p:nvPr>
            <p:ph type="title"/>
          </p:nvPr>
        </p:nvSpPr>
        <p:spPr>
          <a:xfrm>
            <a:off x="765530" y="637106"/>
            <a:ext cx="7717500" cy="36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TEXT EMOTION DETECTION RESULTS </a:t>
            </a:r>
            <a:endParaRPr dirty="0"/>
          </a:p>
        </p:txBody>
      </p:sp>
      <p:grpSp>
        <p:nvGrpSpPr>
          <p:cNvPr id="1351" name="Google Shape;1351;p88"/>
          <p:cNvGrpSpPr/>
          <p:nvPr/>
        </p:nvGrpSpPr>
        <p:grpSpPr>
          <a:xfrm rot="-608266">
            <a:off x="615603" y="252146"/>
            <a:ext cx="692367" cy="692431"/>
            <a:chOff x="4231275" y="1599750"/>
            <a:chExt cx="692428" cy="692493"/>
          </a:xfrm>
        </p:grpSpPr>
        <p:sp>
          <p:nvSpPr>
            <p:cNvPr id="1352" name="Google Shape;1352;p88"/>
            <p:cNvSpPr/>
            <p:nvPr/>
          </p:nvSpPr>
          <p:spPr>
            <a:xfrm>
              <a:off x="4231275" y="1599750"/>
              <a:ext cx="692428" cy="692493"/>
            </a:xfrm>
            <a:custGeom>
              <a:avLst/>
              <a:gdLst/>
              <a:ahLst/>
              <a:cxnLst/>
              <a:rect l="l" t="t" r="r" b="b"/>
              <a:pathLst>
                <a:path w="8177" h="8178" fill="none" extrusionOk="0">
                  <a:moveTo>
                    <a:pt x="7721" y="3223"/>
                  </a:moveTo>
                  <a:cubicBezTo>
                    <a:pt x="8177" y="5229"/>
                    <a:pt x="6961" y="7235"/>
                    <a:pt x="4955" y="7721"/>
                  </a:cubicBezTo>
                  <a:cubicBezTo>
                    <a:pt x="2949" y="8177"/>
                    <a:pt x="943" y="6961"/>
                    <a:pt x="487" y="4955"/>
                  </a:cubicBezTo>
                  <a:cubicBezTo>
                    <a:pt x="0" y="2949"/>
                    <a:pt x="1247" y="943"/>
                    <a:pt x="3222" y="457"/>
                  </a:cubicBezTo>
                  <a:cubicBezTo>
                    <a:pt x="5229" y="1"/>
                    <a:pt x="7235" y="1247"/>
                    <a:pt x="7721" y="322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88"/>
            <p:cNvSpPr/>
            <p:nvPr/>
          </p:nvSpPr>
          <p:spPr>
            <a:xfrm>
              <a:off x="4411473" y="1759369"/>
              <a:ext cx="332115" cy="342351"/>
            </a:xfrm>
            <a:custGeom>
              <a:avLst/>
              <a:gdLst/>
              <a:ahLst/>
              <a:cxnLst/>
              <a:rect l="l" t="t" r="r" b="b"/>
              <a:pathLst>
                <a:path w="3922" h="4043" fill="none" extrusionOk="0">
                  <a:moveTo>
                    <a:pt x="3921" y="4043"/>
                  </a:moveTo>
                  <a:cubicBezTo>
                    <a:pt x="3921" y="3161"/>
                    <a:pt x="3344" y="2219"/>
                    <a:pt x="2523" y="1915"/>
                  </a:cubicBezTo>
                  <a:cubicBezTo>
                    <a:pt x="2827" y="1733"/>
                    <a:pt x="3009" y="1399"/>
                    <a:pt x="3009" y="1034"/>
                  </a:cubicBezTo>
                  <a:cubicBezTo>
                    <a:pt x="3009" y="456"/>
                    <a:pt x="2553" y="0"/>
                    <a:pt x="1976" y="0"/>
                  </a:cubicBezTo>
                  <a:cubicBezTo>
                    <a:pt x="1398" y="0"/>
                    <a:pt x="912" y="456"/>
                    <a:pt x="912" y="1034"/>
                  </a:cubicBezTo>
                  <a:cubicBezTo>
                    <a:pt x="912" y="1399"/>
                    <a:pt x="1125" y="1733"/>
                    <a:pt x="1398" y="1915"/>
                  </a:cubicBezTo>
                  <a:cubicBezTo>
                    <a:pt x="608" y="2219"/>
                    <a:pt x="0" y="3161"/>
                    <a:pt x="0" y="404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C72C56D9-8435-E7FA-7ADE-EEFC2DCA7B4E}"/>
              </a:ext>
            </a:extLst>
          </p:cNvPr>
          <p:cNvGraphicFramePr>
            <a:graphicFrameLocks noGrp="1"/>
          </p:cNvGraphicFramePr>
          <p:nvPr/>
        </p:nvGraphicFramePr>
        <p:xfrm>
          <a:off x="867657" y="1221348"/>
          <a:ext cx="7408685" cy="2001520"/>
        </p:xfrm>
        <a:graphic>
          <a:graphicData uri="http://schemas.openxmlformats.org/drawingml/2006/table">
            <a:tbl>
              <a:tblPr firstRow="1" bandRow="1">
                <a:tableStyleId>{A8C71FD8-C1D9-4B4C-9479-EA3EBC3AC847}</a:tableStyleId>
              </a:tblPr>
              <a:tblGrid>
                <a:gridCol w="983610">
                  <a:extLst>
                    <a:ext uri="{9D8B030D-6E8A-4147-A177-3AD203B41FA5}">
                      <a16:colId xmlns:a16="http://schemas.microsoft.com/office/drawing/2014/main" val="3112751053"/>
                    </a:ext>
                  </a:extLst>
                </a:gridCol>
                <a:gridCol w="1979864">
                  <a:extLst>
                    <a:ext uri="{9D8B030D-6E8A-4147-A177-3AD203B41FA5}">
                      <a16:colId xmlns:a16="http://schemas.microsoft.com/office/drawing/2014/main" val="755351197"/>
                    </a:ext>
                  </a:extLst>
                </a:gridCol>
                <a:gridCol w="1481737">
                  <a:extLst>
                    <a:ext uri="{9D8B030D-6E8A-4147-A177-3AD203B41FA5}">
                      <a16:colId xmlns:a16="http://schemas.microsoft.com/office/drawing/2014/main" val="4089034233"/>
                    </a:ext>
                  </a:extLst>
                </a:gridCol>
                <a:gridCol w="1481737">
                  <a:extLst>
                    <a:ext uri="{9D8B030D-6E8A-4147-A177-3AD203B41FA5}">
                      <a16:colId xmlns:a16="http://schemas.microsoft.com/office/drawing/2014/main" val="1137994878"/>
                    </a:ext>
                  </a:extLst>
                </a:gridCol>
                <a:gridCol w="1481737">
                  <a:extLst>
                    <a:ext uri="{9D8B030D-6E8A-4147-A177-3AD203B41FA5}">
                      <a16:colId xmlns:a16="http://schemas.microsoft.com/office/drawing/2014/main" val="11783259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T" sz="1400" dirty="0">
                        <a:latin typeface="Quicksa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400" dirty="0">
                          <a:latin typeface="Quicksand" panose="020B0604020202020204" charset="0"/>
                        </a:rPr>
                        <a:t>WASSA + USER (train and 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400" dirty="0">
                          <a:latin typeface="Quicksand" panose="020B0604020202020204" charset="0"/>
                        </a:rPr>
                        <a:t>WASSA (train and 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400" dirty="0">
                          <a:latin typeface="Quicksand" panose="020B0604020202020204" charset="0"/>
                        </a:rPr>
                        <a:t>USER (train and 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400" dirty="0">
                          <a:latin typeface="Quicksand" panose="020B0604020202020204" charset="0"/>
                        </a:rPr>
                        <a:t>WASSA (train) + User (test)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3368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T" sz="1400" dirty="0">
                          <a:latin typeface="Quicksand" panose="020B0604020202020204" charset="0"/>
                        </a:rPr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400" b="1" dirty="0">
                          <a:latin typeface="Quicksand" panose="020B0604020202020204" charset="0"/>
                        </a:rPr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400" b="1" dirty="0">
                          <a:latin typeface="Quicksand" panose="020B0604020202020204" charset="0"/>
                        </a:rPr>
                        <a:t>0.84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400" b="1" dirty="0">
                          <a:latin typeface="Quicksand" panose="020B0604020202020204" charset="0"/>
                        </a:rPr>
                        <a:t>0.64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400" noProof="0" dirty="0">
                          <a:latin typeface="Quicksand" panose="020B0604020202020204" charset="0"/>
                        </a:rPr>
                        <a:t>0.38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4887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T" sz="1400" dirty="0">
                          <a:latin typeface="Quicksand" panose="020B0604020202020204" charset="0"/>
                        </a:rPr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400" dirty="0">
                          <a:latin typeface="Quicksand" panose="020B0604020202020204" charset="0"/>
                        </a:rP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400" dirty="0">
                          <a:latin typeface="Quicksand" panose="020B0604020202020204" charset="0"/>
                        </a:rPr>
                        <a:t>0.84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400" dirty="0">
                          <a:latin typeface="Quicksand" panose="020B0604020202020204" charset="0"/>
                        </a:rPr>
                        <a:t>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400" dirty="0">
                          <a:latin typeface="Quicksand" panose="020B0604020202020204" charset="0"/>
                        </a:rPr>
                        <a:t>0.50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16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T" sz="1400" dirty="0">
                          <a:latin typeface="Quicksand" panose="020B0604020202020204" charset="0"/>
                        </a:rPr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400" dirty="0">
                          <a:latin typeface="Quicksand" panose="020B0604020202020204" charset="0"/>
                        </a:rP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400" dirty="0">
                          <a:latin typeface="Quicksand" panose="020B0604020202020204" charset="0"/>
                        </a:rPr>
                        <a:t>0.83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400" dirty="0">
                          <a:latin typeface="Quicksand" panose="020B0604020202020204" charset="0"/>
                        </a:rPr>
                        <a:t>0.60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400" dirty="0">
                          <a:latin typeface="Quicksand" panose="020B0604020202020204" charset="0"/>
                        </a:rPr>
                        <a:t>0.38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232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T" sz="1400" dirty="0">
                          <a:latin typeface="Quicksand" panose="020B0604020202020204" charset="0"/>
                        </a:rPr>
                        <a:t>F1_score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400" dirty="0">
                          <a:latin typeface="Quicksand" panose="020B0604020202020204" charset="0"/>
                        </a:rP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400" dirty="0">
                          <a:latin typeface="Quicksand" panose="020B0604020202020204" charset="0"/>
                        </a:rPr>
                        <a:t>0.84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400" dirty="0">
                          <a:latin typeface="Quicksand" panose="020B0604020202020204" charset="0"/>
                        </a:rPr>
                        <a:t>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400" dirty="0">
                          <a:latin typeface="Quicksand" panose="020B0604020202020204" charset="0"/>
                        </a:rPr>
                        <a:t>0.38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07666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65347D8-D22F-A974-8AF6-B070A89148ED}"/>
              </a:ext>
            </a:extLst>
          </p:cNvPr>
          <p:cNvSpPr txBox="1"/>
          <p:nvPr/>
        </p:nvSpPr>
        <p:spPr>
          <a:xfrm>
            <a:off x="867657" y="3325827"/>
            <a:ext cx="70487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Quicksand" panose="020B0604020202020204" charset="0"/>
              </a:rPr>
              <a:t>Total </a:t>
            </a:r>
            <a:r>
              <a:rPr lang="it-IT" dirty="0" err="1">
                <a:latin typeface="Quicksand" panose="020B0604020202020204" charset="0"/>
              </a:rPr>
              <a:t>train</a:t>
            </a:r>
            <a:r>
              <a:rPr lang="it-IT" dirty="0">
                <a:latin typeface="Quicksand" panose="020B0604020202020204" charset="0"/>
              </a:rPr>
              <a:t> user labels (after </a:t>
            </a:r>
            <a:r>
              <a:rPr lang="it-IT" dirty="0" err="1">
                <a:latin typeface="Quicksand" panose="020B0604020202020204" charset="0"/>
              </a:rPr>
              <a:t>undersampling</a:t>
            </a:r>
            <a:r>
              <a:rPr lang="it-IT" dirty="0">
                <a:latin typeface="Quicksand" panose="020B0604020202020204" charset="0"/>
              </a:rPr>
              <a:t>): 220 </a:t>
            </a:r>
            <a:r>
              <a:rPr lang="it-IT" dirty="0" err="1">
                <a:latin typeface="Quicksand" panose="020B0604020202020204" charset="0"/>
              </a:rPr>
              <a:t>instances</a:t>
            </a:r>
            <a:r>
              <a:rPr lang="it-IT" dirty="0">
                <a:latin typeface="Quicksand" panose="020B0604020202020204" charset="0"/>
              </a:rPr>
              <a:t> -&gt; 44 for </a:t>
            </a:r>
            <a:r>
              <a:rPr lang="it-IT" dirty="0" err="1">
                <a:latin typeface="Quicksand" panose="020B0604020202020204" charset="0"/>
              </a:rPr>
              <a:t>each</a:t>
            </a:r>
            <a:r>
              <a:rPr lang="it-IT" dirty="0">
                <a:latin typeface="Quicksand" panose="020B0604020202020204" charset="0"/>
              </a:rPr>
              <a:t>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Quicksand" panose="020B0604020202020204" charset="0"/>
              </a:rPr>
              <a:t>Total test user labels: 72 </a:t>
            </a:r>
            <a:r>
              <a:rPr lang="it-IT" dirty="0" err="1">
                <a:latin typeface="Quicksand" panose="020B0604020202020204" charset="0"/>
              </a:rPr>
              <a:t>instances</a:t>
            </a:r>
            <a:endParaRPr lang="en-IT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81AC35-6AB8-1E30-E273-303780A70C99}"/>
              </a:ext>
            </a:extLst>
          </p:cNvPr>
          <p:cNvSpPr txBox="1"/>
          <p:nvPr/>
        </p:nvSpPr>
        <p:spPr>
          <a:xfrm>
            <a:off x="867657" y="3875451"/>
            <a:ext cx="327685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>
                <a:latin typeface="Quicksand" panose="020B0604020202020204" charset="0"/>
              </a:rPr>
              <a:t>Bias</a:t>
            </a:r>
            <a:r>
              <a:rPr lang="it-IT" b="1" dirty="0">
                <a:latin typeface="Quicksand" panose="020B0604020202020204" charset="0"/>
              </a:rPr>
              <a:t> </a:t>
            </a:r>
            <a:r>
              <a:rPr lang="it-IT" b="1" dirty="0" err="1">
                <a:latin typeface="Quicksand" panose="020B0604020202020204" charset="0"/>
              </a:rPr>
              <a:t>example</a:t>
            </a:r>
            <a:r>
              <a:rPr lang="it-IT" b="1" dirty="0">
                <a:latin typeface="Quicksand" panose="020B0604020202020204" charset="0"/>
              </a:rPr>
              <a:t>: </a:t>
            </a:r>
          </a:p>
          <a:p>
            <a:endParaRPr lang="it-IT" dirty="0">
              <a:latin typeface="Quicksand" panose="020B0604020202020204" charset="0"/>
            </a:endParaRPr>
          </a:p>
          <a:p>
            <a:r>
              <a:rPr lang="it-IT" dirty="0">
                <a:latin typeface="Quicksand" panose="020B0604020202020204" charset="0"/>
              </a:rPr>
              <a:t>WASSA dataset -&gt; “DAMN!“ = </a:t>
            </a:r>
            <a:r>
              <a:rPr lang="it-IT" b="1" dirty="0" err="1">
                <a:latin typeface="Quicksand" panose="020B0604020202020204" charset="0"/>
              </a:rPr>
              <a:t>Neutral</a:t>
            </a:r>
            <a:endParaRPr lang="it-IT" b="1" dirty="0">
              <a:latin typeface="Quicksand" panose="020B0604020202020204" charset="0"/>
            </a:endParaRPr>
          </a:p>
          <a:p>
            <a:r>
              <a:rPr lang="it-IT" dirty="0">
                <a:latin typeface="Quicksand" panose="020B0604020202020204" charset="0"/>
              </a:rPr>
              <a:t> </a:t>
            </a:r>
            <a:endParaRPr lang="en-IT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989ADB-F0C5-7B6C-002F-995C40EC88EF}"/>
              </a:ext>
            </a:extLst>
          </p:cNvPr>
          <p:cNvSpPr/>
          <p:nvPr/>
        </p:nvSpPr>
        <p:spPr>
          <a:xfrm>
            <a:off x="4571999" y="4295860"/>
            <a:ext cx="31566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latin typeface="Quicksand" panose="020B0604020202020204" charset="0"/>
              </a:rPr>
              <a:t>USER dataset -&gt; “DAMN!“ = </a:t>
            </a:r>
            <a:r>
              <a:rPr lang="it-IT" b="1" dirty="0" err="1">
                <a:latin typeface="Quicksand" panose="020B0604020202020204" charset="0"/>
              </a:rPr>
              <a:t>Sadness</a:t>
            </a:r>
            <a:endParaRPr lang="it-IT" b="1" dirty="0">
              <a:latin typeface="Quicksan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82482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p88"/>
          <p:cNvSpPr txBox="1">
            <a:spLocks noGrp="1"/>
          </p:cNvSpPr>
          <p:nvPr>
            <p:ph type="title"/>
          </p:nvPr>
        </p:nvSpPr>
        <p:spPr>
          <a:xfrm>
            <a:off x="765530" y="637106"/>
            <a:ext cx="7717500" cy="36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AUDIO EMOTION DETECTION MODEL </a:t>
            </a:r>
            <a:endParaRPr dirty="0"/>
          </a:p>
        </p:txBody>
      </p:sp>
      <p:grpSp>
        <p:nvGrpSpPr>
          <p:cNvPr id="1351" name="Google Shape;1351;p88"/>
          <p:cNvGrpSpPr/>
          <p:nvPr/>
        </p:nvGrpSpPr>
        <p:grpSpPr>
          <a:xfrm rot="-608266">
            <a:off x="615603" y="252146"/>
            <a:ext cx="692367" cy="692431"/>
            <a:chOff x="4231275" y="1599750"/>
            <a:chExt cx="692428" cy="692493"/>
          </a:xfrm>
        </p:grpSpPr>
        <p:sp>
          <p:nvSpPr>
            <p:cNvPr id="1352" name="Google Shape;1352;p88"/>
            <p:cNvSpPr/>
            <p:nvPr/>
          </p:nvSpPr>
          <p:spPr>
            <a:xfrm>
              <a:off x="4231275" y="1599750"/>
              <a:ext cx="692428" cy="692493"/>
            </a:xfrm>
            <a:custGeom>
              <a:avLst/>
              <a:gdLst/>
              <a:ahLst/>
              <a:cxnLst/>
              <a:rect l="l" t="t" r="r" b="b"/>
              <a:pathLst>
                <a:path w="8177" h="8178" fill="none" extrusionOk="0">
                  <a:moveTo>
                    <a:pt x="7721" y="3223"/>
                  </a:moveTo>
                  <a:cubicBezTo>
                    <a:pt x="8177" y="5229"/>
                    <a:pt x="6961" y="7235"/>
                    <a:pt x="4955" y="7721"/>
                  </a:cubicBezTo>
                  <a:cubicBezTo>
                    <a:pt x="2949" y="8177"/>
                    <a:pt x="943" y="6961"/>
                    <a:pt x="487" y="4955"/>
                  </a:cubicBezTo>
                  <a:cubicBezTo>
                    <a:pt x="0" y="2949"/>
                    <a:pt x="1247" y="943"/>
                    <a:pt x="3222" y="457"/>
                  </a:cubicBezTo>
                  <a:cubicBezTo>
                    <a:pt x="5229" y="1"/>
                    <a:pt x="7235" y="1247"/>
                    <a:pt x="7721" y="322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88"/>
            <p:cNvSpPr/>
            <p:nvPr/>
          </p:nvSpPr>
          <p:spPr>
            <a:xfrm>
              <a:off x="4411473" y="1759369"/>
              <a:ext cx="332115" cy="342351"/>
            </a:xfrm>
            <a:custGeom>
              <a:avLst/>
              <a:gdLst/>
              <a:ahLst/>
              <a:cxnLst/>
              <a:rect l="l" t="t" r="r" b="b"/>
              <a:pathLst>
                <a:path w="3922" h="4043" fill="none" extrusionOk="0">
                  <a:moveTo>
                    <a:pt x="3921" y="4043"/>
                  </a:moveTo>
                  <a:cubicBezTo>
                    <a:pt x="3921" y="3161"/>
                    <a:pt x="3344" y="2219"/>
                    <a:pt x="2523" y="1915"/>
                  </a:cubicBezTo>
                  <a:cubicBezTo>
                    <a:pt x="2827" y="1733"/>
                    <a:pt x="3009" y="1399"/>
                    <a:pt x="3009" y="1034"/>
                  </a:cubicBezTo>
                  <a:cubicBezTo>
                    <a:pt x="3009" y="456"/>
                    <a:pt x="2553" y="0"/>
                    <a:pt x="1976" y="0"/>
                  </a:cubicBezTo>
                  <a:cubicBezTo>
                    <a:pt x="1398" y="0"/>
                    <a:pt x="912" y="456"/>
                    <a:pt x="912" y="1034"/>
                  </a:cubicBezTo>
                  <a:cubicBezTo>
                    <a:pt x="912" y="1399"/>
                    <a:pt x="1125" y="1733"/>
                    <a:pt x="1398" y="1915"/>
                  </a:cubicBezTo>
                  <a:cubicBezTo>
                    <a:pt x="608" y="2219"/>
                    <a:pt x="0" y="3161"/>
                    <a:pt x="0" y="404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363B6AF5-2C9A-6C40-4F90-89C2E81F1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108" y="1228362"/>
            <a:ext cx="3009165" cy="2326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00483131-4E14-C3CB-611E-9F4B047D13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6343181"/>
              </p:ext>
            </p:extLst>
          </p:nvPr>
        </p:nvGraphicFramePr>
        <p:xfrm>
          <a:off x="4242816" y="3287411"/>
          <a:ext cx="4658423" cy="889000"/>
        </p:xfrm>
        <a:graphic>
          <a:graphicData uri="http://schemas.openxmlformats.org/drawingml/2006/table">
            <a:tbl>
              <a:tblPr firstRow="1" bandRow="1">
                <a:tableStyleId>{A8C71FD8-C1D9-4B4C-9479-EA3EBC3AC847}</a:tableStyleId>
              </a:tblPr>
              <a:tblGrid>
                <a:gridCol w="1041341">
                  <a:extLst>
                    <a:ext uri="{9D8B030D-6E8A-4147-A177-3AD203B41FA5}">
                      <a16:colId xmlns:a16="http://schemas.microsoft.com/office/drawing/2014/main" val="3112751053"/>
                    </a:ext>
                  </a:extLst>
                </a:gridCol>
                <a:gridCol w="1676588">
                  <a:extLst>
                    <a:ext uri="{9D8B030D-6E8A-4147-A177-3AD203B41FA5}">
                      <a16:colId xmlns:a16="http://schemas.microsoft.com/office/drawing/2014/main" val="1178325965"/>
                    </a:ext>
                  </a:extLst>
                </a:gridCol>
                <a:gridCol w="1940494">
                  <a:extLst>
                    <a:ext uri="{9D8B030D-6E8A-4147-A177-3AD203B41FA5}">
                      <a16:colId xmlns:a16="http://schemas.microsoft.com/office/drawing/2014/main" val="3802587097"/>
                    </a:ext>
                  </a:extLst>
                </a:gridCol>
              </a:tblGrid>
              <a:tr h="402065">
                <a:tc>
                  <a:txBody>
                    <a:bodyPr/>
                    <a:lstStyle/>
                    <a:p>
                      <a:pPr algn="ctr"/>
                      <a:endParaRPr lang="en-IT" dirty="0">
                        <a:latin typeface="Quicksa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dirty="0">
                          <a:latin typeface="Quicksand" panose="020B0604020202020204" charset="0"/>
                        </a:rPr>
                        <a:t>Dataset (train and 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dirty="0">
                          <a:latin typeface="Quicksand" panose="020B0604020202020204" charset="0"/>
                        </a:rPr>
                        <a:t>Dataset (train) and User (test)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3368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T" dirty="0">
                          <a:latin typeface="Quicksand" panose="020B0604020202020204" charset="0"/>
                        </a:rPr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noProof="0" dirty="0">
                          <a:latin typeface="Quicksand" panose="020B0604020202020204" charset="0"/>
                        </a:rPr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noProof="0" dirty="0">
                          <a:latin typeface="Quicksand" panose="020B0604020202020204" charset="0"/>
                        </a:rPr>
                        <a:t>0.38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4887624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1B6C1046-77D4-91D6-3093-F81BF352080D}"/>
              </a:ext>
            </a:extLst>
          </p:cNvPr>
          <p:cNvSpPr/>
          <p:nvPr/>
        </p:nvSpPr>
        <p:spPr>
          <a:xfrm>
            <a:off x="4842310" y="2166114"/>
            <a:ext cx="33986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latin typeface="Quicksand" panose="020B0604020202020204" charset="0"/>
              </a:rPr>
              <a:t>Dataset = TESS + RAVDESS + EMO-DB</a:t>
            </a: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15539759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" name="Google Shape;1387;p90"/>
          <p:cNvSpPr/>
          <p:nvPr/>
        </p:nvSpPr>
        <p:spPr>
          <a:xfrm>
            <a:off x="3486873" y="1103308"/>
            <a:ext cx="2132787" cy="2132787"/>
          </a:xfrm>
          <a:custGeom>
            <a:avLst/>
            <a:gdLst/>
            <a:ahLst/>
            <a:cxnLst/>
            <a:rect l="l" t="t" r="r" b="b"/>
            <a:pathLst>
              <a:path w="16384" h="16384" extrusionOk="0">
                <a:moveTo>
                  <a:pt x="5198" y="16384"/>
                </a:moveTo>
                <a:cubicBezTo>
                  <a:pt x="2341" y="16384"/>
                  <a:pt x="1" y="14043"/>
                  <a:pt x="1" y="11186"/>
                </a:cubicBezTo>
                <a:lnTo>
                  <a:pt x="1" y="5198"/>
                </a:lnTo>
                <a:cubicBezTo>
                  <a:pt x="1" y="2341"/>
                  <a:pt x="2341" y="1"/>
                  <a:pt x="5198" y="1"/>
                </a:cubicBezTo>
                <a:lnTo>
                  <a:pt x="11186" y="1"/>
                </a:lnTo>
                <a:cubicBezTo>
                  <a:pt x="14043" y="1"/>
                  <a:pt x="16384" y="2341"/>
                  <a:pt x="16384" y="5198"/>
                </a:cubicBezTo>
                <a:lnTo>
                  <a:pt x="16384" y="11186"/>
                </a:lnTo>
                <a:cubicBezTo>
                  <a:pt x="16384" y="14043"/>
                  <a:pt x="14043" y="16384"/>
                  <a:pt x="11186" y="16384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8099331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8" name="Google Shape;1388;p90"/>
          <p:cNvSpPr txBox="1">
            <a:spLocks noGrp="1"/>
          </p:cNvSpPr>
          <p:nvPr>
            <p:ph type="title"/>
          </p:nvPr>
        </p:nvSpPr>
        <p:spPr>
          <a:xfrm>
            <a:off x="619443" y="3495685"/>
            <a:ext cx="7905114" cy="116732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POWER CONSUMPTION ANALYSIS</a:t>
            </a:r>
            <a:endParaRPr dirty="0"/>
          </a:p>
        </p:txBody>
      </p:sp>
      <p:sp>
        <p:nvSpPr>
          <p:cNvPr id="1389" name="Google Shape;1389;p90"/>
          <p:cNvSpPr txBox="1">
            <a:spLocks noGrp="1"/>
          </p:cNvSpPr>
          <p:nvPr>
            <p:ph type="title" idx="2"/>
          </p:nvPr>
        </p:nvSpPr>
        <p:spPr>
          <a:xfrm>
            <a:off x="3121673" y="1315306"/>
            <a:ext cx="2863200" cy="170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1391" name="Google Shape;1391;p90"/>
          <p:cNvGrpSpPr/>
          <p:nvPr/>
        </p:nvGrpSpPr>
        <p:grpSpPr>
          <a:xfrm>
            <a:off x="1414861" y="1148703"/>
            <a:ext cx="709302" cy="709356"/>
            <a:chOff x="1074511" y="925228"/>
            <a:chExt cx="709302" cy="709356"/>
          </a:xfrm>
        </p:grpSpPr>
        <p:sp>
          <p:nvSpPr>
            <p:cNvPr id="1392" name="Google Shape;1392;p90"/>
            <p:cNvSpPr/>
            <p:nvPr/>
          </p:nvSpPr>
          <p:spPr>
            <a:xfrm rot="-514359">
              <a:off x="1117492" y="968204"/>
              <a:ext cx="623340" cy="623404"/>
            </a:xfrm>
            <a:custGeom>
              <a:avLst/>
              <a:gdLst/>
              <a:ahLst/>
              <a:cxnLst/>
              <a:rect l="l" t="t" r="r" b="b"/>
              <a:pathLst>
                <a:path w="9727" h="9728" extrusionOk="0">
                  <a:moveTo>
                    <a:pt x="1611" y="1"/>
                  </a:moveTo>
                  <a:cubicBezTo>
                    <a:pt x="699" y="1"/>
                    <a:pt x="0" y="730"/>
                    <a:pt x="0" y="1612"/>
                  </a:cubicBezTo>
                  <a:lnTo>
                    <a:pt x="0" y="8116"/>
                  </a:lnTo>
                  <a:cubicBezTo>
                    <a:pt x="0" y="8998"/>
                    <a:pt x="699" y="9727"/>
                    <a:pt x="1611" y="9727"/>
                  </a:cubicBezTo>
                  <a:lnTo>
                    <a:pt x="8085" y="9727"/>
                  </a:lnTo>
                  <a:cubicBezTo>
                    <a:pt x="8997" y="9727"/>
                    <a:pt x="9727" y="8998"/>
                    <a:pt x="9727" y="8116"/>
                  </a:cubicBezTo>
                  <a:lnTo>
                    <a:pt x="9727" y="1612"/>
                  </a:lnTo>
                  <a:cubicBezTo>
                    <a:pt x="9727" y="730"/>
                    <a:pt x="8997" y="1"/>
                    <a:pt x="808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90"/>
            <p:cNvSpPr/>
            <p:nvPr/>
          </p:nvSpPr>
          <p:spPr>
            <a:xfrm rot="-514359">
              <a:off x="1373904" y="1202490"/>
              <a:ext cx="128616" cy="144188"/>
            </a:xfrm>
            <a:custGeom>
              <a:avLst/>
              <a:gdLst/>
              <a:ahLst/>
              <a:cxnLst/>
              <a:rect l="l" t="t" r="r" b="b"/>
              <a:pathLst>
                <a:path w="2007" h="2250" fill="none" extrusionOk="0">
                  <a:moveTo>
                    <a:pt x="0" y="92"/>
                  </a:moveTo>
                  <a:lnTo>
                    <a:pt x="0" y="2159"/>
                  </a:lnTo>
                  <a:cubicBezTo>
                    <a:pt x="0" y="2219"/>
                    <a:pt x="61" y="2250"/>
                    <a:pt x="91" y="2219"/>
                  </a:cubicBezTo>
                  <a:lnTo>
                    <a:pt x="1946" y="1186"/>
                  </a:lnTo>
                  <a:cubicBezTo>
                    <a:pt x="2006" y="1156"/>
                    <a:pt x="2006" y="1095"/>
                    <a:pt x="1946" y="1064"/>
                  </a:cubicBezTo>
                  <a:lnTo>
                    <a:pt x="91" y="31"/>
                  </a:lnTo>
                  <a:cubicBezTo>
                    <a:pt x="61" y="1"/>
                    <a:pt x="0" y="31"/>
                    <a:pt x="0" y="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90"/>
            <p:cNvSpPr/>
            <p:nvPr/>
          </p:nvSpPr>
          <p:spPr>
            <a:xfrm rot="-514359">
              <a:off x="1284435" y="1131993"/>
              <a:ext cx="286389" cy="288376"/>
            </a:xfrm>
            <a:custGeom>
              <a:avLst/>
              <a:gdLst/>
              <a:ahLst/>
              <a:cxnLst/>
              <a:rect l="l" t="t" r="r" b="b"/>
              <a:pathLst>
                <a:path w="4469" h="4500" fill="none" extrusionOk="0">
                  <a:moveTo>
                    <a:pt x="3496" y="4499"/>
                  </a:moveTo>
                  <a:lnTo>
                    <a:pt x="973" y="4499"/>
                  </a:lnTo>
                  <a:cubicBezTo>
                    <a:pt x="426" y="4499"/>
                    <a:pt x="0" y="4044"/>
                    <a:pt x="0" y="3496"/>
                  </a:cubicBezTo>
                  <a:lnTo>
                    <a:pt x="0" y="1004"/>
                  </a:lnTo>
                  <a:cubicBezTo>
                    <a:pt x="0" y="457"/>
                    <a:pt x="426" y="1"/>
                    <a:pt x="973" y="1"/>
                  </a:cubicBezTo>
                  <a:lnTo>
                    <a:pt x="3496" y="1"/>
                  </a:lnTo>
                  <a:cubicBezTo>
                    <a:pt x="4043" y="1"/>
                    <a:pt x="4468" y="457"/>
                    <a:pt x="4468" y="1004"/>
                  </a:cubicBezTo>
                  <a:lnTo>
                    <a:pt x="4468" y="3496"/>
                  </a:lnTo>
                  <a:cubicBezTo>
                    <a:pt x="4468" y="4044"/>
                    <a:pt x="4043" y="4499"/>
                    <a:pt x="3496" y="449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5" name="Google Shape;1395;p90"/>
          <p:cNvGrpSpPr/>
          <p:nvPr/>
        </p:nvGrpSpPr>
        <p:grpSpPr>
          <a:xfrm>
            <a:off x="6543922" y="843718"/>
            <a:ext cx="851910" cy="781546"/>
            <a:chOff x="7145197" y="889118"/>
            <a:chExt cx="851910" cy="781546"/>
          </a:xfrm>
        </p:grpSpPr>
        <p:sp>
          <p:nvSpPr>
            <p:cNvPr id="1396" name="Google Shape;1396;p90"/>
            <p:cNvSpPr/>
            <p:nvPr/>
          </p:nvSpPr>
          <p:spPr>
            <a:xfrm rot="989540">
              <a:off x="7709562" y="1210205"/>
              <a:ext cx="104304" cy="104304"/>
            </a:xfrm>
            <a:custGeom>
              <a:avLst/>
              <a:gdLst/>
              <a:ahLst/>
              <a:cxnLst/>
              <a:rect l="l" t="t" r="r" b="b"/>
              <a:pathLst>
                <a:path w="1855" h="1855" fill="none" extrusionOk="0">
                  <a:moveTo>
                    <a:pt x="1" y="912"/>
                  </a:moveTo>
                  <a:cubicBezTo>
                    <a:pt x="1" y="426"/>
                    <a:pt x="396" y="0"/>
                    <a:pt x="913" y="0"/>
                  </a:cubicBezTo>
                  <a:cubicBezTo>
                    <a:pt x="1429" y="0"/>
                    <a:pt x="1825" y="395"/>
                    <a:pt x="1855" y="912"/>
                  </a:cubicBezTo>
                  <a:cubicBezTo>
                    <a:pt x="1855" y="1429"/>
                    <a:pt x="1429" y="1824"/>
                    <a:pt x="943" y="1824"/>
                  </a:cubicBezTo>
                  <a:cubicBezTo>
                    <a:pt x="426" y="1854"/>
                    <a:pt x="1" y="1429"/>
                    <a:pt x="1" y="912"/>
                  </a:cubicBezTo>
                  <a:close/>
                </a:path>
              </a:pathLst>
            </a:custGeom>
            <a:noFill/>
            <a:ln w="68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90"/>
            <p:cNvSpPr/>
            <p:nvPr/>
          </p:nvSpPr>
          <p:spPr>
            <a:xfrm rot="989540">
              <a:off x="7538656" y="1161368"/>
              <a:ext cx="104304" cy="104304"/>
            </a:xfrm>
            <a:custGeom>
              <a:avLst/>
              <a:gdLst/>
              <a:ahLst/>
              <a:cxnLst/>
              <a:rect l="l" t="t" r="r" b="b"/>
              <a:pathLst>
                <a:path w="1855" h="1855" fill="none" extrusionOk="0">
                  <a:moveTo>
                    <a:pt x="1" y="913"/>
                  </a:moveTo>
                  <a:cubicBezTo>
                    <a:pt x="1" y="426"/>
                    <a:pt x="426" y="1"/>
                    <a:pt x="913" y="1"/>
                  </a:cubicBezTo>
                  <a:cubicBezTo>
                    <a:pt x="1429" y="1"/>
                    <a:pt x="1855" y="396"/>
                    <a:pt x="1855" y="913"/>
                  </a:cubicBezTo>
                  <a:cubicBezTo>
                    <a:pt x="1855" y="1429"/>
                    <a:pt x="1460" y="1824"/>
                    <a:pt x="943" y="1824"/>
                  </a:cubicBezTo>
                  <a:cubicBezTo>
                    <a:pt x="426" y="1855"/>
                    <a:pt x="1" y="1429"/>
                    <a:pt x="1" y="913"/>
                  </a:cubicBezTo>
                  <a:close/>
                </a:path>
              </a:pathLst>
            </a:custGeom>
            <a:noFill/>
            <a:ln w="68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90"/>
            <p:cNvSpPr/>
            <p:nvPr/>
          </p:nvSpPr>
          <p:spPr>
            <a:xfrm rot="989540">
              <a:off x="7367734" y="1112584"/>
              <a:ext cx="104304" cy="104304"/>
            </a:xfrm>
            <a:custGeom>
              <a:avLst/>
              <a:gdLst/>
              <a:ahLst/>
              <a:cxnLst/>
              <a:rect l="l" t="t" r="r" b="b"/>
              <a:pathLst>
                <a:path w="1855" h="1855" fill="none" extrusionOk="0">
                  <a:moveTo>
                    <a:pt x="31" y="942"/>
                  </a:moveTo>
                  <a:cubicBezTo>
                    <a:pt x="0" y="426"/>
                    <a:pt x="426" y="0"/>
                    <a:pt x="943" y="0"/>
                  </a:cubicBezTo>
                  <a:cubicBezTo>
                    <a:pt x="1429" y="0"/>
                    <a:pt x="1855" y="395"/>
                    <a:pt x="1855" y="912"/>
                  </a:cubicBezTo>
                  <a:cubicBezTo>
                    <a:pt x="1855" y="1429"/>
                    <a:pt x="1459" y="1824"/>
                    <a:pt x="943" y="1824"/>
                  </a:cubicBezTo>
                  <a:cubicBezTo>
                    <a:pt x="426" y="1854"/>
                    <a:pt x="31" y="1429"/>
                    <a:pt x="31" y="942"/>
                  </a:cubicBezTo>
                  <a:close/>
                </a:path>
              </a:pathLst>
            </a:custGeom>
            <a:noFill/>
            <a:ln w="68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90"/>
            <p:cNvSpPr/>
            <p:nvPr/>
          </p:nvSpPr>
          <p:spPr>
            <a:xfrm rot="989540">
              <a:off x="7216491" y="977355"/>
              <a:ext cx="709321" cy="605073"/>
            </a:xfrm>
            <a:custGeom>
              <a:avLst/>
              <a:gdLst/>
              <a:ahLst/>
              <a:cxnLst/>
              <a:rect l="l" t="t" r="r" b="b"/>
              <a:pathLst>
                <a:path w="12615" h="10761" fill="none" extrusionOk="0">
                  <a:moveTo>
                    <a:pt x="2858" y="8451"/>
                  </a:moveTo>
                  <a:lnTo>
                    <a:pt x="5989" y="8420"/>
                  </a:lnTo>
                  <a:cubicBezTo>
                    <a:pt x="6475" y="10396"/>
                    <a:pt x="7995" y="10730"/>
                    <a:pt x="8876" y="10761"/>
                  </a:cubicBezTo>
                  <a:cubicBezTo>
                    <a:pt x="9059" y="10761"/>
                    <a:pt x="9150" y="10518"/>
                    <a:pt x="8998" y="10426"/>
                  </a:cubicBezTo>
                  <a:cubicBezTo>
                    <a:pt x="8025" y="9667"/>
                    <a:pt x="8390" y="8390"/>
                    <a:pt x="8390" y="8390"/>
                  </a:cubicBezTo>
                  <a:lnTo>
                    <a:pt x="9849" y="8390"/>
                  </a:lnTo>
                  <a:cubicBezTo>
                    <a:pt x="11369" y="8360"/>
                    <a:pt x="12615" y="7113"/>
                    <a:pt x="12615" y="5563"/>
                  </a:cubicBezTo>
                  <a:lnTo>
                    <a:pt x="12584" y="2767"/>
                  </a:lnTo>
                  <a:cubicBezTo>
                    <a:pt x="12554" y="1247"/>
                    <a:pt x="11308" y="1"/>
                    <a:pt x="9758" y="1"/>
                  </a:cubicBezTo>
                  <a:lnTo>
                    <a:pt x="2767" y="92"/>
                  </a:lnTo>
                  <a:cubicBezTo>
                    <a:pt x="1247" y="92"/>
                    <a:pt x="1" y="1369"/>
                    <a:pt x="1" y="2888"/>
                  </a:cubicBezTo>
                  <a:lnTo>
                    <a:pt x="31" y="5685"/>
                  </a:lnTo>
                  <a:cubicBezTo>
                    <a:pt x="61" y="7235"/>
                    <a:pt x="1338" y="8481"/>
                    <a:pt x="2858" y="8451"/>
                  </a:cubicBezTo>
                  <a:close/>
                </a:path>
              </a:pathLst>
            </a:custGeom>
            <a:noFill/>
            <a:ln w="68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524386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350;p88">
            <a:extLst>
              <a:ext uri="{FF2B5EF4-FFF2-40B4-BE49-F238E27FC236}">
                <a16:creationId xmlns:a16="http://schemas.microsoft.com/office/drawing/2014/main" id="{55DD02CC-334C-2C32-05CE-55E99C32BECF}"/>
              </a:ext>
            </a:extLst>
          </p:cNvPr>
          <p:cNvSpPr txBox="1">
            <a:spLocks/>
          </p:cNvSpPr>
          <p:nvPr/>
        </p:nvSpPr>
        <p:spPr>
          <a:xfrm>
            <a:off x="713250" y="366459"/>
            <a:ext cx="77175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sz="4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 Black"/>
              <a:buNone/>
              <a:defRPr sz="36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 Black"/>
              <a:buNone/>
              <a:defRPr sz="36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 Black"/>
              <a:buNone/>
              <a:defRPr sz="36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 Black"/>
              <a:buNone/>
              <a:defRPr sz="36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 Black"/>
              <a:buNone/>
              <a:defRPr sz="36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 Black"/>
              <a:buNone/>
              <a:defRPr sz="36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 Black"/>
              <a:buNone/>
              <a:defRPr sz="36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 Black"/>
              <a:buNone/>
              <a:defRPr sz="36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r>
              <a:rPr lang="it-IT" sz="2800" dirty="0"/>
              <a:t>About the </a:t>
            </a:r>
            <a:r>
              <a:rPr lang="it-IT" sz="2800" dirty="0" err="1"/>
              <a:t>Experiments</a:t>
            </a:r>
            <a:endParaRPr lang="it-IT" sz="2800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5A9FAFA4-1EEC-6915-E0FB-59BF9804D718}"/>
              </a:ext>
            </a:extLst>
          </p:cNvPr>
          <p:cNvSpPr txBox="1"/>
          <p:nvPr/>
        </p:nvSpPr>
        <p:spPr>
          <a:xfrm>
            <a:off x="356625" y="1098754"/>
            <a:ext cx="8430750" cy="2973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Quicksand" panose="020B0604020202020204" charset="0"/>
              </a:rPr>
              <a:t>The </a:t>
            </a:r>
            <a:r>
              <a:rPr lang="it-IT" sz="1600" dirty="0" err="1">
                <a:latin typeface="Quicksand" panose="020B0604020202020204" charset="0"/>
              </a:rPr>
              <a:t>experiments</a:t>
            </a:r>
            <a:r>
              <a:rPr lang="it-IT" sz="1600" dirty="0">
                <a:latin typeface="Quicksand" panose="020B0604020202020204" charset="0"/>
              </a:rPr>
              <a:t> </a:t>
            </a:r>
            <a:r>
              <a:rPr lang="it-IT" sz="1600" dirty="0" err="1">
                <a:latin typeface="Quicksand" panose="020B0604020202020204" charset="0"/>
              </a:rPr>
              <a:t>consists</a:t>
            </a:r>
            <a:r>
              <a:rPr lang="it-IT" sz="1600" dirty="0">
                <a:latin typeface="Quicksand" panose="020B0604020202020204" charset="0"/>
              </a:rPr>
              <a:t> in </a:t>
            </a:r>
            <a:r>
              <a:rPr lang="it-IT" sz="1600" dirty="0" err="1">
                <a:latin typeface="Quicksand" panose="020B0604020202020204" charset="0"/>
              </a:rPr>
              <a:t>automating</a:t>
            </a:r>
            <a:r>
              <a:rPr lang="it-IT" sz="1600" dirty="0">
                <a:latin typeface="Quicksand" panose="020B0604020202020204" charset="0"/>
              </a:rPr>
              <a:t> a common </a:t>
            </a:r>
            <a:r>
              <a:rPr lang="it-IT" sz="1600" dirty="0" err="1">
                <a:latin typeface="Quicksand" panose="020B0604020202020204" charset="0"/>
              </a:rPr>
              <a:t>usage</a:t>
            </a:r>
            <a:r>
              <a:rPr lang="it-IT" sz="1600" dirty="0">
                <a:latin typeface="Quicksand" panose="020B0604020202020204" charset="0"/>
              </a:rPr>
              <a:t> of the </a:t>
            </a:r>
            <a:r>
              <a:rPr lang="it-IT" sz="1600" dirty="0" err="1">
                <a:latin typeface="Quicksand" panose="020B0604020202020204" charset="0"/>
              </a:rPr>
              <a:t>application</a:t>
            </a:r>
            <a:r>
              <a:rPr lang="it-IT" sz="1600" dirty="0">
                <a:latin typeface="Quicksand" panose="020B0604020202020204" charset="0"/>
              </a:rPr>
              <a:t> with an </a:t>
            </a:r>
            <a:r>
              <a:rPr lang="it-IT" sz="1600" dirty="0" err="1">
                <a:latin typeface="Quicksand" panose="020B0604020202020204" charset="0"/>
              </a:rPr>
              <a:t>adb</a:t>
            </a:r>
            <a:r>
              <a:rPr lang="it-IT" sz="1600" dirty="0">
                <a:latin typeface="Quicksand" panose="020B0604020202020204" charset="0"/>
              </a:rPr>
              <a:t> </a:t>
            </a:r>
            <a:r>
              <a:rPr lang="it-IT" sz="1600" dirty="0" err="1">
                <a:latin typeface="Quicksand" panose="020B0604020202020204" charset="0"/>
              </a:rPr>
              <a:t>command</a:t>
            </a:r>
            <a:r>
              <a:rPr lang="it-IT" sz="1600" dirty="0">
                <a:latin typeface="Quicksand" panose="020B0604020202020204" charset="0"/>
              </a:rPr>
              <a:t> script: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1600" dirty="0">
                <a:latin typeface="Quicksand" panose="020B0604020202020204" charset="0"/>
              </a:rPr>
              <a:t>The chat </a:t>
            </a:r>
            <a:r>
              <a:rPr lang="it-IT" sz="1600" dirty="0" err="1">
                <a:latin typeface="Quicksand" panose="020B0604020202020204" charset="0"/>
              </a:rPr>
              <a:t>was</a:t>
            </a:r>
            <a:r>
              <a:rPr lang="it-IT" sz="1600" dirty="0">
                <a:latin typeface="Quicksand" panose="020B0604020202020204" charset="0"/>
              </a:rPr>
              <a:t> </a:t>
            </a:r>
            <a:r>
              <a:rPr lang="it-IT" sz="1600" dirty="0" err="1">
                <a:latin typeface="Quicksand" panose="020B0604020202020204" charset="0"/>
              </a:rPr>
              <a:t>reloaded</a:t>
            </a:r>
            <a:r>
              <a:rPr lang="it-IT" sz="1600" dirty="0">
                <a:latin typeface="Quicksand" panose="020B0604020202020204" charset="0"/>
              </a:rPr>
              <a:t> </a:t>
            </a:r>
            <a:r>
              <a:rPr lang="it-IT" sz="1600" dirty="0" err="1">
                <a:latin typeface="Quicksand" panose="020B0604020202020204" charset="0"/>
              </a:rPr>
              <a:t>every</a:t>
            </a:r>
            <a:r>
              <a:rPr lang="it-IT" sz="1600" dirty="0">
                <a:latin typeface="Quicksand" panose="020B0604020202020204" charset="0"/>
              </a:rPr>
              <a:t> </a:t>
            </a:r>
            <a:r>
              <a:rPr lang="it-IT" sz="1600" b="1" dirty="0">
                <a:latin typeface="Quicksand" panose="020B0604020202020204" charset="0"/>
              </a:rPr>
              <a:t>15 seconds </a:t>
            </a:r>
            <a:r>
              <a:rPr lang="it-IT" sz="1600" dirty="0">
                <a:latin typeface="Quicksand" panose="020B0604020202020204" charset="0"/>
              </a:rPr>
              <a:t>in a window of </a:t>
            </a:r>
            <a:r>
              <a:rPr lang="it-IT" sz="1600" b="1" dirty="0">
                <a:latin typeface="Quicksand" panose="020B0604020202020204" charset="0"/>
              </a:rPr>
              <a:t>20 minutes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1600" dirty="0">
                <a:latin typeface="Quicksand" panose="020B0604020202020204" charset="0"/>
              </a:rPr>
              <a:t>Device screen </a:t>
            </a:r>
            <a:r>
              <a:rPr lang="it-IT" sz="1600" dirty="0" err="1">
                <a:latin typeface="Quicksand" panose="020B0604020202020204" charset="0"/>
              </a:rPr>
              <a:t>brightness</a:t>
            </a:r>
            <a:r>
              <a:rPr lang="it-IT" sz="1600" dirty="0">
                <a:latin typeface="Quicksand" panose="020B0604020202020204" charset="0"/>
              </a:rPr>
              <a:t> </a:t>
            </a:r>
            <a:r>
              <a:rPr lang="it-IT" sz="1600" dirty="0" err="1">
                <a:latin typeface="Quicksand" panose="020B0604020202020204" charset="0"/>
              </a:rPr>
              <a:t>fixed</a:t>
            </a:r>
            <a:r>
              <a:rPr lang="it-IT" sz="1600" dirty="0">
                <a:latin typeface="Quicksand" panose="020B0604020202020204" charset="0"/>
              </a:rPr>
              <a:t> for the </a:t>
            </a:r>
            <a:r>
              <a:rPr lang="it-IT" sz="1600" dirty="0" err="1">
                <a:latin typeface="Quicksand" panose="020B0604020202020204" charset="0"/>
              </a:rPr>
              <a:t>entire</a:t>
            </a:r>
            <a:r>
              <a:rPr lang="it-IT" sz="1600" dirty="0">
                <a:latin typeface="Quicksand" panose="020B0604020202020204" charset="0"/>
              </a:rPr>
              <a:t> </a:t>
            </a:r>
            <a:r>
              <a:rPr lang="it-IT" sz="1600" dirty="0" err="1">
                <a:latin typeface="Quicksand" panose="020B0604020202020204" charset="0"/>
              </a:rPr>
              <a:t>experiment</a:t>
            </a:r>
            <a:endParaRPr lang="it-IT" sz="1600" dirty="0">
              <a:latin typeface="Quicksand" panose="020B0604020202020204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1600" dirty="0">
                <a:latin typeface="Quicksand" panose="020B0604020202020204" charset="0"/>
              </a:rPr>
              <a:t>Caching of audio images </a:t>
            </a:r>
            <a:r>
              <a:rPr lang="it-IT" sz="1600" dirty="0" err="1">
                <a:latin typeface="Quicksand" panose="020B0604020202020204" charset="0"/>
              </a:rPr>
              <a:t>disabled</a:t>
            </a:r>
            <a:endParaRPr lang="it-IT" sz="1600" dirty="0">
              <a:latin typeface="Quicksand" panose="020B0604020202020204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1600" dirty="0">
                <a:latin typeface="Quicksand" panose="020B0604020202020204" charset="0"/>
              </a:rPr>
              <a:t>Devices </a:t>
            </a:r>
            <a:r>
              <a:rPr lang="it-IT" sz="1600" dirty="0" err="1">
                <a:latin typeface="Quicksand" panose="020B0604020202020204" charset="0"/>
              </a:rPr>
              <a:t>connected</a:t>
            </a:r>
            <a:r>
              <a:rPr lang="it-IT" sz="1600" dirty="0">
                <a:latin typeface="Quicksand" panose="020B0604020202020204" charset="0"/>
              </a:rPr>
              <a:t> via WiFi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1600" dirty="0" err="1">
                <a:latin typeface="Quicksand" panose="020B0604020202020204" charset="0"/>
              </a:rPr>
              <a:t>Battery</a:t>
            </a:r>
            <a:r>
              <a:rPr lang="it-IT" sz="1600" dirty="0">
                <a:latin typeface="Quicksand" panose="020B0604020202020204" charset="0"/>
              </a:rPr>
              <a:t> </a:t>
            </a:r>
            <a:r>
              <a:rPr lang="it-IT" sz="1600" dirty="0" err="1">
                <a:latin typeface="Quicksand" panose="020B0604020202020204" charset="0"/>
              </a:rPr>
              <a:t>historian</a:t>
            </a:r>
            <a:r>
              <a:rPr lang="it-IT" sz="1600" dirty="0">
                <a:latin typeface="Quicksand" panose="020B0604020202020204" charset="0"/>
              </a:rPr>
              <a:t> tool to </a:t>
            </a:r>
            <a:r>
              <a:rPr lang="it-IT" sz="1600" dirty="0" err="1">
                <a:latin typeface="Quicksand" panose="020B0604020202020204" charset="0"/>
              </a:rPr>
              <a:t>analyze</a:t>
            </a:r>
            <a:r>
              <a:rPr lang="it-IT" sz="1600" dirty="0">
                <a:latin typeface="Quicksand" panose="020B0604020202020204" charset="0"/>
              </a:rPr>
              <a:t> the </a:t>
            </a:r>
            <a:r>
              <a:rPr lang="it-IT" sz="1600" dirty="0" err="1">
                <a:latin typeface="Quicksand" panose="020B0604020202020204" charset="0"/>
              </a:rPr>
              <a:t>results</a:t>
            </a:r>
            <a:r>
              <a:rPr lang="it-IT" sz="1600" dirty="0">
                <a:latin typeface="Quicksand" panose="020B0604020202020204" charset="0"/>
              </a:rPr>
              <a:t> of </a:t>
            </a:r>
            <a:r>
              <a:rPr lang="it-IT" sz="1600" dirty="0" err="1">
                <a:latin typeface="Quicksand" panose="020B0604020202020204" charset="0"/>
              </a:rPr>
              <a:t>each</a:t>
            </a:r>
            <a:r>
              <a:rPr lang="it-IT" sz="1600" dirty="0">
                <a:latin typeface="Quicksand" panose="020B0604020202020204" charset="0"/>
              </a:rPr>
              <a:t> </a:t>
            </a:r>
            <a:r>
              <a:rPr lang="it-IT" sz="1600" dirty="0" err="1">
                <a:latin typeface="Quicksand" panose="020B0604020202020204" charset="0"/>
              </a:rPr>
              <a:t>experiment</a:t>
            </a:r>
            <a:endParaRPr lang="it-IT" sz="1600" dirty="0">
              <a:latin typeface="Quicksan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3807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Google Shape;1358;p89"/>
          <p:cNvSpPr/>
          <p:nvPr/>
        </p:nvSpPr>
        <p:spPr>
          <a:xfrm>
            <a:off x="1068701" y="3102202"/>
            <a:ext cx="822886" cy="822886"/>
          </a:xfrm>
          <a:custGeom>
            <a:avLst/>
            <a:gdLst/>
            <a:ahLst/>
            <a:cxnLst/>
            <a:rect l="l" t="t" r="r" b="b"/>
            <a:pathLst>
              <a:path w="16384" h="16384" extrusionOk="0">
                <a:moveTo>
                  <a:pt x="5198" y="16384"/>
                </a:moveTo>
                <a:cubicBezTo>
                  <a:pt x="2341" y="16384"/>
                  <a:pt x="1" y="14043"/>
                  <a:pt x="1" y="11186"/>
                </a:cubicBezTo>
                <a:lnTo>
                  <a:pt x="1" y="5198"/>
                </a:lnTo>
                <a:cubicBezTo>
                  <a:pt x="1" y="2341"/>
                  <a:pt x="2341" y="1"/>
                  <a:pt x="5198" y="1"/>
                </a:cubicBezTo>
                <a:lnTo>
                  <a:pt x="11186" y="1"/>
                </a:lnTo>
                <a:cubicBezTo>
                  <a:pt x="14043" y="1"/>
                  <a:pt x="16384" y="2341"/>
                  <a:pt x="16384" y="5198"/>
                </a:cubicBezTo>
                <a:lnTo>
                  <a:pt x="16384" y="11186"/>
                </a:lnTo>
                <a:cubicBezTo>
                  <a:pt x="16384" y="14043"/>
                  <a:pt x="14043" y="16384"/>
                  <a:pt x="11186" y="16384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8100019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59" name="Google Shape;1359;p89"/>
          <p:cNvSpPr/>
          <p:nvPr/>
        </p:nvSpPr>
        <p:spPr>
          <a:xfrm>
            <a:off x="4868263" y="3102202"/>
            <a:ext cx="822886" cy="822886"/>
          </a:xfrm>
          <a:custGeom>
            <a:avLst/>
            <a:gdLst/>
            <a:ahLst/>
            <a:cxnLst/>
            <a:rect l="l" t="t" r="r" b="b"/>
            <a:pathLst>
              <a:path w="16384" h="16384" extrusionOk="0">
                <a:moveTo>
                  <a:pt x="5198" y="16384"/>
                </a:moveTo>
                <a:cubicBezTo>
                  <a:pt x="2341" y="16384"/>
                  <a:pt x="1" y="14043"/>
                  <a:pt x="1" y="11186"/>
                </a:cubicBezTo>
                <a:lnTo>
                  <a:pt x="1" y="5198"/>
                </a:lnTo>
                <a:cubicBezTo>
                  <a:pt x="1" y="2341"/>
                  <a:pt x="2341" y="1"/>
                  <a:pt x="5198" y="1"/>
                </a:cubicBezTo>
                <a:lnTo>
                  <a:pt x="11186" y="1"/>
                </a:lnTo>
                <a:cubicBezTo>
                  <a:pt x="14043" y="1"/>
                  <a:pt x="16384" y="2341"/>
                  <a:pt x="16384" y="5198"/>
                </a:cubicBezTo>
                <a:lnTo>
                  <a:pt x="16384" y="11186"/>
                </a:lnTo>
                <a:cubicBezTo>
                  <a:pt x="16384" y="14043"/>
                  <a:pt x="14043" y="16384"/>
                  <a:pt x="11186" y="16384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8100019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60" name="Google Shape;1360;p89"/>
          <p:cNvSpPr/>
          <p:nvPr/>
        </p:nvSpPr>
        <p:spPr>
          <a:xfrm>
            <a:off x="4868276" y="1761552"/>
            <a:ext cx="822886" cy="822886"/>
          </a:xfrm>
          <a:custGeom>
            <a:avLst/>
            <a:gdLst/>
            <a:ahLst/>
            <a:cxnLst/>
            <a:rect l="l" t="t" r="r" b="b"/>
            <a:pathLst>
              <a:path w="16384" h="16384" extrusionOk="0">
                <a:moveTo>
                  <a:pt x="5198" y="16384"/>
                </a:moveTo>
                <a:cubicBezTo>
                  <a:pt x="2341" y="16384"/>
                  <a:pt x="1" y="14043"/>
                  <a:pt x="1" y="11186"/>
                </a:cubicBezTo>
                <a:lnTo>
                  <a:pt x="1" y="5198"/>
                </a:lnTo>
                <a:cubicBezTo>
                  <a:pt x="1" y="2341"/>
                  <a:pt x="2341" y="1"/>
                  <a:pt x="5198" y="1"/>
                </a:cubicBezTo>
                <a:lnTo>
                  <a:pt x="11186" y="1"/>
                </a:lnTo>
                <a:cubicBezTo>
                  <a:pt x="14043" y="1"/>
                  <a:pt x="16384" y="2341"/>
                  <a:pt x="16384" y="5198"/>
                </a:cubicBezTo>
                <a:lnTo>
                  <a:pt x="16384" y="11186"/>
                </a:lnTo>
                <a:cubicBezTo>
                  <a:pt x="16384" y="14043"/>
                  <a:pt x="14043" y="16384"/>
                  <a:pt x="11186" y="16384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8100019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61" name="Google Shape;1361;p89"/>
          <p:cNvSpPr/>
          <p:nvPr/>
        </p:nvSpPr>
        <p:spPr>
          <a:xfrm>
            <a:off x="1068701" y="1761552"/>
            <a:ext cx="822886" cy="822886"/>
          </a:xfrm>
          <a:custGeom>
            <a:avLst/>
            <a:gdLst/>
            <a:ahLst/>
            <a:cxnLst/>
            <a:rect l="l" t="t" r="r" b="b"/>
            <a:pathLst>
              <a:path w="16384" h="16384" extrusionOk="0">
                <a:moveTo>
                  <a:pt x="5198" y="16384"/>
                </a:moveTo>
                <a:cubicBezTo>
                  <a:pt x="2341" y="16384"/>
                  <a:pt x="1" y="14043"/>
                  <a:pt x="1" y="11186"/>
                </a:cubicBezTo>
                <a:lnTo>
                  <a:pt x="1" y="5198"/>
                </a:lnTo>
                <a:cubicBezTo>
                  <a:pt x="1" y="2341"/>
                  <a:pt x="2341" y="1"/>
                  <a:pt x="5198" y="1"/>
                </a:cubicBezTo>
                <a:lnTo>
                  <a:pt x="11186" y="1"/>
                </a:lnTo>
                <a:cubicBezTo>
                  <a:pt x="14043" y="1"/>
                  <a:pt x="16384" y="2341"/>
                  <a:pt x="16384" y="5198"/>
                </a:cubicBezTo>
                <a:lnTo>
                  <a:pt x="16384" y="11186"/>
                </a:lnTo>
                <a:cubicBezTo>
                  <a:pt x="16384" y="14043"/>
                  <a:pt x="14043" y="16384"/>
                  <a:pt x="11186" y="16384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8100019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62" name="Google Shape;1362;p89"/>
          <p:cNvSpPr txBox="1">
            <a:spLocks noGrp="1"/>
          </p:cNvSpPr>
          <p:nvPr>
            <p:ph type="title" idx="4"/>
          </p:nvPr>
        </p:nvSpPr>
        <p:spPr>
          <a:xfrm>
            <a:off x="2089762" y="3296445"/>
            <a:ext cx="2580300" cy="4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/>
              <a:t>MODEL ANALYSIS</a:t>
            </a:r>
            <a:endParaRPr sz="1900" dirty="0"/>
          </a:p>
        </p:txBody>
      </p:sp>
      <p:sp>
        <p:nvSpPr>
          <p:cNvPr id="1364" name="Google Shape;1364;p89"/>
          <p:cNvSpPr txBox="1">
            <a:spLocks noGrp="1"/>
          </p:cNvSpPr>
          <p:nvPr>
            <p:ph type="title" idx="7"/>
          </p:nvPr>
        </p:nvSpPr>
        <p:spPr>
          <a:xfrm>
            <a:off x="1068700" y="1852888"/>
            <a:ext cx="8229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365" name="Google Shape;1365;p89"/>
          <p:cNvSpPr txBox="1">
            <a:spLocks noGrp="1"/>
          </p:cNvSpPr>
          <p:nvPr>
            <p:ph type="title"/>
          </p:nvPr>
        </p:nvSpPr>
        <p:spPr>
          <a:xfrm>
            <a:off x="1991675" y="1899775"/>
            <a:ext cx="2580300" cy="4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/>
              <a:t>INTRODUCTION</a:t>
            </a:r>
            <a:endParaRPr sz="1900" dirty="0"/>
          </a:p>
        </p:txBody>
      </p:sp>
      <p:sp>
        <p:nvSpPr>
          <p:cNvPr id="1366" name="Google Shape;1366;p89"/>
          <p:cNvSpPr txBox="1">
            <a:spLocks noGrp="1"/>
          </p:cNvSpPr>
          <p:nvPr>
            <p:ph type="title" idx="2"/>
          </p:nvPr>
        </p:nvSpPr>
        <p:spPr>
          <a:xfrm>
            <a:off x="5786525" y="1899775"/>
            <a:ext cx="2580300" cy="4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/>
              <a:t>APPLICATION</a:t>
            </a:r>
            <a:endParaRPr sz="1900" dirty="0"/>
          </a:p>
        </p:txBody>
      </p:sp>
      <p:sp>
        <p:nvSpPr>
          <p:cNvPr id="1368" name="Google Shape;1368;p89"/>
          <p:cNvSpPr txBox="1">
            <a:spLocks noGrp="1"/>
          </p:cNvSpPr>
          <p:nvPr>
            <p:ph type="title" idx="5"/>
          </p:nvPr>
        </p:nvSpPr>
        <p:spPr>
          <a:xfrm>
            <a:off x="5786525" y="2879926"/>
            <a:ext cx="3357476" cy="128854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900" dirty="0"/>
              <a:t>POWER CONSUMPTION ANALYSIS</a:t>
            </a:r>
            <a:endParaRPr sz="1900" dirty="0"/>
          </a:p>
        </p:txBody>
      </p:sp>
      <p:sp>
        <p:nvSpPr>
          <p:cNvPr id="1370" name="Google Shape;1370;p89"/>
          <p:cNvSpPr txBox="1">
            <a:spLocks noGrp="1"/>
          </p:cNvSpPr>
          <p:nvPr>
            <p:ph type="title" idx="8"/>
          </p:nvPr>
        </p:nvSpPr>
        <p:spPr>
          <a:xfrm>
            <a:off x="4868250" y="1858800"/>
            <a:ext cx="8229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371" name="Google Shape;1371;p89"/>
          <p:cNvSpPr txBox="1">
            <a:spLocks noGrp="1"/>
          </p:cNvSpPr>
          <p:nvPr>
            <p:ph type="title" idx="9"/>
          </p:nvPr>
        </p:nvSpPr>
        <p:spPr>
          <a:xfrm>
            <a:off x="1068700" y="3193550"/>
            <a:ext cx="8229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372" name="Google Shape;1372;p89"/>
          <p:cNvSpPr txBox="1">
            <a:spLocks noGrp="1"/>
          </p:cNvSpPr>
          <p:nvPr>
            <p:ph type="title" idx="13"/>
          </p:nvPr>
        </p:nvSpPr>
        <p:spPr>
          <a:xfrm>
            <a:off x="4868250" y="3198175"/>
            <a:ext cx="8229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373" name="Google Shape;1373;p89"/>
          <p:cNvSpPr txBox="1">
            <a:spLocks noGrp="1"/>
          </p:cNvSpPr>
          <p:nvPr>
            <p:ph type="title" idx="15"/>
          </p:nvPr>
        </p:nvSpPr>
        <p:spPr>
          <a:xfrm>
            <a:off x="713225" y="657995"/>
            <a:ext cx="7717500" cy="36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grpSp>
        <p:nvGrpSpPr>
          <p:cNvPr id="1375" name="Google Shape;1375;p89"/>
          <p:cNvGrpSpPr/>
          <p:nvPr/>
        </p:nvGrpSpPr>
        <p:grpSpPr>
          <a:xfrm rot="1285550">
            <a:off x="7808042" y="678921"/>
            <a:ext cx="822913" cy="818353"/>
            <a:chOff x="5088175" y="2529243"/>
            <a:chExt cx="822905" cy="818345"/>
          </a:xfrm>
        </p:grpSpPr>
        <p:sp>
          <p:nvSpPr>
            <p:cNvPr id="1376" name="Google Shape;1376;p89"/>
            <p:cNvSpPr/>
            <p:nvPr/>
          </p:nvSpPr>
          <p:spPr>
            <a:xfrm>
              <a:off x="5092588" y="2529243"/>
              <a:ext cx="818492" cy="818345"/>
            </a:xfrm>
            <a:custGeom>
              <a:avLst/>
              <a:gdLst/>
              <a:ahLst/>
              <a:cxnLst/>
              <a:rect l="l" t="t" r="r" b="b"/>
              <a:pathLst>
                <a:path w="5564" h="5563" fill="none" extrusionOk="0">
                  <a:moveTo>
                    <a:pt x="5563" y="2766"/>
                  </a:moveTo>
                  <a:cubicBezTo>
                    <a:pt x="5563" y="4317"/>
                    <a:pt x="4317" y="5563"/>
                    <a:pt x="2767" y="5563"/>
                  </a:cubicBezTo>
                  <a:cubicBezTo>
                    <a:pt x="1217" y="5563"/>
                    <a:pt x="1" y="4317"/>
                    <a:pt x="1" y="2766"/>
                  </a:cubicBezTo>
                  <a:cubicBezTo>
                    <a:pt x="1" y="1247"/>
                    <a:pt x="1217" y="0"/>
                    <a:pt x="2767" y="0"/>
                  </a:cubicBezTo>
                  <a:cubicBezTo>
                    <a:pt x="4317" y="0"/>
                    <a:pt x="5563" y="1247"/>
                    <a:pt x="5563" y="276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77" name="Google Shape;1377;p89"/>
            <p:cNvSpPr/>
            <p:nvPr/>
          </p:nvSpPr>
          <p:spPr>
            <a:xfrm>
              <a:off x="5499478" y="2529243"/>
              <a:ext cx="147" cy="818345"/>
            </a:xfrm>
            <a:custGeom>
              <a:avLst/>
              <a:gdLst/>
              <a:ahLst/>
              <a:cxnLst/>
              <a:rect l="l" t="t" r="r" b="b"/>
              <a:pathLst>
                <a:path w="1" h="5563" fill="none" extrusionOk="0">
                  <a:moveTo>
                    <a:pt x="1" y="0"/>
                  </a:moveTo>
                  <a:lnTo>
                    <a:pt x="1" y="556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78" name="Google Shape;1378;p89"/>
            <p:cNvSpPr/>
            <p:nvPr/>
          </p:nvSpPr>
          <p:spPr>
            <a:xfrm>
              <a:off x="5307213" y="2533656"/>
              <a:ext cx="134307" cy="809519"/>
            </a:xfrm>
            <a:custGeom>
              <a:avLst/>
              <a:gdLst/>
              <a:ahLst/>
              <a:cxnLst/>
              <a:rect l="l" t="t" r="r" b="b"/>
              <a:pathLst>
                <a:path w="913" h="5503" fill="none" extrusionOk="0">
                  <a:moveTo>
                    <a:pt x="913" y="5502"/>
                  </a:moveTo>
                  <a:cubicBezTo>
                    <a:pt x="913" y="5502"/>
                    <a:pt x="1" y="4712"/>
                    <a:pt x="1" y="2736"/>
                  </a:cubicBezTo>
                  <a:cubicBezTo>
                    <a:pt x="1" y="791"/>
                    <a:pt x="913" y="1"/>
                    <a:pt x="913" y="1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79" name="Google Shape;1379;p89"/>
            <p:cNvSpPr/>
            <p:nvPr/>
          </p:nvSpPr>
          <p:spPr>
            <a:xfrm>
              <a:off x="5562144" y="2533656"/>
              <a:ext cx="134307" cy="809519"/>
            </a:xfrm>
            <a:custGeom>
              <a:avLst/>
              <a:gdLst/>
              <a:ahLst/>
              <a:cxnLst/>
              <a:rect l="l" t="t" r="r" b="b"/>
              <a:pathLst>
                <a:path w="913" h="5503" fill="none" extrusionOk="0">
                  <a:moveTo>
                    <a:pt x="0" y="5502"/>
                  </a:moveTo>
                  <a:cubicBezTo>
                    <a:pt x="0" y="5502"/>
                    <a:pt x="912" y="4712"/>
                    <a:pt x="912" y="2736"/>
                  </a:cubicBezTo>
                  <a:cubicBezTo>
                    <a:pt x="912" y="791"/>
                    <a:pt x="0" y="1"/>
                    <a:pt x="0" y="1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80" name="Google Shape;1380;p89"/>
            <p:cNvSpPr/>
            <p:nvPr/>
          </p:nvSpPr>
          <p:spPr>
            <a:xfrm>
              <a:off x="5088175" y="2936132"/>
              <a:ext cx="822905" cy="147"/>
            </a:xfrm>
            <a:custGeom>
              <a:avLst/>
              <a:gdLst/>
              <a:ahLst/>
              <a:cxnLst/>
              <a:rect l="l" t="t" r="r" b="b"/>
              <a:pathLst>
                <a:path w="5594" h="1" fill="none" extrusionOk="0">
                  <a:moveTo>
                    <a:pt x="0" y="0"/>
                  </a:moveTo>
                  <a:lnTo>
                    <a:pt x="5593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81" name="Google Shape;1381;p89"/>
            <p:cNvSpPr/>
            <p:nvPr/>
          </p:nvSpPr>
          <p:spPr>
            <a:xfrm>
              <a:off x="5191001" y="3128397"/>
              <a:ext cx="626079" cy="67227"/>
            </a:xfrm>
            <a:custGeom>
              <a:avLst/>
              <a:gdLst/>
              <a:ahLst/>
              <a:cxnLst/>
              <a:rect l="l" t="t" r="r" b="b"/>
              <a:pathLst>
                <a:path w="4256" h="457" fill="none" extrusionOk="0">
                  <a:moveTo>
                    <a:pt x="4256" y="456"/>
                  </a:moveTo>
                  <a:cubicBezTo>
                    <a:pt x="3830" y="244"/>
                    <a:pt x="3101" y="0"/>
                    <a:pt x="2098" y="0"/>
                  </a:cubicBezTo>
                  <a:cubicBezTo>
                    <a:pt x="1125" y="0"/>
                    <a:pt x="426" y="213"/>
                    <a:pt x="1" y="456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82" name="Google Shape;1382;p89"/>
            <p:cNvSpPr/>
            <p:nvPr/>
          </p:nvSpPr>
          <p:spPr>
            <a:xfrm>
              <a:off x="5191001" y="2694735"/>
              <a:ext cx="626079" cy="71640"/>
            </a:xfrm>
            <a:custGeom>
              <a:avLst/>
              <a:gdLst/>
              <a:ahLst/>
              <a:cxnLst/>
              <a:rect l="l" t="t" r="r" b="b"/>
              <a:pathLst>
                <a:path w="4256" h="487" fill="none" extrusionOk="0">
                  <a:moveTo>
                    <a:pt x="1" y="0"/>
                  </a:moveTo>
                  <a:cubicBezTo>
                    <a:pt x="426" y="243"/>
                    <a:pt x="1125" y="486"/>
                    <a:pt x="2159" y="486"/>
                  </a:cubicBezTo>
                  <a:cubicBezTo>
                    <a:pt x="3131" y="486"/>
                    <a:pt x="3830" y="243"/>
                    <a:pt x="4256" y="30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88D3574-217C-B44B-EDFD-0B8BE1C9FB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2308079"/>
              </p:ext>
            </p:extLst>
          </p:nvPr>
        </p:nvGraphicFramePr>
        <p:xfrm>
          <a:off x="744165" y="1531384"/>
          <a:ext cx="7655664" cy="1956620"/>
        </p:xfrm>
        <a:graphic>
          <a:graphicData uri="http://schemas.openxmlformats.org/drawingml/2006/table">
            <a:tbl>
              <a:tblPr firstRow="1" bandRow="1">
                <a:tableStyleId>{A8C71FD8-C1D9-4B4C-9479-EA3EBC3AC847}</a:tableStyleId>
              </a:tblPr>
              <a:tblGrid>
                <a:gridCol w="1420528">
                  <a:extLst>
                    <a:ext uri="{9D8B030D-6E8A-4147-A177-3AD203B41FA5}">
                      <a16:colId xmlns:a16="http://schemas.microsoft.com/office/drawing/2014/main" val="3112751053"/>
                    </a:ext>
                  </a:extLst>
                </a:gridCol>
                <a:gridCol w="1777368">
                  <a:extLst>
                    <a:ext uri="{9D8B030D-6E8A-4147-A177-3AD203B41FA5}">
                      <a16:colId xmlns:a16="http://schemas.microsoft.com/office/drawing/2014/main" val="755351197"/>
                    </a:ext>
                  </a:extLst>
                </a:gridCol>
                <a:gridCol w="2299024">
                  <a:extLst>
                    <a:ext uri="{9D8B030D-6E8A-4147-A177-3AD203B41FA5}">
                      <a16:colId xmlns:a16="http://schemas.microsoft.com/office/drawing/2014/main" val="4089034233"/>
                    </a:ext>
                  </a:extLst>
                </a:gridCol>
                <a:gridCol w="2158744">
                  <a:extLst>
                    <a:ext uri="{9D8B030D-6E8A-4147-A177-3AD203B41FA5}">
                      <a16:colId xmlns:a16="http://schemas.microsoft.com/office/drawing/2014/main" val="1137994878"/>
                    </a:ext>
                  </a:extLst>
                </a:gridCol>
              </a:tblGrid>
              <a:tr h="564106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Quicksand" panose="020B0604020202020204" charset="0"/>
                        </a:rPr>
                        <a:t>#Text/#Audios</a:t>
                      </a:r>
                    </a:p>
                    <a:p>
                      <a:pPr algn="ctr"/>
                      <a:r>
                        <a:rPr lang="it-IT" dirty="0">
                          <a:latin typeface="Quicksand" panose="020B0604020202020204" charset="0"/>
                        </a:rPr>
                        <a:t>In Chat</a:t>
                      </a:r>
                      <a:endParaRPr lang="en-IT" dirty="0">
                        <a:latin typeface="Quicksa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>
                          <a:latin typeface="Quicksand" panose="020B0604020202020204" charset="0"/>
                        </a:rPr>
                        <a:t>OnePlus</a:t>
                      </a:r>
                      <a:r>
                        <a:rPr lang="it-IT" dirty="0">
                          <a:latin typeface="Quicksand" panose="020B0604020202020204" charset="0"/>
                        </a:rPr>
                        <a:t> 7T</a:t>
                      </a:r>
                    </a:p>
                    <a:p>
                      <a:pPr algn="ctr"/>
                      <a:endParaRPr lang="en-IT" dirty="0">
                        <a:latin typeface="Quicksa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>
                          <a:latin typeface="Quicksand" panose="020B0604020202020204" charset="0"/>
                        </a:rPr>
                        <a:t>OnePlus</a:t>
                      </a:r>
                      <a:r>
                        <a:rPr lang="it-IT" dirty="0">
                          <a:latin typeface="Quicksand" panose="020B0604020202020204" charset="0"/>
                        </a:rPr>
                        <a:t> Nord</a:t>
                      </a:r>
                      <a:endParaRPr lang="en-IT" dirty="0">
                        <a:latin typeface="Quicksa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Quicksand" panose="020B0604020202020204" charset="0"/>
                        </a:rPr>
                        <a:t>Mi 10 Lite 5G</a:t>
                      </a:r>
                      <a:endParaRPr lang="en-IT" dirty="0">
                        <a:latin typeface="Quicksand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3368229"/>
                  </a:ext>
                </a:extLst>
              </a:tr>
              <a:tr h="537692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Quicksand" panose="020B0604020202020204" charset="0"/>
                        </a:rPr>
                        <a:t>10/0</a:t>
                      </a:r>
                      <a:endParaRPr lang="en-IT" dirty="0">
                        <a:latin typeface="Quicksa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Quicksand" panose="020B0604020202020204" charset="0"/>
                        </a:rPr>
                        <a:t>0.03%, 0.78Mb</a:t>
                      </a:r>
                      <a:endParaRPr lang="en-IT" dirty="0">
                        <a:latin typeface="Quicksa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>
                          <a:latin typeface="Quicksand" panose="020B0604020202020204" charset="0"/>
                        </a:rPr>
                        <a:t>0.04%, 0.38Mb</a:t>
                      </a:r>
                      <a:endParaRPr lang="en-IT" b="0" dirty="0">
                        <a:latin typeface="Quicksa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>
                          <a:latin typeface="Quicksand" panose="020B0604020202020204" charset="0"/>
                        </a:rPr>
                        <a:t>0.05%, 0.68Mb</a:t>
                      </a:r>
                      <a:endParaRPr lang="en-IT" b="0" dirty="0">
                        <a:latin typeface="Quicksand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4887624"/>
                  </a:ext>
                </a:extLst>
              </a:tr>
              <a:tr h="427411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Quicksand" panose="020B0604020202020204" charset="0"/>
                        </a:rPr>
                        <a:t>9/1</a:t>
                      </a:r>
                      <a:endParaRPr lang="en-IT" dirty="0">
                        <a:latin typeface="Quicksa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Quicksand" panose="020B0604020202020204" charset="0"/>
                        </a:rPr>
                        <a:t>0.13%, 69.6Mb</a:t>
                      </a:r>
                      <a:endParaRPr lang="en-IT" dirty="0">
                        <a:latin typeface="Quicksa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dirty="0">
                          <a:latin typeface="Quicksand" panose="020B0604020202020204" charset="0"/>
                        </a:rPr>
                        <a:t>0.</a:t>
                      </a:r>
                      <a:r>
                        <a:rPr lang="it-IT" dirty="0">
                          <a:latin typeface="Quicksand" panose="020B0604020202020204" charset="0"/>
                        </a:rPr>
                        <a:t>06%, 25.52Mb</a:t>
                      </a:r>
                      <a:endParaRPr lang="en-IT" dirty="0">
                        <a:latin typeface="Quicksa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dirty="0">
                          <a:latin typeface="Quicksand" panose="020B0604020202020204" charset="0"/>
                        </a:rPr>
                        <a:t>0.</a:t>
                      </a:r>
                      <a:r>
                        <a:rPr lang="it-IT" dirty="0">
                          <a:latin typeface="Quicksand" panose="020B0604020202020204" charset="0"/>
                        </a:rPr>
                        <a:t>37%, 67.75Mb</a:t>
                      </a:r>
                      <a:endParaRPr lang="en-IT" dirty="0">
                        <a:latin typeface="Quicksand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16826"/>
                  </a:ext>
                </a:extLst>
              </a:tr>
              <a:tr h="427411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Quicksand" panose="020B0604020202020204" charset="0"/>
                        </a:rPr>
                        <a:t>7/3</a:t>
                      </a:r>
                      <a:endParaRPr lang="en-IT" dirty="0">
                        <a:latin typeface="Quicksa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dirty="0">
                          <a:latin typeface="Quicksand" panose="020B0604020202020204" charset="0"/>
                        </a:rPr>
                        <a:t>0.</a:t>
                      </a:r>
                      <a:r>
                        <a:rPr lang="it-IT" dirty="0">
                          <a:latin typeface="Quicksand" panose="020B0604020202020204" charset="0"/>
                        </a:rPr>
                        <a:t>34%, 211Mb</a:t>
                      </a:r>
                      <a:endParaRPr lang="en-IT" dirty="0">
                        <a:latin typeface="Quicksa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Quicksand" panose="020B0604020202020204" charset="0"/>
                        </a:rPr>
                        <a:t>0.22%, 106.11Mb</a:t>
                      </a:r>
                      <a:endParaRPr lang="en-IT" dirty="0">
                        <a:latin typeface="Quicksa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Quicksand" panose="020B0604020202020204" charset="0"/>
                        </a:rPr>
                        <a:t>1.10%, 225.8Mb</a:t>
                      </a:r>
                      <a:endParaRPr lang="en-IT" dirty="0">
                        <a:latin typeface="Quicksand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232360"/>
                  </a:ext>
                </a:extLst>
              </a:tr>
            </a:tbl>
          </a:graphicData>
        </a:graphic>
      </p:graphicFrame>
      <p:sp>
        <p:nvSpPr>
          <p:cNvPr id="6" name="CasellaDiTesto 5">
            <a:extLst>
              <a:ext uri="{FF2B5EF4-FFF2-40B4-BE49-F238E27FC236}">
                <a16:creationId xmlns:a16="http://schemas.microsoft.com/office/drawing/2014/main" id="{E4400BC8-BCD6-FE8A-0F0D-C872E08442AA}"/>
              </a:ext>
            </a:extLst>
          </p:cNvPr>
          <p:cNvSpPr txBox="1"/>
          <p:nvPr/>
        </p:nvSpPr>
        <p:spPr>
          <a:xfrm>
            <a:off x="0" y="361336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 err="1">
                <a:latin typeface="Montserrat" panose="00000500000000000000" pitchFamily="2" charset="0"/>
              </a:rPr>
              <a:t>Results</a:t>
            </a:r>
            <a:endParaRPr lang="it-IT" sz="2800" dirty="0">
              <a:latin typeface="Montserrat" panose="00000500000000000000" pitchFamily="2" charset="0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C9E8FA18-B4E9-F553-67A8-B7BE8E5B5878}"/>
              </a:ext>
            </a:extLst>
          </p:cNvPr>
          <p:cNvSpPr txBox="1"/>
          <p:nvPr/>
        </p:nvSpPr>
        <p:spPr>
          <a:xfrm>
            <a:off x="0" y="3613355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800" b="1" dirty="0">
                <a:solidFill>
                  <a:schemeClr val="bg1"/>
                </a:solidFill>
                <a:latin typeface="Quicksand" panose="020B0604020202020204" charset="0"/>
              </a:rPr>
              <a:t>The</a:t>
            </a:r>
            <a:r>
              <a:rPr lang="it-IT" sz="1800" dirty="0">
                <a:solidFill>
                  <a:schemeClr val="bg1"/>
                </a:solidFill>
                <a:latin typeface="Quicksand" panose="020B0604020202020204" charset="0"/>
              </a:rPr>
              <a:t> </a:t>
            </a:r>
            <a:r>
              <a:rPr lang="it-IT" sz="1800" b="1" dirty="0">
                <a:solidFill>
                  <a:schemeClr val="bg1"/>
                </a:solidFill>
                <a:latin typeface="Quicksand" panose="020B0604020202020204" charset="0"/>
              </a:rPr>
              <a:t>power </a:t>
            </a:r>
            <a:r>
              <a:rPr lang="it-IT" sz="1800" b="1" dirty="0" err="1">
                <a:solidFill>
                  <a:schemeClr val="bg1"/>
                </a:solidFill>
                <a:latin typeface="Quicksand" panose="020B0604020202020204" charset="0"/>
              </a:rPr>
              <a:t>consumption</a:t>
            </a:r>
            <a:r>
              <a:rPr lang="it-IT" sz="1800" b="1" dirty="0">
                <a:solidFill>
                  <a:schemeClr val="bg1"/>
                </a:solidFill>
                <a:latin typeface="Quicksand" panose="020B0604020202020204" charset="0"/>
              </a:rPr>
              <a:t> </a:t>
            </a:r>
            <a:r>
              <a:rPr lang="it-IT" sz="1800" b="1" dirty="0" err="1">
                <a:solidFill>
                  <a:schemeClr val="bg1"/>
                </a:solidFill>
                <a:latin typeface="Quicksand" panose="020B0604020202020204" charset="0"/>
              </a:rPr>
              <a:t>increases</a:t>
            </a:r>
            <a:r>
              <a:rPr lang="it-IT" sz="1800" b="1" dirty="0">
                <a:solidFill>
                  <a:schemeClr val="bg1"/>
                </a:solidFill>
                <a:latin typeface="Quicksand" panose="020B0604020202020204" charset="0"/>
              </a:rPr>
              <a:t> </a:t>
            </a:r>
            <a:r>
              <a:rPr lang="it-IT" sz="1800" b="1" dirty="0" err="1">
                <a:solidFill>
                  <a:schemeClr val="bg1"/>
                </a:solidFill>
                <a:latin typeface="Quicksand" panose="020B0604020202020204" charset="0"/>
              </a:rPr>
              <a:t>when</a:t>
            </a:r>
            <a:r>
              <a:rPr lang="it-IT" sz="1800" b="1" dirty="0">
                <a:solidFill>
                  <a:schemeClr val="bg1"/>
                </a:solidFill>
                <a:latin typeface="Quicksand" panose="020B0604020202020204" charset="0"/>
              </a:rPr>
              <a:t> #Audios </a:t>
            </a:r>
            <a:r>
              <a:rPr lang="it-IT" sz="1800" b="1" dirty="0" err="1">
                <a:solidFill>
                  <a:schemeClr val="bg1"/>
                </a:solidFill>
                <a:latin typeface="Quicksand" panose="020B0604020202020204" charset="0"/>
              </a:rPr>
              <a:t>increase</a:t>
            </a:r>
            <a:r>
              <a:rPr lang="it-IT" sz="1800" b="1" dirty="0">
                <a:solidFill>
                  <a:schemeClr val="bg1"/>
                </a:solidFill>
                <a:latin typeface="Quicksand" panose="020B0604020202020204" charset="0"/>
              </a:rPr>
              <a:t>!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9276BA78-5187-EB7D-88A5-A887682C0980}"/>
              </a:ext>
            </a:extLst>
          </p:cNvPr>
          <p:cNvSpPr txBox="1"/>
          <p:nvPr/>
        </p:nvSpPr>
        <p:spPr>
          <a:xfrm>
            <a:off x="0" y="971666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 err="1">
                <a:latin typeface="Quicksand" panose="020B0604020202020204" charset="0"/>
              </a:rPr>
              <a:t>Cells</a:t>
            </a:r>
            <a:r>
              <a:rPr lang="it-IT" b="1" dirty="0">
                <a:latin typeface="Quicksand" panose="020B0604020202020204" charset="0"/>
              </a:rPr>
              <a:t>: Device </a:t>
            </a:r>
            <a:r>
              <a:rPr lang="it-IT" b="1" dirty="0" err="1">
                <a:latin typeface="Quicksand" panose="020B0604020202020204" charset="0"/>
              </a:rPr>
              <a:t>Estimated</a:t>
            </a:r>
            <a:r>
              <a:rPr lang="it-IT" b="1" dirty="0">
                <a:latin typeface="Quicksand" panose="020B0604020202020204" charset="0"/>
              </a:rPr>
              <a:t> Power </a:t>
            </a:r>
            <a:r>
              <a:rPr lang="it-IT" b="1" dirty="0" err="1">
                <a:latin typeface="Quicksand" panose="020B0604020202020204" charset="0"/>
              </a:rPr>
              <a:t>Usage</a:t>
            </a:r>
            <a:r>
              <a:rPr lang="it-IT" b="1" dirty="0">
                <a:latin typeface="Quicksand" panose="020B0604020202020204" charset="0"/>
              </a:rPr>
              <a:t>, </a:t>
            </a:r>
            <a:r>
              <a:rPr lang="it-IT" b="1" dirty="0" err="1">
                <a:latin typeface="Quicksand" panose="020B0604020202020204" charset="0"/>
              </a:rPr>
              <a:t>WiFI</a:t>
            </a:r>
            <a:r>
              <a:rPr lang="it-IT" b="1" dirty="0">
                <a:latin typeface="Quicksand" panose="020B0604020202020204" charset="0"/>
              </a:rPr>
              <a:t> Data Transfer 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CF571683-7714-7DD2-4295-144B4E570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3778" y="3864057"/>
            <a:ext cx="1376439" cy="1376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2283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ttotitolo 1">
            <a:extLst>
              <a:ext uri="{FF2B5EF4-FFF2-40B4-BE49-F238E27FC236}">
                <a16:creationId xmlns:a16="http://schemas.microsoft.com/office/drawing/2014/main" id="{A0F13FBF-E87B-F8D7-519E-24379EEC22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it-IT" sz="1800" b="1" dirty="0"/>
              <a:t>About </a:t>
            </a:r>
            <a:r>
              <a:rPr lang="it-IT" sz="1800" b="1" dirty="0" err="1"/>
              <a:t>Emotion</a:t>
            </a:r>
            <a:r>
              <a:rPr lang="it-IT" sz="1800" b="1" dirty="0"/>
              <a:t> </a:t>
            </a:r>
            <a:r>
              <a:rPr lang="it-IT" sz="1800" b="1" dirty="0" err="1"/>
              <a:t>Detection</a:t>
            </a:r>
            <a:r>
              <a:rPr lang="it-IT" sz="1800" b="1" dirty="0"/>
              <a:t>:</a:t>
            </a:r>
          </a:p>
          <a:p>
            <a:pPr lvl="1">
              <a:lnSpc>
                <a:spcPct val="150000"/>
              </a:lnSpc>
            </a:pPr>
            <a:r>
              <a:rPr lang="it-IT" sz="1600" dirty="0" err="1"/>
              <a:t>We</a:t>
            </a:r>
            <a:r>
              <a:rPr lang="it-IT" sz="1600" dirty="0"/>
              <a:t> can </a:t>
            </a:r>
            <a:r>
              <a:rPr lang="it-IT" sz="1600" dirty="0" err="1"/>
              <a:t>improve</a:t>
            </a:r>
            <a:r>
              <a:rPr lang="it-IT" sz="1600" dirty="0"/>
              <a:t> the text classificator </a:t>
            </a:r>
            <a:r>
              <a:rPr lang="it-IT" sz="1600" dirty="0" err="1"/>
              <a:t>gathering</a:t>
            </a:r>
            <a:r>
              <a:rPr lang="it-IT" sz="1600" dirty="0"/>
              <a:t> more data </a:t>
            </a:r>
          </a:p>
          <a:p>
            <a:pPr lvl="1">
              <a:lnSpc>
                <a:spcPct val="150000"/>
              </a:lnSpc>
            </a:pPr>
            <a:r>
              <a:rPr lang="it-IT" sz="1600" dirty="0" err="1"/>
              <a:t>We</a:t>
            </a:r>
            <a:r>
              <a:rPr lang="it-IT" sz="1600" dirty="0"/>
              <a:t> can </a:t>
            </a:r>
            <a:r>
              <a:rPr lang="it-IT" sz="1600" dirty="0" err="1"/>
              <a:t>find</a:t>
            </a:r>
            <a:r>
              <a:rPr lang="it-IT" sz="1600" dirty="0"/>
              <a:t> a </a:t>
            </a:r>
            <a:r>
              <a:rPr lang="it-IT" sz="1600" dirty="0" err="1"/>
              <a:t>better</a:t>
            </a:r>
            <a:r>
              <a:rPr lang="it-IT" sz="1600" dirty="0"/>
              <a:t> policy to merge the data coming from the audio and the text </a:t>
            </a:r>
            <a:r>
              <a:rPr lang="it-IT" sz="1600" dirty="0" err="1"/>
              <a:t>classification</a:t>
            </a:r>
            <a:r>
              <a:rPr lang="it-IT" sz="1600" dirty="0"/>
              <a:t> model</a:t>
            </a:r>
          </a:p>
          <a:p>
            <a:pPr lvl="1">
              <a:lnSpc>
                <a:spcPct val="150000"/>
              </a:lnSpc>
            </a:pPr>
            <a:endParaRPr lang="it-IT" sz="1600" dirty="0"/>
          </a:p>
          <a:p>
            <a:pPr>
              <a:lnSpc>
                <a:spcPct val="150000"/>
              </a:lnSpc>
            </a:pPr>
            <a:r>
              <a:rPr lang="it-IT" sz="1800" b="1" dirty="0"/>
              <a:t>About the power </a:t>
            </a:r>
            <a:r>
              <a:rPr lang="it-IT" sz="1800" b="1" dirty="0" err="1"/>
              <a:t>consumption</a:t>
            </a:r>
            <a:r>
              <a:rPr lang="it-IT" sz="1800" b="1" dirty="0"/>
              <a:t>:</a:t>
            </a:r>
          </a:p>
          <a:p>
            <a:pPr lvl="1">
              <a:lnSpc>
                <a:spcPct val="150000"/>
              </a:lnSpc>
            </a:pPr>
            <a:r>
              <a:rPr lang="it-IT" sz="1600" dirty="0" err="1"/>
              <a:t>We</a:t>
            </a:r>
            <a:r>
              <a:rPr lang="it-IT" sz="1600" dirty="0"/>
              <a:t> can </a:t>
            </a:r>
            <a:r>
              <a:rPr lang="it-IT" sz="1600" dirty="0" err="1"/>
              <a:t>find</a:t>
            </a:r>
            <a:r>
              <a:rPr lang="it-IT" sz="1600" dirty="0"/>
              <a:t> a compromise </a:t>
            </a:r>
            <a:r>
              <a:rPr lang="it-IT" sz="1600" dirty="0" err="1"/>
              <a:t>between</a:t>
            </a:r>
            <a:r>
              <a:rPr lang="it-IT" sz="1600" dirty="0"/>
              <a:t> the audio </a:t>
            </a:r>
            <a:r>
              <a:rPr lang="it-IT" sz="1600" dirty="0" err="1"/>
              <a:t>quality</a:t>
            </a:r>
            <a:r>
              <a:rPr lang="it-IT" sz="1600" dirty="0"/>
              <a:t> and the user </a:t>
            </a:r>
            <a:r>
              <a:rPr lang="it-IT" sz="1600" dirty="0" err="1"/>
              <a:t>experience</a:t>
            </a:r>
            <a:r>
              <a:rPr lang="it-IT" sz="1600" dirty="0"/>
              <a:t> to reduce the </a:t>
            </a:r>
            <a:r>
              <a:rPr lang="it-IT" sz="1600" dirty="0" err="1"/>
              <a:t>amount</a:t>
            </a:r>
            <a:r>
              <a:rPr lang="it-IT" sz="1600" dirty="0"/>
              <a:t> of </a:t>
            </a:r>
            <a:r>
              <a:rPr lang="it-IT" sz="1600" dirty="0" err="1"/>
              <a:t>traffic</a:t>
            </a:r>
            <a:r>
              <a:rPr lang="it-IT" sz="1600" dirty="0"/>
              <a:t> coming from the devices.</a:t>
            </a:r>
          </a:p>
          <a:p>
            <a:endParaRPr lang="it-IT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43196507-7EBA-D254-A306-7BCCBBF7E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Further</a:t>
            </a:r>
            <a:r>
              <a:rPr lang="it-IT" dirty="0"/>
              <a:t> </a:t>
            </a:r>
            <a:r>
              <a:rPr lang="it-IT" dirty="0" err="1"/>
              <a:t>improvements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321064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p87"/>
          <p:cNvSpPr txBox="1">
            <a:spLocks noGrp="1"/>
          </p:cNvSpPr>
          <p:nvPr>
            <p:ph type="ctrTitle"/>
          </p:nvPr>
        </p:nvSpPr>
        <p:spPr>
          <a:xfrm>
            <a:off x="1" y="2571750"/>
            <a:ext cx="9143999" cy="245891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Any Questions?</a:t>
            </a:r>
            <a:endParaRPr sz="2800" dirty="0"/>
          </a:p>
        </p:txBody>
      </p:sp>
      <p:pic>
        <p:nvPicPr>
          <p:cNvPr id="3" name="Picture 2" descr="Shape, circle&#10;&#10;Description automatically generated">
            <a:extLst>
              <a:ext uri="{FF2B5EF4-FFF2-40B4-BE49-F238E27FC236}">
                <a16:creationId xmlns:a16="http://schemas.microsoft.com/office/drawing/2014/main" id="{A61E9B1E-D5BE-CF77-6C60-6BC69930F2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9963" y="822588"/>
            <a:ext cx="2273600" cy="22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215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" name="Google Shape;1387;p90"/>
          <p:cNvSpPr/>
          <p:nvPr/>
        </p:nvSpPr>
        <p:spPr>
          <a:xfrm>
            <a:off x="3486873" y="1103308"/>
            <a:ext cx="2132787" cy="2132787"/>
          </a:xfrm>
          <a:custGeom>
            <a:avLst/>
            <a:gdLst/>
            <a:ahLst/>
            <a:cxnLst/>
            <a:rect l="l" t="t" r="r" b="b"/>
            <a:pathLst>
              <a:path w="16384" h="16384" extrusionOk="0">
                <a:moveTo>
                  <a:pt x="5198" y="16384"/>
                </a:moveTo>
                <a:cubicBezTo>
                  <a:pt x="2341" y="16384"/>
                  <a:pt x="1" y="14043"/>
                  <a:pt x="1" y="11186"/>
                </a:cubicBezTo>
                <a:lnTo>
                  <a:pt x="1" y="5198"/>
                </a:lnTo>
                <a:cubicBezTo>
                  <a:pt x="1" y="2341"/>
                  <a:pt x="2341" y="1"/>
                  <a:pt x="5198" y="1"/>
                </a:cubicBezTo>
                <a:lnTo>
                  <a:pt x="11186" y="1"/>
                </a:lnTo>
                <a:cubicBezTo>
                  <a:pt x="14043" y="1"/>
                  <a:pt x="16384" y="2341"/>
                  <a:pt x="16384" y="5198"/>
                </a:cubicBezTo>
                <a:lnTo>
                  <a:pt x="16384" y="11186"/>
                </a:lnTo>
                <a:cubicBezTo>
                  <a:pt x="16384" y="14043"/>
                  <a:pt x="14043" y="16384"/>
                  <a:pt x="11186" y="16384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8099331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88" name="Google Shape;1388;p90"/>
          <p:cNvSpPr txBox="1">
            <a:spLocks noGrp="1"/>
          </p:cNvSpPr>
          <p:nvPr>
            <p:ph type="title"/>
          </p:nvPr>
        </p:nvSpPr>
        <p:spPr>
          <a:xfrm>
            <a:off x="1146893" y="3518236"/>
            <a:ext cx="6850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1389" name="Google Shape;1389;p90"/>
          <p:cNvSpPr txBox="1">
            <a:spLocks noGrp="1"/>
          </p:cNvSpPr>
          <p:nvPr>
            <p:ph type="title" idx="2"/>
          </p:nvPr>
        </p:nvSpPr>
        <p:spPr>
          <a:xfrm>
            <a:off x="3121673" y="1315306"/>
            <a:ext cx="2863200" cy="170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grpSp>
        <p:nvGrpSpPr>
          <p:cNvPr id="1391" name="Google Shape;1391;p90"/>
          <p:cNvGrpSpPr/>
          <p:nvPr/>
        </p:nvGrpSpPr>
        <p:grpSpPr>
          <a:xfrm>
            <a:off x="1414861" y="1148703"/>
            <a:ext cx="709302" cy="709356"/>
            <a:chOff x="1074511" y="925228"/>
            <a:chExt cx="709302" cy="709356"/>
          </a:xfrm>
        </p:grpSpPr>
        <p:sp>
          <p:nvSpPr>
            <p:cNvPr id="1392" name="Google Shape;1392;p90"/>
            <p:cNvSpPr/>
            <p:nvPr/>
          </p:nvSpPr>
          <p:spPr>
            <a:xfrm rot="-514359">
              <a:off x="1117492" y="968204"/>
              <a:ext cx="623340" cy="623404"/>
            </a:xfrm>
            <a:custGeom>
              <a:avLst/>
              <a:gdLst/>
              <a:ahLst/>
              <a:cxnLst/>
              <a:rect l="l" t="t" r="r" b="b"/>
              <a:pathLst>
                <a:path w="9727" h="9728" extrusionOk="0">
                  <a:moveTo>
                    <a:pt x="1611" y="1"/>
                  </a:moveTo>
                  <a:cubicBezTo>
                    <a:pt x="699" y="1"/>
                    <a:pt x="0" y="730"/>
                    <a:pt x="0" y="1612"/>
                  </a:cubicBezTo>
                  <a:lnTo>
                    <a:pt x="0" y="8116"/>
                  </a:lnTo>
                  <a:cubicBezTo>
                    <a:pt x="0" y="8998"/>
                    <a:pt x="699" y="9727"/>
                    <a:pt x="1611" y="9727"/>
                  </a:cubicBezTo>
                  <a:lnTo>
                    <a:pt x="8085" y="9727"/>
                  </a:lnTo>
                  <a:cubicBezTo>
                    <a:pt x="8997" y="9727"/>
                    <a:pt x="9727" y="8998"/>
                    <a:pt x="9727" y="8116"/>
                  </a:cubicBezTo>
                  <a:lnTo>
                    <a:pt x="9727" y="1612"/>
                  </a:lnTo>
                  <a:cubicBezTo>
                    <a:pt x="9727" y="730"/>
                    <a:pt x="8997" y="1"/>
                    <a:pt x="808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93" name="Google Shape;1393;p90"/>
            <p:cNvSpPr/>
            <p:nvPr/>
          </p:nvSpPr>
          <p:spPr>
            <a:xfrm rot="-514359">
              <a:off x="1373904" y="1202490"/>
              <a:ext cx="128616" cy="144188"/>
            </a:xfrm>
            <a:custGeom>
              <a:avLst/>
              <a:gdLst/>
              <a:ahLst/>
              <a:cxnLst/>
              <a:rect l="l" t="t" r="r" b="b"/>
              <a:pathLst>
                <a:path w="2007" h="2250" fill="none" extrusionOk="0">
                  <a:moveTo>
                    <a:pt x="0" y="92"/>
                  </a:moveTo>
                  <a:lnTo>
                    <a:pt x="0" y="2159"/>
                  </a:lnTo>
                  <a:cubicBezTo>
                    <a:pt x="0" y="2219"/>
                    <a:pt x="61" y="2250"/>
                    <a:pt x="91" y="2219"/>
                  </a:cubicBezTo>
                  <a:lnTo>
                    <a:pt x="1946" y="1186"/>
                  </a:lnTo>
                  <a:cubicBezTo>
                    <a:pt x="2006" y="1156"/>
                    <a:pt x="2006" y="1095"/>
                    <a:pt x="1946" y="1064"/>
                  </a:cubicBezTo>
                  <a:lnTo>
                    <a:pt x="91" y="31"/>
                  </a:lnTo>
                  <a:cubicBezTo>
                    <a:pt x="61" y="1"/>
                    <a:pt x="0" y="31"/>
                    <a:pt x="0" y="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94" name="Google Shape;1394;p90"/>
            <p:cNvSpPr/>
            <p:nvPr/>
          </p:nvSpPr>
          <p:spPr>
            <a:xfrm rot="-514359">
              <a:off x="1284435" y="1131993"/>
              <a:ext cx="286389" cy="288376"/>
            </a:xfrm>
            <a:custGeom>
              <a:avLst/>
              <a:gdLst/>
              <a:ahLst/>
              <a:cxnLst/>
              <a:rect l="l" t="t" r="r" b="b"/>
              <a:pathLst>
                <a:path w="4469" h="4500" fill="none" extrusionOk="0">
                  <a:moveTo>
                    <a:pt x="3496" y="4499"/>
                  </a:moveTo>
                  <a:lnTo>
                    <a:pt x="973" y="4499"/>
                  </a:lnTo>
                  <a:cubicBezTo>
                    <a:pt x="426" y="4499"/>
                    <a:pt x="0" y="4044"/>
                    <a:pt x="0" y="3496"/>
                  </a:cubicBezTo>
                  <a:lnTo>
                    <a:pt x="0" y="1004"/>
                  </a:lnTo>
                  <a:cubicBezTo>
                    <a:pt x="0" y="457"/>
                    <a:pt x="426" y="1"/>
                    <a:pt x="973" y="1"/>
                  </a:cubicBezTo>
                  <a:lnTo>
                    <a:pt x="3496" y="1"/>
                  </a:lnTo>
                  <a:cubicBezTo>
                    <a:pt x="4043" y="1"/>
                    <a:pt x="4468" y="457"/>
                    <a:pt x="4468" y="1004"/>
                  </a:cubicBezTo>
                  <a:lnTo>
                    <a:pt x="4468" y="3496"/>
                  </a:lnTo>
                  <a:cubicBezTo>
                    <a:pt x="4468" y="4044"/>
                    <a:pt x="4043" y="4499"/>
                    <a:pt x="3496" y="449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395" name="Google Shape;1395;p90"/>
          <p:cNvGrpSpPr/>
          <p:nvPr/>
        </p:nvGrpSpPr>
        <p:grpSpPr>
          <a:xfrm>
            <a:off x="6543922" y="843718"/>
            <a:ext cx="851910" cy="781546"/>
            <a:chOff x="7145197" y="889118"/>
            <a:chExt cx="851910" cy="781546"/>
          </a:xfrm>
        </p:grpSpPr>
        <p:sp>
          <p:nvSpPr>
            <p:cNvPr id="1396" name="Google Shape;1396;p90"/>
            <p:cNvSpPr/>
            <p:nvPr/>
          </p:nvSpPr>
          <p:spPr>
            <a:xfrm rot="989540">
              <a:off x="7709562" y="1210205"/>
              <a:ext cx="104304" cy="104304"/>
            </a:xfrm>
            <a:custGeom>
              <a:avLst/>
              <a:gdLst/>
              <a:ahLst/>
              <a:cxnLst/>
              <a:rect l="l" t="t" r="r" b="b"/>
              <a:pathLst>
                <a:path w="1855" h="1855" fill="none" extrusionOk="0">
                  <a:moveTo>
                    <a:pt x="1" y="912"/>
                  </a:moveTo>
                  <a:cubicBezTo>
                    <a:pt x="1" y="426"/>
                    <a:pt x="396" y="0"/>
                    <a:pt x="913" y="0"/>
                  </a:cubicBezTo>
                  <a:cubicBezTo>
                    <a:pt x="1429" y="0"/>
                    <a:pt x="1825" y="395"/>
                    <a:pt x="1855" y="912"/>
                  </a:cubicBezTo>
                  <a:cubicBezTo>
                    <a:pt x="1855" y="1429"/>
                    <a:pt x="1429" y="1824"/>
                    <a:pt x="943" y="1824"/>
                  </a:cubicBezTo>
                  <a:cubicBezTo>
                    <a:pt x="426" y="1854"/>
                    <a:pt x="1" y="1429"/>
                    <a:pt x="1" y="912"/>
                  </a:cubicBezTo>
                  <a:close/>
                </a:path>
              </a:pathLst>
            </a:custGeom>
            <a:noFill/>
            <a:ln w="68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97" name="Google Shape;1397;p90"/>
            <p:cNvSpPr/>
            <p:nvPr/>
          </p:nvSpPr>
          <p:spPr>
            <a:xfrm rot="989540">
              <a:off x="7538656" y="1161368"/>
              <a:ext cx="104304" cy="104304"/>
            </a:xfrm>
            <a:custGeom>
              <a:avLst/>
              <a:gdLst/>
              <a:ahLst/>
              <a:cxnLst/>
              <a:rect l="l" t="t" r="r" b="b"/>
              <a:pathLst>
                <a:path w="1855" h="1855" fill="none" extrusionOk="0">
                  <a:moveTo>
                    <a:pt x="1" y="913"/>
                  </a:moveTo>
                  <a:cubicBezTo>
                    <a:pt x="1" y="426"/>
                    <a:pt x="426" y="1"/>
                    <a:pt x="913" y="1"/>
                  </a:cubicBezTo>
                  <a:cubicBezTo>
                    <a:pt x="1429" y="1"/>
                    <a:pt x="1855" y="396"/>
                    <a:pt x="1855" y="913"/>
                  </a:cubicBezTo>
                  <a:cubicBezTo>
                    <a:pt x="1855" y="1429"/>
                    <a:pt x="1460" y="1824"/>
                    <a:pt x="943" y="1824"/>
                  </a:cubicBezTo>
                  <a:cubicBezTo>
                    <a:pt x="426" y="1855"/>
                    <a:pt x="1" y="1429"/>
                    <a:pt x="1" y="913"/>
                  </a:cubicBezTo>
                  <a:close/>
                </a:path>
              </a:pathLst>
            </a:custGeom>
            <a:noFill/>
            <a:ln w="68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98" name="Google Shape;1398;p90"/>
            <p:cNvSpPr/>
            <p:nvPr/>
          </p:nvSpPr>
          <p:spPr>
            <a:xfrm rot="989540">
              <a:off x="7367734" y="1112584"/>
              <a:ext cx="104304" cy="104304"/>
            </a:xfrm>
            <a:custGeom>
              <a:avLst/>
              <a:gdLst/>
              <a:ahLst/>
              <a:cxnLst/>
              <a:rect l="l" t="t" r="r" b="b"/>
              <a:pathLst>
                <a:path w="1855" h="1855" fill="none" extrusionOk="0">
                  <a:moveTo>
                    <a:pt x="31" y="942"/>
                  </a:moveTo>
                  <a:cubicBezTo>
                    <a:pt x="0" y="426"/>
                    <a:pt x="426" y="0"/>
                    <a:pt x="943" y="0"/>
                  </a:cubicBezTo>
                  <a:cubicBezTo>
                    <a:pt x="1429" y="0"/>
                    <a:pt x="1855" y="395"/>
                    <a:pt x="1855" y="912"/>
                  </a:cubicBezTo>
                  <a:cubicBezTo>
                    <a:pt x="1855" y="1429"/>
                    <a:pt x="1459" y="1824"/>
                    <a:pt x="943" y="1824"/>
                  </a:cubicBezTo>
                  <a:cubicBezTo>
                    <a:pt x="426" y="1854"/>
                    <a:pt x="31" y="1429"/>
                    <a:pt x="31" y="942"/>
                  </a:cubicBezTo>
                  <a:close/>
                </a:path>
              </a:pathLst>
            </a:custGeom>
            <a:noFill/>
            <a:ln w="68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99" name="Google Shape;1399;p90"/>
            <p:cNvSpPr/>
            <p:nvPr/>
          </p:nvSpPr>
          <p:spPr>
            <a:xfrm rot="989540">
              <a:off x="7216491" y="977355"/>
              <a:ext cx="709321" cy="605073"/>
            </a:xfrm>
            <a:custGeom>
              <a:avLst/>
              <a:gdLst/>
              <a:ahLst/>
              <a:cxnLst/>
              <a:rect l="l" t="t" r="r" b="b"/>
              <a:pathLst>
                <a:path w="12615" h="10761" fill="none" extrusionOk="0">
                  <a:moveTo>
                    <a:pt x="2858" y="8451"/>
                  </a:moveTo>
                  <a:lnTo>
                    <a:pt x="5989" y="8420"/>
                  </a:lnTo>
                  <a:cubicBezTo>
                    <a:pt x="6475" y="10396"/>
                    <a:pt x="7995" y="10730"/>
                    <a:pt x="8876" y="10761"/>
                  </a:cubicBezTo>
                  <a:cubicBezTo>
                    <a:pt x="9059" y="10761"/>
                    <a:pt x="9150" y="10518"/>
                    <a:pt x="8998" y="10426"/>
                  </a:cubicBezTo>
                  <a:cubicBezTo>
                    <a:pt x="8025" y="9667"/>
                    <a:pt x="8390" y="8390"/>
                    <a:pt x="8390" y="8390"/>
                  </a:cubicBezTo>
                  <a:lnTo>
                    <a:pt x="9849" y="8390"/>
                  </a:lnTo>
                  <a:cubicBezTo>
                    <a:pt x="11369" y="8360"/>
                    <a:pt x="12615" y="7113"/>
                    <a:pt x="12615" y="5563"/>
                  </a:cubicBezTo>
                  <a:lnTo>
                    <a:pt x="12584" y="2767"/>
                  </a:lnTo>
                  <a:cubicBezTo>
                    <a:pt x="12554" y="1247"/>
                    <a:pt x="11308" y="1"/>
                    <a:pt x="9758" y="1"/>
                  </a:cubicBezTo>
                  <a:lnTo>
                    <a:pt x="2767" y="92"/>
                  </a:lnTo>
                  <a:cubicBezTo>
                    <a:pt x="1247" y="92"/>
                    <a:pt x="1" y="1369"/>
                    <a:pt x="1" y="2888"/>
                  </a:cubicBezTo>
                  <a:lnTo>
                    <a:pt x="31" y="5685"/>
                  </a:lnTo>
                  <a:cubicBezTo>
                    <a:pt x="61" y="7235"/>
                    <a:pt x="1338" y="8481"/>
                    <a:pt x="2858" y="8451"/>
                  </a:cubicBezTo>
                  <a:close/>
                </a:path>
              </a:pathLst>
            </a:custGeom>
            <a:noFill/>
            <a:ln w="68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8" name="Google Shape;1758;p99"/>
          <p:cNvSpPr txBox="1">
            <a:spLocks noGrp="1"/>
          </p:cNvSpPr>
          <p:nvPr>
            <p:ph type="title"/>
          </p:nvPr>
        </p:nvSpPr>
        <p:spPr>
          <a:xfrm>
            <a:off x="4798249" y="3045718"/>
            <a:ext cx="3567000" cy="11702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— Dr. John Campo</a:t>
            </a:r>
            <a:br>
              <a:rPr lang="en" dirty="0"/>
            </a:br>
            <a:r>
              <a:rPr lang="en" sz="1200" b="0" i="1" dirty="0"/>
              <a:t>(</a:t>
            </a:r>
            <a:r>
              <a:rPr lang="en-US" sz="1200" b="0" i="1" dirty="0"/>
              <a:t>Director of the Division of Child and Adolescent Psychiatry at Johns Hopkins University School of Medicine)</a:t>
            </a:r>
            <a:endParaRPr sz="1200" b="0" i="1" dirty="0"/>
          </a:p>
        </p:txBody>
      </p:sp>
      <p:sp>
        <p:nvSpPr>
          <p:cNvPr id="1759" name="Google Shape;1759;p99"/>
          <p:cNvSpPr txBox="1">
            <a:spLocks noGrp="1"/>
          </p:cNvSpPr>
          <p:nvPr>
            <p:ph type="body" idx="1"/>
          </p:nvPr>
        </p:nvSpPr>
        <p:spPr>
          <a:xfrm>
            <a:off x="4798249" y="1222292"/>
            <a:ext cx="3620100" cy="18331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dirty="0"/>
              <a:t>“</a:t>
            </a:r>
            <a:r>
              <a:rPr lang="en-US" dirty="0"/>
              <a:t>When mental health is ultimately recognized as essential to physical health, not an extraneous element of it, then we will have access to true, complete, modern medicine.</a:t>
            </a:r>
            <a:r>
              <a:rPr lang="en" dirty="0"/>
              <a:t>”</a:t>
            </a:r>
          </a:p>
        </p:txBody>
      </p:sp>
      <p:grpSp>
        <p:nvGrpSpPr>
          <p:cNvPr id="1760" name="Google Shape;1760;p99"/>
          <p:cNvGrpSpPr/>
          <p:nvPr/>
        </p:nvGrpSpPr>
        <p:grpSpPr>
          <a:xfrm>
            <a:off x="1174374" y="713202"/>
            <a:ext cx="2677797" cy="3712247"/>
            <a:chOff x="793425" y="683138"/>
            <a:chExt cx="2724661" cy="3777216"/>
          </a:xfrm>
        </p:grpSpPr>
        <p:grpSp>
          <p:nvGrpSpPr>
            <p:cNvPr id="1761" name="Google Shape;1761;p99"/>
            <p:cNvGrpSpPr/>
            <p:nvPr/>
          </p:nvGrpSpPr>
          <p:grpSpPr>
            <a:xfrm>
              <a:off x="793425" y="683138"/>
              <a:ext cx="2724661" cy="3777216"/>
              <a:chOff x="793425" y="991325"/>
              <a:chExt cx="2724661" cy="3777216"/>
            </a:xfrm>
          </p:grpSpPr>
          <p:sp>
            <p:nvSpPr>
              <p:cNvPr id="1762" name="Google Shape;1762;p99"/>
              <p:cNvSpPr/>
              <p:nvPr/>
            </p:nvSpPr>
            <p:spPr>
              <a:xfrm>
                <a:off x="1933156" y="1214746"/>
                <a:ext cx="1584930" cy="3321634"/>
              </a:xfrm>
              <a:custGeom>
                <a:avLst/>
                <a:gdLst/>
                <a:ahLst/>
                <a:cxnLst/>
                <a:rect l="l" t="t" r="r" b="b"/>
                <a:pathLst>
                  <a:path w="55200" h="115686" extrusionOk="0">
                    <a:moveTo>
                      <a:pt x="48847" y="115686"/>
                    </a:moveTo>
                    <a:lnTo>
                      <a:pt x="6353" y="115686"/>
                    </a:lnTo>
                    <a:cubicBezTo>
                      <a:pt x="2858" y="115686"/>
                      <a:pt x="1" y="112829"/>
                      <a:pt x="1" y="109333"/>
                    </a:cubicBezTo>
                    <a:lnTo>
                      <a:pt x="1" y="6353"/>
                    </a:lnTo>
                    <a:cubicBezTo>
                      <a:pt x="1" y="2858"/>
                      <a:pt x="2858" y="0"/>
                      <a:pt x="6353" y="0"/>
                    </a:cubicBezTo>
                    <a:lnTo>
                      <a:pt x="48847" y="0"/>
                    </a:lnTo>
                    <a:cubicBezTo>
                      <a:pt x="52342" y="0"/>
                      <a:pt x="55199" y="2858"/>
                      <a:pt x="55199" y="6353"/>
                    </a:cubicBezTo>
                    <a:lnTo>
                      <a:pt x="55199" y="109333"/>
                    </a:lnTo>
                    <a:cubicBezTo>
                      <a:pt x="55199" y="112829"/>
                      <a:pt x="52342" y="115686"/>
                      <a:pt x="48847" y="115686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6"/>
                  </a:gs>
                </a:gsLst>
                <a:lin ang="8099331" scaled="0"/>
              </a:gra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63" name="Google Shape;1763;p99"/>
              <p:cNvSpPr/>
              <p:nvPr/>
            </p:nvSpPr>
            <p:spPr>
              <a:xfrm>
                <a:off x="2292737" y="4104494"/>
                <a:ext cx="865797" cy="214712"/>
              </a:xfrm>
              <a:custGeom>
                <a:avLst/>
                <a:gdLst/>
                <a:ahLst/>
                <a:cxnLst/>
                <a:rect l="l" t="t" r="r" b="b"/>
                <a:pathLst>
                  <a:path w="30154" h="7478" fill="none" extrusionOk="0">
                    <a:moveTo>
                      <a:pt x="26445" y="7477"/>
                    </a:moveTo>
                    <a:lnTo>
                      <a:pt x="3709" y="7477"/>
                    </a:lnTo>
                    <a:cubicBezTo>
                      <a:pt x="1673" y="7477"/>
                      <a:pt x="1" y="5806"/>
                      <a:pt x="1" y="3739"/>
                    </a:cubicBezTo>
                    <a:lnTo>
                      <a:pt x="1" y="3739"/>
                    </a:lnTo>
                    <a:cubicBezTo>
                      <a:pt x="1" y="1702"/>
                      <a:pt x="1673" y="0"/>
                      <a:pt x="3709" y="0"/>
                    </a:cubicBezTo>
                    <a:lnTo>
                      <a:pt x="26445" y="0"/>
                    </a:lnTo>
                    <a:cubicBezTo>
                      <a:pt x="28482" y="0"/>
                      <a:pt x="30153" y="1702"/>
                      <a:pt x="30153" y="3739"/>
                    </a:cubicBezTo>
                    <a:lnTo>
                      <a:pt x="30153" y="3739"/>
                    </a:lnTo>
                    <a:cubicBezTo>
                      <a:pt x="30153" y="5806"/>
                      <a:pt x="28482" y="7477"/>
                      <a:pt x="26445" y="747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64" name="Google Shape;1764;p99"/>
              <p:cNvSpPr/>
              <p:nvPr/>
            </p:nvSpPr>
            <p:spPr>
              <a:xfrm>
                <a:off x="2450720" y="4211826"/>
                <a:ext cx="441627" cy="29"/>
              </a:xfrm>
              <a:custGeom>
                <a:avLst/>
                <a:gdLst/>
                <a:ahLst/>
                <a:cxnLst/>
                <a:rect l="l" t="t" r="r" b="b"/>
                <a:pathLst>
                  <a:path w="15381" h="1" fill="none" extrusionOk="0">
                    <a:moveTo>
                      <a:pt x="0" y="1"/>
                    </a:moveTo>
                    <a:lnTo>
                      <a:pt x="15381" y="1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65" name="Google Shape;1765;p99"/>
              <p:cNvSpPr/>
              <p:nvPr/>
            </p:nvSpPr>
            <p:spPr>
              <a:xfrm>
                <a:off x="2970896" y="4190004"/>
                <a:ext cx="38417" cy="44562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552" extrusionOk="0">
                    <a:moveTo>
                      <a:pt x="0" y="1"/>
                    </a:moveTo>
                    <a:lnTo>
                      <a:pt x="0" y="1551"/>
                    </a:lnTo>
                    <a:lnTo>
                      <a:pt x="1338" y="76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66" name="Google Shape;1766;p99"/>
              <p:cNvSpPr/>
              <p:nvPr/>
            </p:nvSpPr>
            <p:spPr>
              <a:xfrm>
                <a:off x="2617403" y="1802114"/>
                <a:ext cx="216492" cy="261858"/>
              </a:xfrm>
              <a:custGeom>
                <a:avLst/>
                <a:gdLst/>
                <a:ahLst/>
                <a:cxnLst/>
                <a:rect l="l" t="t" r="r" b="b"/>
                <a:pathLst>
                  <a:path w="7540" h="9120" fill="none" extrusionOk="0">
                    <a:moveTo>
                      <a:pt x="7539" y="7508"/>
                    </a:moveTo>
                    <a:cubicBezTo>
                      <a:pt x="7539" y="5806"/>
                      <a:pt x="6414" y="4317"/>
                      <a:pt x="4864" y="3709"/>
                    </a:cubicBezTo>
                    <a:cubicBezTo>
                      <a:pt x="5411" y="3375"/>
                      <a:pt x="5776" y="2736"/>
                      <a:pt x="5776" y="2037"/>
                    </a:cubicBezTo>
                    <a:cubicBezTo>
                      <a:pt x="5776" y="912"/>
                      <a:pt x="4895" y="1"/>
                      <a:pt x="3770" y="1"/>
                    </a:cubicBezTo>
                    <a:cubicBezTo>
                      <a:pt x="2645" y="1"/>
                      <a:pt x="1764" y="912"/>
                      <a:pt x="1764" y="2037"/>
                    </a:cubicBezTo>
                    <a:cubicBezTo>
                      <a:pt x="1764" y="2736"/>
                      <a:pt x="2129" y="3375"/>
                      <a:pt x="2706" y="3709"/>
                    </a:cubicBezTo>
                    <a:cubicBezTo>
                      <a:pt x="1126" y="4317"/>
                      <a:pt x="1" y="5806"/>
                      <a:pt x="1" y="7508"/>
                    </a:cubicBezTo>
                    <a:cubicBezTo>
                      <a:pt x="1" y="7508"/>
                      <a:pt x="1217" y="9119"/>
                      <a:pt x="3770" y="9119"/>
                    </a:cubicBezTo>
                    <a:cubicBezTo>
                      <a:pt x="6323" y="9119"/>
                      <a:pt x="7539" y="7508"/>
                      <a:pt x="7539" y="7508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67" name="Google Shape;1767;p99"/>
              <p:cNvSpPr/>
              <p:nvPr/>
            </p:nvSpPr>
            <p:spPr>
              <a:xfrm>
                <a:off x="2464675" y="1665954"/>
                <a:ext cx="521936" cy="521936"/>
              </a:xfrm>
              <a:custGeom>
                <a:avLst/>
                <a:gdLst/>
                <a:ahLst/>
                <a:cxnLst/>
                <a:rect l="l" t="t" r="r" b="b"/>
                <a:pathLst>
                  <a:path w="18178" h="18178" fill="none" extrusionOk="0">
                    <a:moveTo>
                      <a:pt x="12129" y="1673"/>
                    </a:moveTo>
                    <a:cubicBezTo>
                      <a:pt x="16202" y="3344"/>
                      <a:pt x="18177" y="8025"/>
                      <a:pt x="16506" y="12129"/>
                    </a:cubicBezTo>
                    <a:cubicBezTo>
                      <a:pt x="14834" y="16232"/>
                      <a:pt x="10153" y="18177"/>
                      <a:pt x="6049" y="16506"/>
                    </a:cubicBezTo>
                    <a:cubicBezTo>
                      <a:pt x="1976" y="14834"/>
                      <a:pt x="1" y="10183"/>
                      <a:pt x="1672" y="6080"/>
                    </a:cubicBezTo>
                    <a:cubicBezTo>
                      <a:pt x="3344" y="1977"/>
                      <a:pt x="8025" y="1"/>
                      <a:pt x="12129" y="167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68" name="Google Shape;1768;p99"/>
              <p:cNvSpPr/>
              <p:nvPr/>
            </p:nvSpPr>
            <p:spPr>
              <a:xfrm>
                <a:off x="2358204" y="2248986"/>
                <a:ext cx="734868" cy="29"/>
              </a:xfrm>
              <a:custGeom>
                <a:avLst/>
                <a:gdLst/>
                <a:ahLst/>
                <a:cxnLst/>
                <a:rect l="l" t="t" r="r" b="b"/>
                <a:pathLst>
                  <a:path w="25594" h="1" fill="none" extrusionOk="0">
                    <a:moveTo>
                      <a:pt x="0" y="0"/>
                    </a:moveTo>
                    <a:lnTo>
                      <a:pt x="25594" y="0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69" name="Google Shape;1769;p99"/>
              <p:cNvSpPr/>
              <p:nvPr/>
            </p:nvSpPr>
            <p:spPr>
              <a:xfrm>
                <a:off x="2478658" y="2314424"/>
                <a:ext cx="494860" cy="29"/>
              </a:xfrm>
              <a:custGeom>
                <a:avLst/>
                <a:gdLst/>
                <a:ahLst/>
                <a:cxnLst/>
                <a:rect l="l" t="t" r="r" b="b"/>
                <a:pathLst>
                  <a:path w="17235" h="1" fill="none" extrusionOk="0">
                    <a:moveTo>
                      <a:pt x="0" y="1"/>
                    </a:moveTo>
                    <a:lnTo>
                      <a:pt x="17234" y="1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70" name="Google Shape;1770;p99"/>
              <p:cNvSpPr/>
              <p:nvPr/>
            </p:nvSpPr>
            <p:spPr>
              <a:xfrm>
                <a:off x="2709057" y="1394523"/>
                <a:ext cx="33192" cy="32330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1126" fill="none" extrusionOk="0">
                    <a:moveTo>
                      <a:pt x="1156" y="548"/>
                    </a:moveTo>
                    <a:cubicBezTo>
                      <a:pt x="1156" y="882"/>
                      <a:pt x="882" y="1126"/>
                      <a:pt x="578" y="1126"/>
                    </a:cubicBezTo>
                    <a:cubicBezTo>
                      <a:pt x="274" y="1126"/>
                      <a:pt x="1" y="882"/>
                      <a:pt x="1" y="548"/>
                    </a:cubicBezTo>
                    <a:cubicBezTo>
                      <a:pt x="1" y="244"/>
                      <a:pt x="274" y="1"/>
                      <a:pt x="578" y="1"/>
                    </a:cubicBezTo>
                    <a:cubicBezTo>
                      <a:pt x="882" y="1"/>
                      <a:pt x="1156" y="244"/>
                      <a:pt x="1156" y="548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71" name="Google Shape;1771;p99"/>
              <p:cNvSpPr/>
              <p:nvPr/>
            </p:nvSpPr>
            <p:spPr>
              <a:xfrm>
                <a:off x="2643589" y="1394523"/>
                <a:ext cx="33192" cy="32330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1126" fill="none" extrusionOk="0">
                    <a:moveTo>
                      <a:pt x="1156" y="548"/>
                    </a:moveTo>
                    <a:cubicBezTo>
                      <a:pt x="1156" y="882"/>
                      <a:pt x="882" y="1126"/>
                      <a:pt x="578" y="1126"/>
                    </a:cubicBezTo>
                    <a:cubicBezTo>
                      <a:pt x="274" y="1126"/>
                      <a:pt x="1" y="882"/>
                      <a:pt x="1" y="548"/>
                    </a:cubicBezTo>
                    <a:cubicBezTo>
                      <a:pt x="1" y="244"/>
                      <a:pt x="274" y="1"/>
                      <a:pt x="578" y="1"/>
                    </a:cubicBezTo>
                    <a:cubicBezTo>
                      <a:pt x="882" y="1"/>
                      <a:pt x="1156" y="244"/>
                      <a:pt x="1156" y="548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72" name="Google Shape;1772;p99"/>
              <p:cNvSpPr/>
              <p:nvPr/>
            </p:nvSpPr>
            <p:spPr>
              <a:xfrm>
                <a:off x="2775385" y="1394523"/>
                <a:ext cx="32330" cy="32330"/>
              </a:xfrm>
              <a:custGeom>
                <a:avLst/>
                <a:gdLst/>
                <a:ahLst/>
                <a:cxnLst/>
                <a:rect l="l" t="t" r="r" b="b"/>
                <a:pathLst>
                  <a:path w="1126" h="1126" fill="none" extrusionOk="0">
                    <a:moveTo>
                      <a:pt x="1125" y="548"/>
                    </a:moveTo>
                    <a:cubicBezTo>
                      <a:pt x="1125" y="882"/>
                      <a:pt x="852" y="1126"/>
                      <a:pt x="548" y="1126"/>
                    </a:cubicBezTo>
                    <a:cubicBezTo>
                      <a:pt x="244" y="1126"/>
                      <a:pt x="1" y="882"/>
                      <a:pt x="1" y="548"/>
                    </a:cubicBezTo>
                    <a:cubicBezTo>
                      <a:pt x="1" y="244"/>
                      <a:pt x="244" y="1"/>
                      <a:pt x="548" y="1"/>
                    </a:cubicBezTo>
                    <a:cubicBezTo>
                      <a:pt x="852" y="1"/>
                      <a:pt x="1125" y="244"/>
                      <a:pt x="1125" y="548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73" name="Google Shape;1773;p99"/>
              <p:cNvSpPr/>
              <p:nvPr/>
            </p:nvSpPr>
            <p:spPr>
              <a:xfrm>
                <a:off x="793425" y="991325"/>
                <a:ext cx="1799613" cy="3777216"/>
              </a:xfrm>
              <a:custGeom>
                <a:avLst/>
                <a:gdLst/>
                <a:ahLst/>
                <a:cxnLst/>
                <a:rect l="l" t="t" r="r" b="b"/>
                <a:pathLst>
                  <a:path w="62677" h="131553" extrusionOk="0">
                    <a:moveTo>
                      <a:pt x="8481" y="131552"/>
                    </a:moveTo>
                    <a:cubicBezTo>
                      <a:pt x="3800" y="131552"/>
                      <a:pt x="0" y="127753"/>
                      <a:pt x="0" y="123072"/>
                    </a:cubicBezTo>
                    <a:lnTo>
                      <a:pt x="0" y="8480"/>
                    </a:lnTo>
                    <a:cubicBezTo>
                      <a:pt x="0" y="3800"/>
                      <a:pt x="3800" y="0"/>
                      <a:pt x="8481" y="0"/>
                    </a:cubicBezTo>
                    <a:lnTo>
                      <a:pt x="54196" y="0"/>
                    </a:lnTo>
                    <a:cubicBezTo>
                      <a:pt x="58877" y="0"/>
                      <a:pt x="62676" y="3800"/>
                      <a:pt x="62676" y="8480"/>
                    </a:cubicBezTo>
                    <a:lnTo>
                      <a:pt x="62676" y="123072"/>
                    </a:lnTo>
                    <a:cubicBezTo>
                      <a:pt x="62676" y="127753"/>
                      <a:pt x="58877" y="131552"/>
                      <a:pt x="54196" y="131552"/>
                    </a:cubicBezTo>
                    <a:lnTo>
                      <a:pt x="8481" y="13155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accent3"/>
                  </a:gs>
                </a:gsLst>
                <a:lin ang="10801400" scaled="0"/>
              </a:gra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74" name="Google Shape;1774;p99"/>
              <p:cNvSpPr/>
              <p:nvPr/>
            </p:nvSpPr>
            <p:spPr>
              <a:xfrm>
                <a:off x="1494268" y="4608075"/>
                <a:ext cx="397123" cy="29"/>
              </a:xfrm>
              <a:custGeom>
                <a:avLst/>
                <a:gdLst/>
                <a:ahLst/>
                <a:cxnLst/>
                <a:rect l="l" t="t" r="r" b="b"/>
                <a:pathLst>
                  <a:path w="13831" h="1" fill="none" extrusionOk="0">
                    <a:moveTo>
                      <a:pt x="0" y="0"/>
                    </a:moveTo>
                    <a:lnTo>
                      <a:pt x="13830" y="0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75" name="Google Shape;1775;p99"/>
              <p:cNvSpPr/>
              <p:nvPr/>
            </p:nvSpPr>
            <p:spPr>
              <a:xfrm>
                <a:off x="1490765" y="4089649"/>
                <a:ext cx="404990" cy="404961"/>
              </a:xfrm>
              <a:custGeom>
                <a:avLst/>
                <a:gdLst/>
                <a:ahLst/>
                <a:cxnLst/>
                <a:rect l="l" t="t" r="r" b="b"/>
                <a:pathLst>
                  <a:path w="14105" h="14104" fill="none" extrusionOk="0">
                    <a:moveTo>
                      <a:pt x="13466" y="5897"/>
                    </a:moveTo>
                    <a:cubicBezTo>
                      <a:pt x="14104" y="9453"/>
                      <a:pt x="11733" y="12827"/>
                      <a:pt x="8177" y="13466"/>
                    </a:cubicBezTo>
                    <a:cubicBezTo>
                      <a:pt x="4651" y="14104"/>
                      <a:pt x="1277" y="11733"/>
                      <a:pt x="639" y="8207"/>
                    </a:cubicBezTo>
                    <a:cubicBezTo>
                      <a:pt x="0" y="4651"/>
                      <a:pt x="2371" y="1277"/>
                      <a:pt x="5897" y="639"/>
                    </a:cubicBezTo>
                    <a:cubicBezTo>
                      <a:pt x="9454" y="0"/>
                      <a:pt x="12827" y="2371"/>
                      <a:pt x="13466" y="5897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76" name="Google Shape;1776;p99"/>
              <p:cNvSpPr/>
              <p:nvPr/>
            </p:nvSpPr>
            <p:spPr>
              <a:xfrm>
                <a:off x="916492" y="2757810"/>
                <a:ext cx="1553491" cy="321883"/>
              </a:xfrm>
              <a:custGeom>
                <a:avLst/>
                <a:gdLst/>
                <a:ahLst/>
                <a:cxnLst/>
                <a:rect l="l" t="t" r="r" b="b"/>
                <a:pathLst>
                  <a:path w="37357" h="7205" extrusionOk="0">
                    <a:moveTo>
                      <a:pt x="1885" y="1"/>
                    </a:moveTo>
                    <a:cubicBezTo>
                      <a:pt x="851" y="1"/>
                      <a:pt x="0" y="882"/>
                      <a:pt x="0" y="1916"/>
                    </a:cubicBezTo>
                    <a:lnTo>
                      <a:pt x="0" y="5320"/>
                    </a:lnTo>
                    <a:cubicBezTo>
                      <a:pt x="0" y="6354"/>
                      <a:pt x="851" y="7205"/>
                      <a:pt x="1885" y="7205"/>
                    </a:cubicBezTo>
                    <a:lnTo>
                      <a:pt x="35442" y="7205"/>
                    </a:lnTo>
                    <a:cubicBezTo>
                      <a:pt x="36506" y="7205"/>
                      <a:pt x="37357" y="6354"/>
                      <a:pt x="37357" y="5320"/>
                    </a:cubicBezTo>
                    <a:lnTo>
                      <a:pt x="37357" y="1916"/>
                    </a:lnTo>
                    <a:cubicBezTo>
                      <a:pt x="37357" y="882"/>
                      <a:pt x="36506" y="1"/>
                      <a:pt x="354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77" name="Google Shape;1777;p99"/>
              <p:cNvSpPr/>
              <p:nvPr/>
            </p:nvSpPr>
            <p:spPr>
              <a:xfrm>
                <a:off x="916492" y="3210651"/>
                <a:ext cx="1553491" cy="321883"/>
              </a:xfrm>
              <a:custGeom>
                <a:avLst/>
                <a:gdLst/>
                <a:ahLst/>
                <a:cxnLst/>
                <a:rect l="l" t="t" r="r" b="b"/>
                <a:pathLst>
                  <a:path w="37357" h="7205" extrusionOk="0">
                    <a:moveTo>
                      <a:pt x="1885" y="1"/>
                    </a:moveTo>
                    <a:cubicBezTo>
                      <a:pt x="851" y="1"/>
                      <a:pt x="0" y="882"/>
                      <a:pt x="0" y="1916"/>
                    </a:cubicBezTo>
                    <a:lnTo>
                      <a:pt x="0" y="5320"/>
                    </a:lnTo>
                    <a:cubicBezTo>
                      <a:pt x="0" y="6354"/>
                      <a:pt x="851" y="7205"/>
                      <a:pt x="1885" y="7205"/>
                    </a:cubicBezTo>
                    <a:lnTo>
                      <a:pt x="35442" y="7205"/>
                    </a:lnTo>
                    <a:cubicBezTo>
                      <a:pt x="36506" y="7205"/>
                      <a:pt x="37357" y="6354"/>
                      <a:pt x="37357" y="5320"/>
                    </a:cubicBezTo>
                    <a:lnTo>
                      <a:pt x="37357" y="1916"/>
                    </a:lnTo>
                    <a:cubicBezTo>
                      <a:pt x="37357" y="882"/>
                      <a:pt x="36506" y="1"/>
                      <a:pt x="354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78" name="Google Shape;1778;p99"/>
              <p:cNvSpPr/>
              <p:nvPr/>
            </p:nvSpPr>
            <p:spPr>
              <a:xfrm>
                <a:off x="916492" y="3663491"/>
                <a:ext cx="1553491" cy="321883"/>
              </a:xfrm>
              <a:custGeom>
                <a:avLst/>
                <a:gdLst/>
                <a:ahLst/>
                <a:cxnLst/>
                <a:rect l="l" t="t" r="r" b="b"/>
                <a:pathLst>
                  <a:path w="37357" h="7205" extrusionOk="0">
                    <a:moveTo>
                      <a:pt x="1885" y="1"/>
                    </a:moveTo>
                    <a:cubicBezTo>
                      <a:pt x="851" y="1"/>
                      <a:pt x="0" y="882"/>
                      <a:pt x="0" y="1916"/>
                    </a:cubicBezTo>
                    <a:lnTo>
                      <a:pt x="0" y="5320"/>
                    </a:lnTo>
                    <a:cubicBezTo>
                      <a:pt x="0" y="6354"/>
                      <a:pt x="851" y="7205"/>
                      <a:pt x="1885" y="7205"/>
                    </a:cubicBezTo>
                    <a:lnTo>
                      <a:pt x="35442" y="7205"/>
                    </a:lnTo>
                    <a:cubicBezTo>
                      <a:pt x="36506" y="7205"/>
                      <a:pt x="37357" y="6354"/>
                      <a:pt x="37357" y="5320"/>
                    </a:cubicBezTo>
                    <a:lnTo>
                      <a:pt x="37357" y="1916"/>
                    </a:lnTo>
                    <a:cubicBezTo>
                      <a:pt x="37357" y="882"/>
                      <a:pt x="36506" y="1"/>
                      <a:pt x="354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79" name="Google Shape;1779;p99"/>
              <p:cNvSpPr/>
              <p:nvPr/>
            </p:nvSpPr>
            <p:spPr>
              <a:xfrm>
                <a:off x="1487464" y="4085543"/>
                <a:ext cx="397200" cy="3972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80" name="Google Shape;1780;p99"/>
              <p:cNvSpPr/>
              <p:nvPr/>
            </p:nvSpPr>
            <p:spPr>
              <a:xfrm>
                <a:off x="916492" y="4086979"/>
                <a:ext cx="321900" cy="3219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81" name="Google Shape;1781;p99"/>
              <p:cNvSpPr/>
              <p:nvPr/>
            </p:nvSpPr>
            <p:spPr>
              <a:xfrm>
                <a:off x="2102868" y="4086979"/>
                <a:ext cx="321900" cy="3219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82" name="Google Shape;1782;p99"/>
              <p:cNvSpPr/>
              <p:nvPr/>
            </p:nvSpPr>
            <p:spPr>
              <a:xfrm>
                <a:off x="916492" y="1214488"/>
                <a:ext cx="1584900" cy="1412400"/>
              </a:xfrm>
              <a:prstGeom prst="roundRect">
                <a:avLst>
                  <a:gd name="adj" fmla="val 9201"/>
                </a:avLst>
              </a:prstGeom>
              <a:solidFill>
                <a:schemeClr val="dk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83" name="Google Shape;1783;p99"/>
              <p:cNvSpPr/>
              <p:nvPr/>
            </p:nvSpPr>
            <p:spPr>
              <a:xfrm>
                <a:off x="1425125" y="1672070"/>
                <a:ext cx="521963" cy="521963"/>
              </a:xfrm>
              <a:custGeom>
                <a:avLst/>
                <a:gdLst/>
                <a:ahLst/>
                <a:cxnLst/>
                <a:rect l="l" t="t" r="r" b="b"/>
                <a:pathLst>
                  <a:path w="5260" h="5260" extrusionOk="0">
                    <a:moveTo>
                      <a:pt x="1156" y="1"/>
                    </a:moveTo>
                    <a:cubicBezTo>
                      <a:pt x="518" y="1"/>
                      <a:pt x="1" y="517"/>
                      <a:pt x="1" y="1156"/>
                    </a:cubicBezTo>
                    <a:lnTo>
                      <a:pt x="1" y="4104"/>
                    </a:lnTo>
                    <a:cubicBezTo>
                      <a:pt x="1" y="4742"/>
                      <a:pt x="518" y="5259"/>
                      <a:pt x="1156" y="5259"/>
                    </a:cubicBezTo>
                    <a:lnTo>
                      <a:pt x="4104" y="5259"/>
                    </a:lnTo>
                    <a:cubicBezTo>
                      <a:pt x="4743" y="5259"/>
                      <a:pt x="5259" y="4742"/>
                      <a:pt x="5259" y="4104"/>
                    </a:cubicBezTo>
                    <a:lnTo>
                      <a:pt x="5259" y="1156"/>
                    </a:lnTo>
                    <a:cubicBezTo>
                      <a:pt x="5259" y="517"/>
                      <a:pt x="4743" y="1"/>
                      <a:pt x="4104" y="1"/>
                    </a:cubicBezTo>
                    <a:close/>
                  </a:path>
                </a:pathLst>
              </a:custGeom>
              <a:solidFill>
                <a:srgbClr val="F6F6F6"/>
              </a:solidFill>
              <a:ln w="6075" cap="flat" cmpd="sng">
                <a:solidFill>
                  <a:srgbClr val="3D465E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84" name="Google Shape;1784;p99"/>
              <p:cNvSpPr/>
              <p:nvPr/>
            </p:nvSpPr>
            <p:spPr>
              <a:xfrm>
                <a:off x="1588063" y="1805338"/>
                <a:ext cx="235379" cy="256714"/>
              </a:xfrm>
              <a:custGeom>
                <a:avLst/>
                <a:gdLst/>
                <a:ahLst/>
                <a:cxnLst/>
                <a:rect l="l" t="t" r="r" b="b"/>
                <a:pathLst>
                  <a:path w="2372" h="2587" extrusionOk="0">
                    <a:moveTo>
                      <a:pt x="70" y="0"/>
                    </a:moveTo>
                    <a:cubicBezTo>
                      <a:pt x="31" y="0"/>
                      <a:pt x="0" y="43"/>
                      <a:pt x="0" y="86"/>
                    </a:cubicBezTo>
                    <a:lnTo>
                      <a:pt x="0" y="2488"/>
                    </a:lnTo>
                    <a:cubicBezTo>
                      <a:pt x="0" y="2537"/>
                      <a:pt x="41" y="2587"/>
                      <a:pt x="89" y="2587"/>
                    </a:cubicBezTo>
                    <a:cubicBezTo>
                      <a:pt x="100" y="2587"/>
                      <a:pt x="111" y="2584"/>
                      <a:pt x="122" y="2579"/>
                    </a:cubicBezTo>
                    <a:lnTo>
                      <a:pt x="2310" y="1363"/>
                    </a:lnTo>
                    <a:cubicBezTo>
                      <a:pt x="2371" y="1332"/>
                      <a:pt x="2371" y="1241"/>
                      <a:pt x="2310" y="1211"/>
                    </a:cubicBezTo>
                    <a:lnTo>
                      <a:pt x="122" y="25"/>
                    </a:lnTo>
                    <a:cubicBezTo>
                      <a:pt x="104" y="8"/>
                      <a:pt x="86" y="0"/>
                      <a:pt x="70" y="0"/>
                    </a:cubicBezTo>
                    <a:close/>
                  </a:path>
                </a:pathLst>
              </a:custGeom>
              <a:solidFill>
                <a:srgbClr val="D36980"/>
              </a:solidFill>
              <a:ln w="6075" cap="flat" cmpd="sng">
                <a:solidFill>
                  <a:srgbClr val="3D465E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785" name="Google Shape;1785;p99"/>
            <p:cNvSpPr/>
            <p:nvPr/>
          </p:nvSpPr>
          <p:spPr>
            <a:xfrm>
              <a:off x="1043716" y="3056476"/>
              <a:ext cx="541531" cy="39"/>
            </a:xfrm>
            <a:custGeom>
              <a:avLst/>
              <a:gdLst/>
              <a:ahLst/>
              <a:cxnLst/>
              <a:rect l="l" t="t" r="r" b="b"/>
              <a:pathLst>
                <a:path w="13922" h="1" fill="none" extrusionOk="0">
                  <a:moveTo>
                    <a:pt x="0" y="1"/>
                  </a:moveTo>
                  <a:lnTo>
                    <a:pt x="13921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86" name="Google Shape;1786;p99"/>
            <p:cNvSpPr/>
            <p:nvPr/>
          </p:nvSpPr>
          <p:spPr>
            <a:xfrm>
              <a:off x="1043716" y="3519376"/>
              <a:ext cx="541531" cy="39"/>
            </a:xfrm>
            <a:custGeom>
              <a:avLst/>
              <a:gdLst/>
              <a:ahLst/>
              <a:cxnLst/>
              <a:rect l="l" t="t" r="r" b="b"/>
              <a:pathLst>
                <a:path w="13922" h="1" fill="none" extrusionOk="0">
                  <a:moveTo>
                    <a:pt x="0" y="1"/>
                  </a:moveTo>
                  <a:lnTo>
                    <a:pt x="13921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87" name="Google Shape;1787;p99"/>
            <p:cNvSpPr/>
            <p:nvPr/>
          </p:nvSpPr>
          <p:spPr>
            <a:xfrm>
              <a:off x="1043716" y="2593576"/>
              <a:ext cx="541531" cy="39"/>
            </a:xfrm>
            <a:custGeom>
              <a:avLst/>
              <a:gdLst/>
              <a:ahLst/>
              <a:cxnLst/>
              <a:rect l="l" t="t" r="r" b="b"/>
              <a:pathLst>
                <a:path w="13922" h="1" fill="none" extrusionOk="0">
                  <a:moveTo>
                    <a:pt x="0" y="1"/>
                  </a:moveTo>
                  <a:lnTo>
                    <a:pt x="13921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pic>
        <p:nvPicPr>
          <p:cNvPr id="32" name="Picture 2" descr="Shape, circle&#10;&#10;Description automatically generated">
            <a:extLst>
              <a:ext uri="{FF2B5EF4-FFF2-40B4-BE49-F238E27FC236}">
                <a16:creationId xmlns:a16="http://schemas.microsoft.com/office/drawing/2014/main" id="{B564E798-ABD7-8921-5B61-ABDFFA3153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2515" y="1101169"/>
            <a:ext cx="996987" cy="99698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1" name="Google Shape;1351;p88"/>
          <p:cNvGrpSpPr/>
          <p:nvPr/>
        </p:nvGrpSpPr>
        <p:grpSpPr>
          <a:xfrm rot="-608266">
            <a:off x="615603" y="252146"/>
            <a:ext cx="692367" cy="692431"/>
            <a:chOff x="4231275" y="1599750"/>
            <a:chExt cx="692428" cy="692493"/>
          </a:xfrm>
        </p:grpSpPr>
        <p:sp>
          <p:nvSpPr>
            <p:cNvPr id="1352" name="Google Shape;1352;p88"/>
            <p:cNvSpPr/>
            <p:nvPr/>
          </p:nvSpPr>
          <p:spPr>
            <a:xfrm>
              <a:off x="4231275" y="1599750"/>
              <a:ext cx="692428" cy="692493"/>
            </a:xfrm>
            <a:custGeom>
              <a:avLst/>
              <a:gdLst/>
              <a:ahLst/>
              <a:cxnLst/>
              <a:rect l="l" t="t" r="r" b="b"/>
              <a:pathLst>
                <a:path w="8177" h="8178" fill="none" extrusionOk="0">
                  <a:moveTo>
                    <a:pt x="7721" y="3223"/>
                  </a:moveTo>
                  <a:cubicBezTo>
                    <a:pt x="8177" y="5229"/>
                    <a:pt x="6961" y="7235"/>
                    <a:pt x="4955" y="7721"/>
                  </a:cubicBezTo>
                  <a:cubicBezTo>
                    <a:pt x="2949" y="8177"/>
                    <a:pt x="943" y="6961"/>
                    <a:pt x="487" y="4955"/>
                  </a:cubicBezTo>
                  <a:cubicBezTo>
                    <a:pt x="0" y="2949"/>
                    <a:pt x="1247" y="943"/>
                    <a:pt x="3222" y="457"/>
                  </a:cubicBezTo>
                  <a:cubicBezTo>
                    <a:pt x="5229" y="1"/>
                    <a:pt x="7235" y="1247"/>
                    <a:pt x="7721" y="322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53" name="Google Shape;1353;p88"/>
            <p:cNvSpPr/>
            <p:nvPr/>
          </p:nvSpPr>
          <p:spPr>
            <a:xfrm>
              <a:off x="4411473" y="1759369"/>
              <a:ext cx="332115" cy="342351"/>
            </a:xfrm>
            <a:custGeom>
              <a:avLst/>
              <a:gdLst/>
              <a:ahLst/>
              <a:cxnLst/>
              <a:rect l="l" t="t" r="r" b="b"/>
              <a:pathLst>
                <a:path w="3922" h="4043" fill="none" extrusionOk="0">
                  <a:moveTo>
                    <a:pt x="3921" y="4043"/>
                  </a:moveTo>
                  <a:cubicBezTo>
                    <a:pt x="3921" y="3161"/>
                    <a:pt x="3344" y="2219"/>
                    <a:pt x="2523" y="1915"/>
                  </a:cubicBezTo>
                  <a:cubicBezTo>
                    <a:pt x="2827" y="1733"/>
                    <a:pt x="3009" y="1399"/>
                    <a:pt x="3009" y="1034"/>
                  </a:cubicBezTo>
                  <a:cubicBezTo>
                    <a:pt x="3009" y="456"/>
                    <a:pt x="2553" y="0"/>
                    <a:pt x="1976" y="0"/>
                  </a:cubicBezTo>
                  <a:cubicBezTo>
                    <a:pt x="1398" y="0"/>
                    <a:pt x="912" y="456"/>
                    <a:pt x="912" y="1034"/>
                  </a:cubicBezTo>
                  <a:cubicBezTo>
                    <a:pt x="912" y="1399"/>
                    <a:pt x="1125" y="1733"/>
                    <a:pt x="1398" y="1915"/>
                  </a:cubicBezTo>
                  <a:cubicBezTo>
                    <a:pt x="608" y="2219"/>
                    <a:pt x="0" y="3161"/>
                    <a:pt x="0" y="404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0" name="Google Shape;1759;p99">
            <a:extLst>
              <a:ext uri="{FF2B5EF4-FFF2-40B4-BE49-F238E27FC236}">
                <a16:creationId xmlns:a16="http://schemas.microsoft.com/office/drawing/2014/main" id="{92872CB2-1146-11D0-13E2-3D16F9024461}"/>
              </a:ext>
            </a:extLst>
          </p:cNvPr>
          <p:cNvSpPr txBox="1">
            <a:spLocks/>
          </p:cNvSpPr>
          <p:nvPr/>
        </p:nvSpPr>
        <p:spPr>
          <a:xfrm>
            <a:off x="226645" y="969673"/>
            <a:ext cx="8690707" cy="3246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Quicksand"/>
              <a:buChar char="●"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Quicksand"/>
              <a:buChar char="○"/>
              <a:defRPr sz="16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Quicksand"/>
              <a:buChar char="■"/>
              <a:defRPr sz="16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Quicksand"/>
              <a:buChar char="●"/>
              <a:defRPr sz="16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Quicksand"/>
              <a:buChar char="○"/>
              <a:defRPr sz="16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Quicksand"/>
              <a:buChar char="■"/>
              <a:defRPr sz="16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Quicksand"/>
              <a:buChar char="●"/>
              <a:defRPr sz="16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Quicksand"/>
              <a:buChar char="○"/>
              <a:defRPr sz="16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Quicksand"/>
              <a:buChar char="■"/>
              <a:defRPr sz="16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285750" indent="-285750" algn="l"/>
            <a:r>
              <a:rPr lang="en" dirty="0"/>
              <a:t>“</a:t>
            </a:r>
            <a:r>
              <a:rPr lang="en-US" dirty="0"/>
              <a:t>Depression is a common illness worldwide. […] Approximately </a:t>
            </a:r>
            <a:r>
              <a:rPr lang="en-US" b="1" dirty="0"/>
              <a:t>280 million </a:t>
            </a:r>
            <a:r>
              <a:rPr lang="en-US" dirty="0"/>
              <a:t>people in the world have depression </a:t>
            </a:r>
            <a:r>
              <a:rPr lang="en" dirty="0"/>
              <a:t>”</a:t>
            </a:r>
          </a:p>
          <a:p>
            <a:pPr marL="285750" indent="-285750" algn="l"/>
            <a:r>
              <a:rPr lang="en-US" b="0" i="0" dirty="0">
                <a:solidFill>
                  <a:srgbClr val="3C4245"/>
                </a:solidFill>
                <a:effectLst/>
                <a:latin typeface="Arial" panose="020B0604020202020204" pitchFamily="34" charset="0"/>
              </a:rPr>
              <a:t> ”</a:t>
            </a:r>
            <a:r>
              <a:rPr lang="en-US" dirty="0"/>
              <a:t>At its worst, depression can lead to suicide. Over </a:t>
            </a:r>
            <a:r>
              <a:rPr lang="en-US" b="1" dirty="0"/>
              <a:t>700 000 people </a:t>
            </a:r>
            <a:r>
              <a:rPr lang="en-US" dirty="0"/>
              <a:t>die due to suicide every year. Suicide is the fourth leading cause of death in 15-29-year-olds.”</a:t>
            </a:r>
          </a:p>
          <a:p>
            <a:pPr marL="285750" indent="-285750" algn="l"/>
            <a:r>
              <a:rPr lang="en-US" dirty="0"/>
              <a:t>“Although there are known, effective treatments for mental disorders, more than 75% of people in low- and middle-income countries receive no treatment.  Barriers to effective care include a lack of resources, lack of trained health-care providers and </a:t>
            </a:r>
            <a:r>
              <a:rPr lang="en-US" b="1" dirty="0"/>
              <a:t>social stigma associated with mental disorders</a:t>
            </a:r>
            <a:r>
              <a:rPr lang="en-US" dirty="0"/>
              <a:t>. In countries of all income levels, people who experience depression are often not correctly diagnosed.</a:t>
            </a:r>
            <a:endParaRPr lang="en" dirty="0"/>
          </a:p>
          <a:p>
            <a:pPr marL="285750" indent="-285750" algn="l"/>
            <a:endParaRPr lang="en" dirty="0"/>
          </a:p>
        </p:txBody>
      </p:sp>
      <p:sp>
        <p:nvSpPr>
          <p:cNvPr id="11" name="Google Shape;1758;p99">
            <a:extLst>
              <a:ext uri="{FF2B5EF4-FFF2-40B4-BE49-F238E27FC236}">
                <a16:creationId xmlns:a16="http://schemas.microsoft.com/office/drawing/2014/main" id="{5AD70D2E-5DD9-0A87-291D-E6A929AB5D9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15275" y="4216481"/>
            <a:ext cx="5713443" cy="66439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— World Health Organization</a:t>
            </a:r>
            <a:br>
              <a:rPr lang="en" dirty="0"/>
            </a:br>
            <a:r>
              <a:rPr lang="en" sz="1200" b="0" i="1" dirty="0"/>
              <a:t>(</a:t>
            </a:r>
            <a:r>
              <a:rPr lang="en-US" sz="1200" b="0" i="1" dirty="0"/>
              <a:t>https://www.who.int/news-room/fact-sheets/detail/depression)</a:t>
            </a:r>
            <a:endParaRPr sz="1200" b="0" i="1" dirty="0"/>
          </a:p>
        </p:txBody>
      </p:sp>
      <p:sp>
        <p:nvSpPr>
          <p:cNvPr id="13" name="Google Shape;1350;p88">
            <a:extLst>
              <a:ext uri="{FF2B5EF4-FFF2-40B4-BE49-F238E27FC236}">
                <a16:creationId xmlns:a16="http://schemas.microsoft.com/office/drawing/2014/main" id="{2E63BF6C-0E3D-329E-D2B2-144A9BA85F4F}"/>
              </a:ext>
            </a:extLst>
          </p:cNvPr>
          <p:cNvSpPr txBox="1">
            <a:spLocks/>
          </p:cNvSpPr>
          <p:nvPr/>
        </p:nvSpPr>
        <p:spPr>
          <a:xfrm>
            <a:off x="713247" y="417859"/>
            <a:ext cx="77175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Black"/>
              <a:buNone/>
              <a:defRPr sz="28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Black"/>
              <a:buNone/>
              <a:defRPr sz="28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Black"/>
              <a:buNone/>
              <a:defRPr sz="28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Black"/>
              <a:buNone/>
              <a:defRPr sz="28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Black"/>
              <a:buNone/>
              <a:defRPr sz="28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Black"/>
              <a:buNone/>
              <a:defRPr sz="28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Black"/>
              <a:buNone/>
              <a:defRPr sz="28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Black"/>
              <a:buNone/>
              <a:defRPr sz="28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r>
              <a:rPr lang="it-IT" dirty="0"/>
              <a:t>SOME NUMBERS….</a:t>
            </a:r>
          </a:p>
        </p:txBody>
      </p:sp>
    </p:spTree>
    <p:extLst>
      <p:ext uri="{BB962C8B-B14F-4D97-AF65-F5344CB8AC3E}">
        <p14:creationId xmlns:p14="http://schemas.microsoft.com/office/powerpoint/2010/main" val="2897979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2" name="Google Shape;1952;p108"/>
          <p:cNvSpPr txBox="1">
            <a:spLocks noGrp="1"/>
          </p:cNvSpPr>
          <p:nvPr>
            <p:ph type="title"/>
          </p:nvPr>
        </p:nvSpPr>
        <p:spPr>
          <a:xfrm>
            <a:off x="416243" y="3222855"/>
            <a:ext cx="2453203" cy="30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Communication</a:t>
            </a:r>
            <a:endParaRPr dirty="0"/>
          </a:p>
        </p:txBody>
      </p:sp>
      <p:sp>
        <p:nvSpPr>
          <p:cNvPr id="1954" name="Google Shape;1954;p108"/>
          <p:cNvSpPr txBox="1">
            <a:spLocks noGrp="1"/>
          </p:cNvSpPr>
          <p:nvPr>
            <p:ph type="title" idx="3"/>
          </p:nvPr>
        </p:nvSpPr>
        <p:spPr>
          <a:xfrm>
            <a:off x="6669015" y="3222855"/>
            <a:ext cx="1828800" cy="30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Marketing</a:t>
            </a:r>
            <a:endParaRPr dirty="0"/>
          </a:p>
        </p:txBody>
      </p:sp>
      <p:sp>
        <p:nvSpPr>
          <p:cNvPr id="1958" name="Google Shape;1958;p108"/>
          <p:cNvSpPr txBox="1">
            <a:spLocks noGrp="1"/>
          </p:cNvSpPr>
          <p:nvPr>
            <p:ph type="title" idx="5"/>
          </p:nvPr>
        </p:nvSpPr>
        <p:spPr>
          <a:xfrm>
            <a:off x="3654263" y="3222855"/>
            <a:ext cx="1828800" cy="30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Healthcare</a:t>
            </a:r>
            <a:endParaRPr dirty="0"/>
          </a:p>
        </p:txBody>
      </p:sp>
      <p:sp>
        <p:nvSpPr>
          <p:cNvPr id="1964" name="Google Shape;1964;p108"/>
          <p:cNvSpPr txBox="1">
            <a:spLocks noGrp="1"/>
          </p:cNvSpPr>
          <p:nvPr>
            <p:ph type="title" idx="15"/>
          </p:nvPr>
        </p:nvSpPr>
        <p:spPr>
          <a:xfrm>
            <a:off x="713225" y="657995"/>
            <a:ext cx="7717500" cy="36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APPLICATION FIELDS</a:t>
            </a:r>
            <a:endParaRPr dirty="0"/>
          </a:p>
        </p:txBody>
      </p:sp>
      <p:grpSp>
        <p:nvGrpSpPr>
          <p:cNvPr id="1972" name="Google Shape;1972;p108"/>
          <p:cNvGrpSpPr>
            <a:grpSpLocks noChangeAspect="1"/>
          </p:cNvGrpSpPr>
          <p:nvPr/>
        </p:nvGrpSpPr>
        <p:grpSpPr>
          <a:xfrm>
            <a:off x="1120835" y="1857081"/>
            <a:ext cx="1046666" cy="1016468"/>
            <a:chOff x="-61784125" y="3377700"/>
            <a:chExt cx="316650" cy="317450"/>
          </a:xfrm>
        </p:grpSpPr>
        <p:sp>
          <p:nvSpPr>
            <p:cNvPr id="1973" name="Google Shape;1973;p108"/>
            <p:cNvSpPr/>
            <p:nvPr/>
          </p:nvSpPr>
          <p:spPr>
            <a:xfrm>
              <a:off x="-61688025" y="3460400"/>
              <a:ext cx="124450" cy="51225"/>
            </a:xfrm>
            <a:custGeom>
              <a:avLst/>
              <a:gdLst/>
              <a:ahLst/>
              <a:cxnLst/>
              <a:rect l="l" t="t" r="r" b="b"/>
              <a:pathLst>
                <a:path w="4978" h="2049" extrusionOk="0">
                  <a:moveTo>
                    <a:pt x="630" y="1"/>
                  </a:moveTo>
                  <a:cubicBezTo>
                    <a:pt x="252" y="442"/>
                    <a:pt x="0" y="1041"/>
                    <a:pt x="0" y="1671"/>
                  </a:cubicBezTo>
                  <a:cubicBezTo>
                    <a:pt x="0" y="1891"/>
                    <a:pt x="189" y="2049"/>
                    <a:pt x="441" y="2049"/>
                  </a:cubicBezTo>
                  <a:lnTo>
                    <a:pt x="4568" y="2049"/>
                  </a:lnTo>
                  <a:cubicBezTo>
                    <a:pt x="4820" y="2049"/>
                    <a:pt x="4978" y="1860"/>
                    <a:pt x="4978" y="1671"/>
                  </a:cubicBezTo>
                  <a:cubicBezTo>
                    <a:pt x="4978" y="1041"/>
                    <a:pt x="4726" y="442"/>
                    <a:pt x="4348" y="1"/>
                  </a:cubicBezTo>
                  <a:cubicBezTo>
                    <a:pt x="3875" y="568"/>
                    <a:pt x="3182" y="852"/>
                    <a:pt x="2489" y="852"/>
                  </a:cubicBezTo>
                  <a:cubicBezTo>
                    <a:pt x="1827" y="852"/>
                    <a:pt x="1134" y="568"/>
                    <a:pt x="630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099331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74" name="Google Shape;1974;p108"/>
            <p:cNvSpPr/>
            <p:nvPr/>
          </p:nvSpPr>
          <p:spPr>
            <a:xfrm>
              <a:off x="-61677800" y="3518900"/>
              <a:ext cx="104775" cy="61850"/>
            </a:xfrm>
            <a:custGeom>
              <a:avLst/>
              <a:gdLst/>
              <a:ahLst/>
              <a:cxnLst/>
              <a:rect l="l" t="t" r="r" b="b"/>
              <a:pathLst>
                <a:path w="4191" h="2474" extrusionOk="0">
                  <a:moveTo>
                    <a:pt x="2096" y="0"/>
                  </a:moveTo>
                  <a:cubicBezTo>
                    <a:pt x="1985" y="0"/>
                    <a:pt x="1875" y="40"/>
                    <a:pt x="1796" y="118"/>
                  </a:cubicBezTo>
                  <a:lnTo>
                    <a:pt x="158" y="1757"/>
                  </a:lnTo>
                  <a:cubicBezTo>
                    <a:pt x="1" y="1914"/>
                    <a:pt x="1" y="2198"/>
                    <a:pt x="158" y="2355"/>
                  </a:cubicBezTo>
                  <a:cubicBezTo>
                    <a:pt x="237" y="2434"/>
                    <a:pt x="339" y="2473"/>
                    <a:pt x="442" y="2473"/>
                  </a:cubicBezTo>
                  <a:cubicBezTo>
                    <a:pt x="544" y="2473"/>
                    <a:pt x="646" y="2434"/>
                    <a:pt x="725" y="2355"/>
                  </a:cubicBezTo>
                  <a:lnTo>
                    <a:pt x="2111" y="969"/>
                  </a:lnTo>
                  <a:lnTo>
                    <a:pt x="3498" y="2355"/>
                  </a:lnTo>
                  <a:cubicBezTo>
                    <a:pt x="3576" y="2434"/>
                    <a:pt x="3687" y="2473"/>
                    <a:pt x="3797" y="2473"/>
                  </a:cubicBezTo>
                  <a:cubicBezTo>
                    <a:pt x="3907" y="2473"/>
                    <a:pt x="4017" y="2434"/>
                    <a:pt x="4096" y="2355"/>
                  </a:cubicBezTo>
                  <a:cubicBezTo>
                    <a:pt x="4191" y="2198"/>
                    <a:pt x="4191" y="1914"/>
                    <a:pt x="4033" y="1757"/>
                  </a:cubicBezTo>
                  <a:lnTo>
                    <a:pt x="2395" y="118"/>
                  </a:lnTo>
                  <a:cubicBezTo>
                    <a:pt x="2316" y="40"/>
                    <a:pt x="2206" y="0"/>
                    <a:pt x="2096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099331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75" name="Google Shape;1975;p108"/>
            <p:cNvSpPr/>
            <p:nvPr/>
          </p:nvSpPr>
          <p:spPr>
            <a:xfrm>
              <a:off x="-61667550" y="3377700"/>
              <a:ext cx="82700" cy="82725"/>
            </a:xfrm>
            <a:custGeom>
              <a:avLst/>
              <a:gdLst/>
              <a:ahLst/>
              <a:cxnLst/>
              <a:rect l="l" t="t" r="r" b="b"/>
              <a:pathLst>
                <a:path w="3308" h="3309" extrusionOk="0">
                  <a:moveTo>
                    <a:pt x="1670" y="1"/>
                  </a:moveTo>
                  <a:cubicBezTo>
                    <a:pt x="756" y="1"/>
                    <a:pt x="0" y="757"/>
                    <a:pt x="0" y="1671"/>
                  </a:cubicBezTo>
                  <a:cubicBezTo>
                    <a:pt x="0" y="2584"/>
                    <a:pt x="756" y="3309"/>
                    <a:pt x="1670" y="3309"/>
                  </a:cubicBezTo>
                  <a:cubicBezTo>
                    <a:pt x="2584" y="3309"/>
                    <a:pt x="3308" y="2584"/>
                    <a:pt x="3308" y="1671"/>
                  </a:cubicBezTo>
                  <a:cubicBezTo>
                    <a:pt x="3308" y="757"/>
                    <a:pt x="2584" y="1"/>
                    <a:pt x="1670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099331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76" name="Google Shape;1976;p108"/>
            <p:cNvSpPr/>
            <p:nvPr/>
          </p:nvSpPr>
          <p:spPr>
            <a:xfrm>
              <a:off x="-61591150" y="3643150"/>
              <a:ext cx="123675" cy="51200"/>
            </a:xfrm>
            <a:custGeom>
              <a:avLst/>
              <a:gdLst/>
              <a:ahLst/>
              <a:cxnLst/>
              <a:rect l="l" t="t" r="r" b="b"/>
              <a:pathLst>
                <a:path w="4947" h="2048" extrusionOk="0">
                  <a:moveTo>
                    <a:pt x="630" y="0"/>
                  </a:moveTo>
                  <a:cubicBezTo>
                    <a:pt x="221" y="410"/>
                    <a:pt x="0" y="1008"/>
                    <a:pt x="0" y="1638"/>
                  </a:cubicBezTo>
                  <a:cubicBezTo>
                    <a:pt x="0" y="1890"/>
                    <a:pt x="189" y="2048"/>
                    <a:pt x="378" y="2048"/>
                  </a:cubicBezTo>
                  <a:lnTo>
                    <a:pt x="4505" y="2048"/>
                  </a:lnTo>
                  <a:cubicBezTo>
                    <a:pt x="4757" y="2048"/>
                    <a:pt x="4946" y="1827"/>
                    <a:pt x="4946" y="1638"/>
                  </a:cubicBezTo>
                  <a:cubicBezTo>
                    <a:pt x="4946" y="1008"/>
                    <a:pt x="4726" y="410"/>
                    <a:pt x="4316" y="0"/>
                  </a:cubicBezTo>
                  <a:cubicBezTo>
                    <a:pt x="3844" y="536"/>
                    <a:pt x="3182" y="819"/>
                    <a:pt x="2458" y="819"/>
                  </a:cubicBezTo>
                  <a:cubicBezTo>
                    <a:pt x="1796" y="819"/>
                    <a:pt x="1134" y="536"/>
                    <a:pt x="630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099331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77" name="Google Shape;1977;p108"/>
            <p:cNvSpPr/>
            <p:nvPr/>
          </p:nvSpPr>
          <p:spPr>
            <a:xfrm>
              <a:off x="-61570675" y="3560450"/>
              <a:ext cx="82725" cy="82725"/>
            </a:xfrm>
            <a:custGeom>
              <a:avLst/>
              <a:gdLst/>
              <a:ahLst/>
              <a:cxnLst/>
              <a:rect l="l" t="t" r="r" b="b"/>
              <a:pathLst>
                <a:path w="3309" h="3309" extrusionOk="0">
                  <a:moveTo>
                    <a:pt x="1670" y="0"/>
                  </a:moveTo>
                  <a:cubicBezTo>
                    <a:pt x="756" y="0"/>
                    <a:pt x="0" y="725"/>
                    <a:pt x="0" y="1638"/>
                  </a:cubicBezTo>
                  <a:cubicBezTo>
                    <a:pt x="0" y="2552"/>
                    <a:pt x="756" y="3308"/>
                    <a:pt x="1670" y="3308"/>
                  </a:cubicBezTo>
                  <a:cubicBezTo>
                    <a:pt x="2552" y="3308"/>
                    <a:pt x="3308" y="2552"/>
                    <a:pt x="3308" y="1638"/>
                  </a:cubicBezTo>
                  <a:cubicBezTo>
                    <a:pt x="3308" y="725"/>
                    <a:pt x="2552" y="0"/>
                    <a:pt x="1670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099331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78" name="Google Shape;1978;p108"/>
            <p:cNvSpPr/>
            <p:nvPr/>
          </p:nvSpPr>
          <p:spPr>
            <a:xfrm>
              <a:off x="-61784125" y="3643925"/>
              <a:ext cx="124450" cy="51225"/>
            </a:xfrm>
            <a:custGeom>
              <a:avLst/>
              <a:gdLst/>
              <a:ahLst/>
              <a:cxnLst/>
              <a:rect l="l" t="t" r="r" b="b"/>
              <a:pathLst>
                <a:path w="4978" h="2049" extrusionOk="0">
                  <a:moveTo>
                    <a:pt x="662" y="1"/>
                  </a:moveTo>
                  <a:cubicBezTo>
                    <a:pt x="252" y="442"/>
                    <a:pt x="32" y="1009"/>
                    <a:pt x="32" y="1639"/>
                  </a:cubicBezTo>
                  <a:cubicBezTo>
                    <a:pt x="0" y="1859"/>
                    <a:pt x="189" y="2048"/>
                    <a:pt x="410" y="2048"/>
                  </a:cubicBezTo>
                  <a:lnTo>
                    <a:pt x="4569" y="2048"/>
                  </a:lnTo>
                  <a:cubicBezTo>
                    <a:pt x="4789" y="2048"/>
                    <a:pt x="4978" y="1859"/>
                    <a:pt x="4978" y="1639"/>
                  </a:cubicBezTo>
                  <a:cubicBezTo>
                    <a:pt x="4978" y="1009"/>
                    <a:pt x="4758" y="442"/>
                    <a:pt x="4348" y="1"/>
                  </a:cubicBezTo>
                  <a:cubicBezTo>
                    <a:pt x="3876" y="536"/>
                    <a:pt x="3214" y="820"/>
                    <a:pt x="2521" y="820"/>
                  </a:cubicBezTo>
                  <a:cubicBezTo>
                    <a:pt x="1828" y="820"/>
                    <a:pt x="1166" y="536"/>
                    <a:pt x="662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099331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79" name="Google Shape;1979;p108"/>
            <p:cNvSpPr/>
            <p:nvPr/>
          </p:nvSpPr>
          <p:spPr>
            <a:xfrm>
              <a:off x="-61763650" y="3560450"/>
              <a:ext cx="82725" cy="82725"/>
            </a:xfrm>
            <a:custGeom>
              <a:avLst/>
              <a:gdLst/>
              <a:ahLst/>
              <a:cxnLst/>
              <a:rect l="l" t="t" r="r" b="b"/>
              <a:pathLst>
                <a:path w="3309" h="3309" extrusionOk="0">
                  <a:moveTo>
                    <a:pt x="1670" y="0"/>
                  </a:moveTo>
                  <a:cubicBezTo>
                    <a:pt x="757" y="0"/>
                    <a:pt x="1" y="725"/>
                    <a:pt x="1" y="1638"/>
                  </a:cubicBezTo>
                  <a:cubicBezTo>
                    <a:pt x="1" y="2552"/>
                    <a:pt x="757" y="3308"/>
                    <a:pt x="1670" y="3308"/>
                  </a:cubicBezTo>
                  <a:cubicBezTo>
                    <a:pt x="2552" y="3308"/>
                    <a:pt x="3309" y="2552"/>
                    <a:pt x="3309" y="1638"/>
                  </a:cubicBezTo>
                  <a:cubicBezTo>
                    <a:pt x="3309" y="725"/>
                    <a:pt x="2552" y="0"/>
                    <a:pt x="1670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099331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65" name="Google Shape;11337;p135">
            <a:extLst>
              <a:ext uri="{FF2B5EF4-FFF2-40B4-BE49-F238E27FC236}">
                <a16:creationId xmlns:a16="http://schemas.microsoft.com/office/drawing/2014/main" id="{5D509870-014E-4E10-9BF3-D74B9DE94CBB}"/>
              </a:ext>
            </a:extLst>
          </p:cNvPr>
          <p:cNvSpPr>
            <a:spLocks noChangeAspect="1"/>
          </p:cNvSpPr>
          <p:nvPr/>
        </p:nvSpPr>
        <p:spPr>
          <a:xfrm>
            <a:off x="4058249" y="1855880"/>
            <a:ext cx="1017948" cy="1015200"/>
          </a:xfrm>
          <a:custGeom>
            <a:avLst/>
            <a:gdLst/>
            <a:ahLst/>
            <a:cxnLst/>
            <a:rect l="l" t="t" r="r" b="b"/>
            <a:pathLst>
              <a:path w="11847" h="11815" extrusionOk="0">
                <a:moveTo>
                  <a:pt x="5829" y="662"/>
                </a:moveTo>
                <a:cubicBezTo>
                  <a:pt x="6018" y="662"/>
                  <a:pt x="6176" y="820"/>
                  <a:pt x="6176" y="1009"/>
                </a:cubicBezTo>
                <a:cubicBezTo>
                  <a:pt x="6176" y="1229"/>
                  <a:pt x="6018" y="1387"/>
                  <a:pt x="5829" y="1387"/>
                </a:cubicBezTo>
                <a:cubicBezTo>
                  <a:pt x="5640" y="1387"/>
                  <a:pt x="5483" y="1229"/>
                  <a:pt x="5483" y="1009"/>
                </a:cubicBezTo>
                <a:cubicBezTo>
                  <a:pt x="5483" y="820"/>
                  <a:pt x="5640" y="662"/>
                  <a:pt x="5829" y="662"/>
                </a:cubicBezTo>
                <a:close/>
                <a:moveTo>
                  <a:pt x="3225" y="2798"/>
                </a:moveTo>
                <a:cubicBezTo>
                  <a:pt x="3766" y="2798"/>
                  <a:pt x="4911" y="3708"/>
                  <a:pt x="5483" y="4159"/>
                </a:cubicBezTo>
                <a:lnTo>
                  <a:pt x="5483" y="4884"/>
                </a:lnTo>
                <a:lnTo>
                  <a:pt x="4727" y="4884"/>
                </a:lnTo>
                <a:cubicBezTo>
                  <a:pt x="4758" y="4758"/>
                  <a:pt x="4790" y="4632"/>
                  <a:pt x="4790" y="4537"/>
                </a:cubicBezTo>
                <a:cubicBezTo>
                  <a:pt x="4790" y="4317"/>
                  <a:pt x="4632" y="4159"/>
                  <a:pt x="4443" y="4159"/>
                </a:cubicBezTo>
                <a:cubicBezTo>
                  <a:pt x="4254" y="4159"/>
                  <a:pt x="4097" y="4317"/>
                  <a:pt x="4097" y="4537"/>
                </a:cubicBezTo>
                <a:cubicBezTo>
                  <a:pt x="4097" y="4726"/>
                  <a:pt x="3939" y="4884"/>
                  <a:pt x="3750" y="4884"/>
                </a:cubicBezTo>
                <a:lnTo>
                  <a:pt x="3435" y="4884"/>
                </a:lnTo>
                <a:cubicBezTo>
                  <a:pt x="3655" y="4569"/>
                  <a:pt x="3813" y="4254"/>
                  <a:pt x="3908" y="3939"/>
                </a:cubicBezTo>
                <a:cubicBezTo>
                  <a:pt x="3971" y="3750"/>
                  <a:pt x="3844" y="3529"/>
                  <a:pt x="3655" y="3498"/>
                </a:cubicBezTo>
                <a:cubicBezTo>
                  <a:pt x="3617" y="3485"/>
                  <a:pt x="3578" y="3478"/>
                  <a:pt x="3541" y="3478"/>
                </a:cubicBezTo>
                <a:cubicBezTo>
                  <a:pt x="3395" y="3478"/>
                  <a:pt x="3265" y="3574"/>
                  <a:pt x="3214" y="3750"/>
                </a:cubicBezTo>
                <a:cubicBezTo>
                  <a:pt x="3025" y="4380"/>
                  <a:pt x="2710" y="4726"/>
                  <a:pt x="2269" y="4884"/>
                </a:cubicBezTo>
                <a:lnTo>
                  <a:pt x="1482" y="4884"/>
                </a:lnTo>
                <a:cubicBezTo>
                  <a:pt x="2049" y="4411"/>
                  <a:pt x="2364" y="3907"/>
                  <a:pt x="2584" y="3466"/>
                </a:cubicBezTo>
                <a:cubicBezTo>
                  <a:pt x="2836" y="3057"/>
                  <a:pt x="2962" y="2836"/>
                  <a:pt x="3151" y="2805"/>
                </a:cubicBezTo>
                <a:cubicBezTo>
                  <a:pt x="3174" y="2800"/>
                  <a:pt x="3199" y="2798"/>
                  <a:pt x="3225" y="2798"/>
                </a:cubicBezTo>
                <a:close/>
                <a:moveTo>
                  <a:pt x="8424" y="2770"/>
                </a:moveTo>
                <a:cubicBezTo>
                  <a:pt x="8442" y="2770"/>
                  <a:pt x="8459" y="2771"/>
                  <a:pt x="8476" y="2773"/>
                </a:cubicBezTo>
                <a:cubicBezTo>
                  <a:pt x="8665" y="2836"/>
                  <a:pt x="8791" y="3057"/>
                  <a:pt x="9011" y="3466"/>
                </a:cubicBezTo>
                <a:cubicBezTo>
                  <a:pt x="9263" y="3876"/>
                  <a:pt x="9578" y="4411"/>
                  <a:pt x="10082" y="4884"/>
                </a:cubicBezTo>
                <a:lnTo>
                  <a:pt x="9326" y="4884"/>
                </a:lnTo>
                <a:cubicBezTo>
                  <a:pt x="8885" y="4726"/>
                  <a:pt x="8570" y="4348"/>
                  <a:pt x="8381" y="3750"/>
                </a:cubicBezTo>
                <a:cubicBezTo>
                  <a:pt x="8328" y="3564"/>
                  <a:pt x="8164" y="3490"/>
                  <a:pt x="8019" y="3490"/>
                </a:cubicBezTo>
                <a:cubicBezTo>
                  <a:pt x="7992" y="3490"/>
                  <a:pt x="7965" y="3493"/>
                  <a:pt x="7940" y="3498"/>
                </a:cubicBezTo>
                <a:cubicBezTo>
                  <a:pt x="7783" y="3529"/>
                  <a:pt x="7688" y="3781"/>
                  <a:pt x="7720" y="3939"/>
                </a:cubicBezTo>
                <a:cubicBezTo>
                  <a:pt x="7783" y="4191"/>
                  <a:pt x="7940" y="4569"/>
                  <a:pt x="8192" y="4884"/>
                </a:cubicBezTo>
                <a:lnTo>
                  <a:pt x="7877" y="4884"/>
                </a:lnTo>
                <a:cubicBezTo>
                  <a:pt x="7688" y="4884"/>
                  <a:pt x="7531" y="4726"/>
                  <a:pt x="7531" y="4537"/>
                </a:cubicBezTo>
                <a:cubicBezTo>
                  <a:pt x="7531" y="4317"/>
                  <a:pt x="7373" y="4159"/>
                  <a:pt x="7153" y="4159"/>
                </a:cubicBezTo>
                <a:cubicBezTo>
                  <a:pt x="6963" y="4159"/>
                  <a:pt x="6806" y="4317"/>
                  <a:pt x="6806" y="4537"/>
                </a:cubicBezTo>
                <a:cubicBezTo>
                  <a:pt x="6806" y="4632"/>
                  <a:pt x="6837" y="4758"/>
                  <a:pt x="6900" y="4884"/>
                </a:cubicBezTo>
                <a:lnTo>
                  <a:pt x="6144" y="4884"/>
                </a:lnTo>
                <a:lnTo>
                  <a:pt x="6144" y="4159"/>
                </a:lnTo>
                <a:cubicBezTo>
                  <a:pt x="6663" y="3701"/>
                  <a:pt x="7863" y="2770"/>
                  <a:pt x="8424" y="2770"/>
                </a:cubicBezTo>
                <a:close/>
                <a:moveTo>
                  <a:pt x="7216" y="5545"/>
                </a:moveTo>
                <a:cubicBezTo>
                  <a:pt x="7405" y="5545"/>
                  <a:pt x="7562" y="5703"/>
                  <a:pt x="7562" y="5892"/>
                </a:cubicBezTo>
                <a:cubicBezTo>
                  <a:pt x="7562" y="6113"/>
                  <a:pt x="7405" y="6270"/>
                  <a:pt x="7216" y="6270"/>
                </a:cubicBezTo>
                <a:lnTo>
                  <a:pt x="6176" y="6270"/>
                </a:lnTo>
                <a:lnTo>
                  <a:pt x="6176" y="5545"/>
                </a:lnTo>
                <a:close/>
                <a:moveTo>
                  <a:pt x="5483" y="6963"/>
                </a:moveTo>
                <a:lnTo>
                  <a:pt x="5483" y="7688"/>
                </a:lnTo>
                <a:lnTo>
                  <a:pt x="4443" y="7688"/>
                </a:lnTo>
                <a:cubicBezTo>
                  <a:pt x="4254" y="7688"/>
                  <a:pt x="4097" y="7530"/>
                  <a:pt x="4097" y="7310"/>
                </a:cubicBezTo>
                <a:cubicBezTo>
                  <a:pt x="4097" y="7121"/>
                  <a:pt x="4254" y="6963"/>
                  <a:pt x="4443" y="6963"/>
                </a:cubicBezTo>
                <a:close/>
                <a:moveTo>
                  <a:pt x="6491" y="8349"/>
                </a:moveTo>
                <a:cubicBezTo>
                  <a:pt x="6680" y="8349"/>
                  <a:pt x="6837" y="8507"/>
                  <a:pt x="6837" y="8696"/>
                </a:cubicBezTo>
                <a:cubicBezTo>
                  <a:pt x="6837" y="8885"/>
                  <a:pt x="6680" y="9042"/>
                  <a:pt x="6491" y="9042"/>
                </a:cubicBezTo>
                <a:lnTo>
                  <a:pt x="6144" y="9042"/>
                </a:lnTo>
                <a:lnTo>
                  <a:pt x="6144" y="8349"/>
                </a:lnTo>
                <a:close/>
                <a:moveTo>
                  <a:pt x="5483" y="9736"/>
                </a:moveTo>
                <a:lnTo>
                  <a:pt x="5483" y="10429"/>
                </a:lnTo>
                <a:lnTo>
                  <a:pt x="5105" y="10429"/>
                </a:lnTo>
                <a:cubicBezTo>
                  <a:pt x="4916" y="10429"/>
                  <a:pt x="4758" y="10271"/>
                  <a:pt x="4758" y="10082"/>
                </a:cubicBezTo>
                <a:cubicBezTo>
                  <a:pt x="4758" y="9893"/>
                  <a:pt x="4916" y="9736"/>
                  <a:pt x="5105" y="9736"/>
                </a:cubicBezTo>
                <a:close/>
                <a:moveTo>
                  <a:pt x="5861" y="1"/>
                </a:moveTo>
                <a:cubicBezTo>
                  <a:pt x="5325" y="1"/>
                  <a:pt x="4853" y="473"/>
                  <a:pt x="4853" y="1009"/>
                </a:cubicBezTo>
                <a:cubicBezTo>
                  <a:pt x="4853" y="1450"/>
                  <a:pt x="5136" y="1828"/>
                  <a:pt x="5546" y="1985"/>
                </a:cubicBezTo>
                <a:lnTo>
                  <a:pt x="5546" y="3309"/>
                </a:lnTo>
                <a:cubicBezTo>
                  <a:pt x="4475" y="2440"/>
                  <a:pt x="3776" y="2104"/>
                  <a:pt x="3254" y="2104"/>
                </a:cubicBezTo>
                <a:cubicBezTo>
                  <a:pt x="3208" y="2104"/>
                  <a:pt x="3163" y="2106"/>
                  <a:pt x="3120" y="2111"/>
                </a:cubicBezTo>
                <a:cubicBezTo>
                  <a:pt x="2616" y="2206"/>
                  <a:pt x="2332" y="2678"/>
                  <a:pt x="2080" y="3151"/>
                </a:cubicBezTo>
                <a:cubicBezTo>
                  <a:pt x="1734" y="3750"/>
                  <a:pt x="1356" y="4474"/>
                  <a:pt x="253" y="4915"/>
                </a:cubicBezTo>
                <a:cubicBezTo>
                  <a:pt x="95" y="4978"/>
                  <a:pt x="1" y="5167"/>
                  <a:pt x="32" y="5325"/>
                </a:cubicBezTo>
                <a:cubicBezTo>
                  <a:pt x="95" y="5482"/>
                  <a:pt x="190" y="5577"/>
                  <a:pt x="410" y="5577"/>
                </a:cubicBezTo>
                <a:lnTo>
                  <a:pt x="5609" y="5577"/>
                </a:lnTo>
                <a:lnTo>
                  <a:pt x="5609" y="6302"/>
                </a:lnTo>
                <a:lnTo>
                  <a:pt x="4569" y="6302"/>
                </a:lnTo>
                <a:cubicBezTo>
                  <a:pt x="3971" y="6302"/>
                  <a:pt x="3561" y="6774"/>
                  <a:pt x="3561" y="7310"/>
                </a:cubicBezTo>
                <a:cubicBezTo>
                  <a:pt x="3561" y="7908"/>
                  <a:pt x="4034" y="8349"/>
                  <a:pt x="4569" y="8349"/>
                </a:cubicBezTo>
                <a:lnTo>
                  <a:pt x="5609" y="8349"/>
                </a:lnTo>
                <a:lnTo>
                  <a:pt x="5609" y="9042"/>
                </a:lnTo>
                <a:lnTo>
                  <a:pt x="5231" y="9042"/>
                </a:lnTo>
                <a:cubicBezTo>
                  <a:pt x="4664" y="9042"/>
                  <a:pt x="4223" y="9515"/>
                  <a:pt x="4223" y="10082"/>
                </a:cubicBezTo>
                <a:cubicBezTo>
                  <a:pt x="4223" y="10681"/>
                  <a:pt x="4695" y="11090"/>
                  <a:pt x="5231" y="11090"/>
                </a:cubicBezTo>
                <a:lnTo>
                  <a:pt x="5609" y="11090"/>
                </a:lnTo>
                <a:lnTo>
                  <a:pt x="5609" y="11468"/>
                </a:lnTo>
                <a:cubicBezTo>
                  <a:pt x="5609" y="11657"/>
                  <a:pt x="5766" y="11815"/>
                  <a:pt x="5955" y="11815"/>
                </a:cubicBezTo>
                <a:cubicBezTo>
                  <a:pt x="6144" y="11815"/>
                  <a:pt x="6302" y="11657"/>
                  <a:pt x="6302" y="11468"/>
                </a:cubicBezTo>
                <a:lnTo>
                  <a:pt x="6302" y="11090"/>
                </a:lnTo>
                <a:lnTo>
                  <a:pt x="6648" y="11090"/>
                </a:lnTo>
                <a:cubicBezTo>
                  <a:pt x="6869" y="11090"/>
                  <a:pt x="7027" y="10933"/>
                  <a:pt x="7027" y="10744"/>
                </a:cubicBezTo>
                <a:cubicBezTo>
                  <a:pt x="7027" y="10555"/>
                  <a:pt x="6869" y="10397"/>
                  <a:pt x="6648" y="10397"/>
                </a:cubicBezTo>
                <a:lnTo>
                  <a:pt x="6302" y="10397"/>
                </a:lnTo>
                <a:lnTo>
                  <a:pt x="6302" y="9673"/>
                </a:lnTo>
                <a:lnTo>
                  <a:pt x="6648" y="9673"/>
                </a:lnTo>
                <a:cubicBezTo>
                  <a:pt x="7247" y="9673"/>
                  <a:pt x="7688" y="9200"/>
                  <a:pt x="7688" y="8664"/>
                </a:cubicBezTo>
                <a:cubicBezTo>
                  <a:pt x="7688" y="8066"/>
                  <a:pt x="7216" y="7625"/>
                  <a:pt x="6648" y="7625"/>
                </a:cubicBezTo>
                <a:lnTo>
                  <a:pt x="6302" y="7625"/>
                </a:lnTo>
                <a:lnTo>
                  <a:pt x="6302" y="6932"/>
                </a:lnTo>
                <a:lnTo>
                  <a:pt x="7342" y="6932"/>
                </a:lnTo>
                <a:cubicBezTo>
                  <a:pt x="7909" y="6932"/>
                  <a:pt x="8350" y="6459"/>
                  <a:pt x="8350" y="5892"/>
                </a:cubicBezTo>
                <a:cubicBezTo>
                  <a:pt x="8350" y="5766"/>
                  <a:pt x="8318" y="5671"/>
                  <a:pt x="8287" y="5545"/>
                </a:cubicBezTo>
                <a:lnTo>
                  <a:pt x="11469" y="5545"/>
                </a:lnTo>
                <a:cubicBezTo>
                  <a:pt x="11626" y="5545"/>
                  <a:pt x="11784" y="5419"/>
                  <a:pt x="11815" y="5262"/>
                </a:cubicBezTo>
                <a:cubicBezTo>
                  <a:pt x="11847" y="5104"/>
                  <a:pt x="11658" y="4947"/>
                  <a:pt x="11500" y="4915"/>
                </a:cubicBezTo>
                <a:cubicBezTo>
                  <a:pt x="10398" y="4474"/>
                  <a:pt x="9988" y="3750"/>
                  <a:pt x="9641" y="3151"/>
                </a:cubicBezTo>
                <a:cubicBezTo>
                  <a:pt x="9389" y="2678"/>
                  <a:pt x="9137" y="2237"/>
                  <a:pt x="8633" y="2111"/>
                </a:cubicBezTo>
                <a:cubicBezTo>
                  <a:pt x="8563" y="2096"/>
                  <a:pt x="8491" y="2088"/>
                  <a:pt x="8417" y="2088"/>
                </a:cubicBezTo>
                <a:cubicBezTo>
                  <a:pt x="7893" y="2088"/>
                  <a:pt x="7252" y="2481"/>
                  <a:pt x="6176" y="3309"/>
                </a:cubicBezTo>
                <a:lnTo>
                  <a:pt x="6176" y="1985"/>
                </a:lnTo>
                <a:cubicBezTo>
                  <a:pt x="6585" y="1828"/>
                  <a:pt x="6900" y="1481"/>
                  <a:pt x="6900" y="1009"/>
                </a:cubicBezTo>
                <a:cubicBezTo>
                  <a:pt x="6900" y="410"/>
                  <a:pt x="6428" y="1"/>
                  <a:pt x="5861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66" name="Google Shape;1817;p100">
            <a:extLst>
              <a:ext uri="{FF2B5EF4-FFF2-40B4-BE49-F238E27FC236}">
                <a16:creationId xmlns:a16="http://schemas.microsoft.com/office/drawing/2014/main" id="{953C58AE-2034-4CA5-A22E-D2A07EA91F89}"/>
              </a:ext>
            </a:extLst>
          </p:cNvPr>
          <p:cNvGrpSpPr>
            <a:grpSpLocks noChangeAspect="1"/>
          </p:cNvGrpSpPr>
          <p:nvPr/>
        </p:nvGrpSpPr>
        <p:grpSpPr>
          <a:xfrm>
            <a:off x="7284598" y="1804558"/>
            <a:ext cx="1017885" cy="1015200"/>
            <a:chOff x="-2670575" y="3956600"/>
            <a:chExt cx="293800" cy="293025"/>
          </a:xfrm>
        </p:grpSpPr>
        <p:sp>
          <p:nvSpPr>
            <p:cNvPr id="67" name="Google Shape;1818;p100">
              <a:extLst>
                <a:ext uri="{FF2B5EF4-FFF2-40B4-BE49-F238E27FC236}">
                  <a16:creationId xmlns:a16="http://schemas.microsoft.com/office/drawing/2014/main" id="{0FC4AC25-97B5-4B1F-83E3-2573C3D35FE7}"/>
                </a:ext>
              </a:extLst>
            </p:cNvPr>
            <p:cNvSpPr/>
            <p:nvPr/>
          </p:nvSpPr>
          <p:spPr>
            <a:xfrm>
              <a:off x="-2670575" y="3975525"/>
              <a:ext cx="116575" cy="34675"/>
            </a:xfrm>
            <a:custGeom>
              <a:avLst/>
              <a:gdLst/>
              <a:ahLst/>
              <a:cxnLst/>
              <a:rect l="l" t="t" r="r" b="b"/>
              <a:pathLst>
                <a:path w="4663" h="1387" extrusionOk="0">
                  <a:moveTo>
                    <a:pt x="1040" y="0"/>
                  </a:moveTo>
                  <a:cubicBezTo>
                    <a:pt x="473" y="0"/>
                    <a:pt x="0" y="473"/>
                    <a:pt x="0" y="1040"/>
                  </a:cubicBezTo>
                  <a:lnTo>
                    <a:pt x="0" y="1386"/>
                  </a:lnTo>
                  <a:lnTo>
                    <a:pt x="3781" y="1386"/>
                  </a:lnTo>
                  <a:cubicBezTo>
                    <a:pt x="4001" y="882"/>
                    <a:pt x="4316" y="410"/>
                    <a:pt x="4663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099331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8" name="Google Shape;1819;p100">
              <a:extLst>
                <a:ext uri="{FF2B5EF4-FFF2-40B4-BE49-F238E27FC236}">
                  <a16:creationId xmlns:a16="http://schemas.microsoft.com/office/drawing/2014/main" id="{6C3577E3-FA8D-4E48-B446-0282E04C6F3D}"/>
                </a:ext>
              </a:extLst>
            </p:cNvPr>
            <p:cNvSpPr/>
            <p:nvPr/>
          </p:nvSpPr>
          <p:spPr>
            <a:xfrm>
              <a:off x="-2669800" y="4026700"/>
              <a:ext cx="170950" cy="136300"/>
            </a:xfrm>
            <a:custGeom>
              <a:avLst/>
              <a:gdLst/>
              <a:ahLst/>
              <a:cxnLst/>
              <a:rect l="l" t="t" r="r" b="b"/>
              <a:pathLst>
                <a:path w="6838" h="5452" extrusionOk="0">
                  <a:moveTo>
                    <a:pt x="1" y="1"/>
                  </a:moveTo>
                  <a:lnTo>
                    <a:pt x="1" y="5451"/>
                  </a:lnTo>
                  <a:lnTo>
                    <a:pt x="6837" y="5451"/>
                  </a:lnTo>
                  <a:lnTo>
                    <a:pt x="6837" y="5357"/>
                  </a:lnTo>
                  <a:cubicBezTo>
                    <a:pt x="6522" y="5294"/>
                    <a:pt x="6207" y="5168"/>
                    <a:pt x="5924" y="5042"/>
                  </a:cubicBezTo>
                  <a:lnTo>
                    <a:pt x="5104" y="5325"/>
                  </a:lnTo>
                  <a:cubicBezTo>
                    <a:pt x="4975" y="5368"/>
                    <a:pt x="4845" y="5389"/>
                    <a:pt x="4720" y="5389"/>
                  </a:cubicBezTo>
                  <a:cubicBezTo>
                    <a:pt x="3931" y="5389"/>
                    <a:pt x="3289" y="4597"/>
                    <a:pt x="3561" y="3781"/>
                  </a:cubicBezTo>
                  <a:lnTo>
                    <a:pt x="3844" y="2962"/>
                  </a:lnTo>
                  <a:cubicBezTo>
                    <a:pt x="3561" y="2364"/>
                    <a:pt x="3403" y="1702"/>
                    <a:pt x="3403" y="1041"/>
                  </a:cubicBezTo>
                  <a:cubicBezTo>
                    <a:pt x="3403" y="662"/>
                    <a:pt x="3466" y="316"/>
                    <a:pt x="3529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099331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9" name="Google Shape;1820;p100">
              <a:extLst>
                <a:ext uri="{FF2B5EF4-FFF2-40B4-BE49-F238E27FC236}">
                  <a16:creationId xmlns:a16="http://schemas.microsoft.com/office/drawing/2014/main" id="{6CE6D7EB-8CF0-4F42-8859-DAE0E42F2AE4}"/>
                </a:ext>
              </a:extLst>
            </p:cNvPr>
            <p:cNvSpPr/>
            <p:nvPr/>
          </p:nvSpPr>
          <p:spPr>
            <a:xfrm>
              <a:off x="-2669800" y="4179500"/>
              <a:ext cx="170950" cy="70125"/>
            </a:xfrm>
            <a:custGeom>
              <a:avLst/>
              <a:gdLst/>
              <a:ahLst/>
              <a:cxnLst/>
              <a:rect l="l" t="t" r="r" b="b"/>
              <a:pathLst>
                <a:path w="6838" h="2805" extrusionOk="0">
                  <a:moveTo>
                    <a:pt x="3403" y="757"/>
                  </a:moveTo>
                  <a:cubicBezTo>
                    <a:pt x="3592" y="757"/>
                    <a:pt x="3750" y="914"/>
                    <a:pt x="3750" y="1103"/>
                  </a:cubicBezTo>
                  <a:cubicBezTo>
                    <a:pt x="3750" y="1293"/>
                    <a:pt x="3592" y="1450"/>
                    <a:pt x="3403" y="1450"/>
                  </a:cubicBezTo>
                  <a:cubicBezTo>
                    <a:pt x="3214" y="1450"/>
                    <a:pt x="3057" y="1293"/>
                    <a:pt x="3057" y="1103"/>
                  </a:cubicBezTo>
                  <a:cubicBezTo>
                    <a:pt x="3057" y="914"/>
                    <a:pt x="3214" y="757"/>
                    <a:pt x="3403" y="757"/>
                  </a:cubicBezTo>
                  <a:close/>
                  <a:moveTo>
                    <a:pt x="1" y="1"/>
                  </a:moveTo>
                  <a:lnTo>
                    <a:pt x="1" y="1765"/>
                  </a:lnTo>
                  <a:cubicBezTo>
                    <a:pt x="1" y="2332"/>
                    <a:pt x="442" y="2805"/>
                    <a:pt x="1009" y="2805"/>
                  </a:cubicBezTo>
                  <a:lnTo>
                    <a:pt x="5829" y="2805"/>
                  </a:lnTo>
                  <a:cubicBezTo>
                    <a:pt x="6365" y="2805"/>
                    <a:pt x="6837" y="2332"/>
                    <a:pt x="6837" y="1765"/>
                  </a:cubicBezTo>
                  <a:lnTo>
                    <a:pt x="6837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099331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0" name="Google Shape;1821;p100">
              <a:extLst>
                <a:ext uri="{FF2B5EF4-FFF2-40B4-BE49-F238E27FC236}">
                  <a16:creationId xmlns:a16="http://schemas.microsoft.com/office/drawing/2014/main" id="{A9200881-B247-46A8-97C5-A08ACD6E0CBF}"/>
                </a:ext>
              </a:extLst>
            </p:cNvPr>
            <p:cNvSpPr/>
            <p:nvPr/>
          </p:nvSpPr>
          <p:spPr>
            <a:xfrm>
              <a:off x="-2566625" y="3956600"/>
              <a:ext cx="189850" cy="190650"/>
            </a:xfrm>
            <a:custGeom>
              <a:avLst/>
              <a:gdLst/>
              <a:ahLst/>
              <a:cxnLst/>
              <a:rect l="l" t="t" r="r" b="b"/>
              <a:pathLst>
                <a:path w="7594" h="7626" extrusionOk="0">
                  <a:moveTo>
                    <a:pt x="3759" y="1391"/>
                  </a:moveTo>
                  <a:cubicBezTo>
                    <a:pt x="3929" y="1391"/>
                    <a:pt x="4096" y="1502"/>
                    <a:pt x="4096" y="1734"/>
                  </a:cubicBezTo>
                  <a:lnTo>
                    <a:pt x="4096" y="2175"/>
                  </a:lnTo>
                  <a:cubicBezTo>
                    <a:pt x="4254" y="2206"/>
                    <a:pt x="4349" y="2301"/>
                    <a:pt x="4475" y="2427"/>
                  </a:cubicBezTo>
                  <a:cubicBezTo>
                    <a:pt x="4716" y="2669"/>
                    <a:pt x="4494" y="3003"/>
                    <a:pt x="4235" y="3003"/>
                  </a:cubicBezTo>
                  <a:cubicBezTo>
                    <a:pt x="4157" y="3003"/>
                    <a:pt x="4075" y="2973"/>
                    <a:pt x="4002" y="2899"/>
                  </a:cubicBezTo>
                  <a:cubicBezTo>
                    <a:pt x="3926" y="2823"/>
                    <a:pt x="3839" y="2791"/>
                    <a:pt x="3756" y="2791"/>
                  </a:cubicBezTo>
                  <a:cubicBezTo>
                    <a:pt x="3493" y="2791"/>
                    <a:pt x="3266" y="3109"/>
                    <a:pt x="3529" y="3372"/>
                  </a:cubicBezTo>
                  <a:cubicBezTo>
                    <a:pt x="3624" y="3435"/>
                    <a:pt x="3687" y="3466"/>
                    <a:pt x="3781" y="3466"/>
                  </a:cubicBezTo>
                  <a:cubicBezTo>
                    <a:pt x="4317" y="3466"/>
                    <a:pt x="4790" y="3939"/>
                    <a:pt x="4790" y="4506"/>
                  </a:cubicBezTo>
                  <a:cubicBezTo>
                    <a:pt x="4790" y="4884"/>
                    <a:pt x="4569" y="5294"/>
                    <a:pt x="4128" y="5451"/>
                  </a:cubicBezTo>
                  <a:lnTo>
                    <a:pt x="4128" y="5829"/>
                  </a:lnTo>
                  <a:cubicBezTo>
                    <a:pt x="4128" y="6054"/>
                    <a:pt x="3957" y="6172"/>
                    <a:pt x="3789" y="6172"/>
                  </a:cubicBezTo>
                  <a:cubicBezTo>
                    <a:pt x="3626" y="6172"/>
                    <a:pt x="3466" y="6062"/>
                    <a:pt x="3466" y="5829"/>
                  </a:cubicBezTo>
                  <a:lnTo>
                    <a:pt x="3466" y="5451"/>
                  </a:lnTo>
                  <a:cubicBezTo>
                    <a:pt x="3309" y="5420"/>
                    <a:pt x="3183" y="5325"/>
                    <a:pt x="3057" y="5199"/>
                  </a:cubicBezTo>
                  <a:cubicBezTo>
                    <a:pt x="2815" y="4957"/>
                    <a:pt x="3037" y="4623"/>
                    <a:pt x="3296" y="4623"/>
                  </a:cubicBezTo>
                  <a:cubicBezTo>
                    <a:pt x="3374" y="4623"/>
                    <a:pt x="3456" y="4653"/>
                    <a:pt x="3529" y="4727"/>
                  </a:cubicBezTo>
                  <a:cubicBezTo>
                    <a:pt x="3603" y="4800"/>
                    <a:pt x="3684" y="4831"/>
                    <a:pt x="3763" y="4831"/>
                  </a:cubicBezTo>
                  <a:cubicBezTo>
                    <a:pt x="4022" y="4831"/>
                    <a:pt x="4244" y="4496"/>
                    <a:pt x="4002" y="4254"/>
                  </a:cubicBezTo>
                  <a:cubicBezTo>
                    <a:pt x="3939" y="4191"/>
                    <a:pt x="3844" y="4160"/>
                    <a:pt x="3781" y="4160"/>
                  </a:cubicBezTo>
                  <a:cubicBezTo>
                    <a:pt x="3214" y="4160"/>
                    <a:pt x="2742" y="3687"/>
                    <a:pt x="2742" y="3120"/>
                  </a:cubicBezTo>
                  <a:cubicBezTo>
                    <a:pt x="2742" y="2710"/>
                    <a:pt x="2994" y="2332"/>
                    <a:pt x="3403" y="2175"/>
                  </a:cubicBezTo>
                  <a:lnTo>
                    <a:pt x="3403" y="1734"/>
                  </a:lnTo>
                  <a:cubicBezTo>
                    <a:pt x="3403" y="1509"/>
                    <a:pt x="3583" y="1391"/>
                    <a:pt x="3759" y="1391"/>
                  </a:cubicBezTo>
                  <a:close/>
                  <a:moveTo>
                    <a:pt x="3781" y="1"/>
                  </a:moveTo>
                  <a:cubicBezTo>
                    <a:pt x="1734" y="1"/>
                    <a:pt x="1" y="1671"/>
                    <a:pt x="1" y="3782"/>
                  </a:cubicBezTo>
                  <a:cubicBezTo>
                    <a:pt x="1" y="4380"/>
                    <a:pt x="158" y="5010"/>
                    <a:pt x="410" y="5514"/>
                  </a:cubicBezTo>
                  <a:cubicBezTo>
                    <a:pt x="473" y="5609"/>
                    <a:pt x="473" y="5735"/>
                    <a:pt x="473" y="5798"/>
                  </a:cubicBezTo>
                  <a:lnTo>
                    <a:pt x="158" y="6774"/>
                  </a:lnTo>
                  <a:cubicBezTo>
                    <a:pt x="46" y="7141"/>
                    <a:pt x="311" y="7482"/>
                    <a:pt x="684" y="7482"/>
                  </a:cubicBezTo>
                  <a:cubicBezTo>
                    <a:pt x="728" y="7482"/>
                    <a:pt x="774" y="7478"/>
                    <a:pt x="820" y="7468"/>
                  </a:cubicBezTo>
                  <a:lnTo>
                    <a:pt x="1797" y="7121"/>
                  </a:lnTo>
                  <a:cubicBezTo>
                    <a:pt x="1831" y="7110"/>
                    <a:pt x="1866" y="7102"/>
                    <a:pt x="1900" y="7102"/>
                  </a:cubicBezTo>
                  <a:cubicBezTo>
                    <a:pt x="1960" y="7102"/>
                    <a:pt x="2020" y="7124"/>
                    <a:pt x="2080" y="7184"/>
                  </a:cubicBezTo>
                  <a:cubicBezTo>
                    <a:pt x="2584" y="7468"/>
                    <a:pt x="3214" y="7625"/>
                    <a:pt x="3813" y="7625"/>
                  </a:cubicBezTo>
                  <a:cubicBezTo>
                    <a:pt x="5892" y="7625"/>
                    <a:pt x="7594" y="5924"/>
                    <a:pt x="7594" y="3813"/>
                  </a:cubicBezTo>
                  <a:cubicBezTo>
                    <a:pt x="7499" y="1702"/>
                    <a:pt x="5861" y="1"/>
                    <a:pt x="3781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099331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p88"/>
          <p:cNvSpPr txBox="1">
            <a:spLocks noGrp="1"/>
          </p:cNvSpPr>
          <p:nvPr>
            <p:ph type="title"/>
          </p:nvPr>
        </p:nvSpPr>
        <p:spPr>
          <a:xfrm>
            <a:off x="713225" y="657995"/>
            <a:ext cx="7717500" cy="36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ARCHITECTURE</a:t>
            </a:r>
            <a:endParaRPr dirty="0"/>
          </a:p>
        </p:txBody>
      </p:sp>
      <p:grpSp>
        <p:nvGrpSpPr>
          <p:cNvPr id="1351" name="Google Shape;1351;p88"/>
          <p:cNvGrpSpPr/>
          <p:nvPr/>
        </p:nvGrpSpPr>
        <p:grpSpPr>
          <a:xfrm rot="-608266">
            <a:off x="615603" y="252146"/>
            <a:ext cx="692367" cy="692431"/>
            <a:chOff x="4231275" y="1599750"/>
            <a:chExt cx="692428" cy="692493"/>
          </a:xfrm>
        </p:grpSpPr>
        <p:sp>
          <p:nvSpPr>
            <p:cNvPr id="1352" name="Google Shape;1352;p88"/>
            <p:cNvSpPr/>
            <p:nvPr/>
          </p:nvSpPr>
          <p:spPr>
            <a:xfrm>
              <a:off x="4231275" y="1599750"/>
              <a:ext cx="692428" cy="692493"/>
            </a:xfrm>
            <a:custGeom>
              <a:avLst/>
              <a:gdLst/>
              <a:ahLst/>
              <a:cxnLst/>
              <a:rect l="l" t="t" r="r" b="b"/>
              <a:pathLst>
                <a:path w="8177" h="8178" fill="none" extrusionOk="0">
                  <a:moveTo>
                    <a:pt x="7721" y="3223"/>
                  </a:moveTo>
                  <a:cubicBezTo>
                    <a:pt x="8177" y="5229"/>
                    <a:pt x="6961" y="7235"/>
                    <a:pt x="4955" y="7721"/>
                  </a:cubicBezTo>
                  <a:cubicBezTo>
                    <a:pt x="2949" y="8177"/>
                    <a:pt x="943" y="6961"/>
                    <a:pt x="487" y="4955"/>
                  </a:cubicBezTo>
                  <a:cubicBezTo>
                    <a:pt x="0" y="2949"/>
                    <a:pt x="1247" y="943"/>
                    <a:pt x="3222" y="457"/>
                  </a:cubicBezTo>
                  <a:cubicBezTo>
                    <a:pt x="5229" y="1"/>
                    <a:pt x="7235" y="1247"/>
                    <a:pt x="7721" y="322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53" name="Google Shape;1353;p88"/>
            <p:cNvSpPr/>
            <p:nvPr/>
          </p:nvSpPr>
          <p:spPr>
            <a:xfrm>
              <a:off x="4411473" y="1759369"/>
              <a:ext cx="332115" cy="342351"/>
            </a:xfrm>
            <a:custGeom>
              <a:avLst/>
              <a:gdLst/>
              <a:ahLst/>
              <a:cxnLst/>
              <a:rect l="l" t="t" r="r" b="b"/>
              <a:pathLst>
                <a:path w="3922" h="4043" fill="none" extrusionOk="0">
                  <a:moveTo>
                    <a:pt x="3921" y="4043"/>
                  </a:moveTo>
                  <a:cubicBezTo>
                    <a:pt x="3921" y="3161"/>
                    <a:pt x="3344" y="2219"/>
                    <a:pt x="2523" y="1915"/>
                  </a:cubicBezTo>
                  <a:cubicBezTo>
                    <a:pt x="2827" y="1733"/>
                    <a:pt x="3009" y="1399"/>
                    <a:pt x="3009" y="1034"/>
                  </a:cubicBezTo>
                  <a:cubicBezTo>
                    <a:pt x="3009" y="456"/>
                    <a:pt x="2553" y="0"/>
                    <a:pt x="1976" y="0"/>
                  </a:cubicBezTo>
                  <a:cubicBezTo>
                    <a:pt x="1398" y="0"/>
                    <a:pt x="912" y="456"/>
                    <a:pt x="912" y="1034"/>
                  </a:cubicBezTo>
                  <a:cubicBezTo>
                    <a:pt x="912" y="1399"/>
                    <a:pt x="1125" y="1733"/>
                    <a:pt x="1398" y="1915"/>
                  </a:cubicBezTo>
                  <a:cubicBezTo>
                    <a:pt x="608" y="2219"/>
                    <a:pt x="0" y="3161"/>
                    <a:pt x="0" y="404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pic>
        <p:nvPicPr>
          <p:cNvPr id="3" name="Immagine 2">
            <a:extLst>
              <a:ext uri="{FF2B5EF4-FFF2-40B4-BE49-F238E27FC236}">
                <a16:creationId xmlns:a16="http://schemas.microsoft.com/office/drawing/2014/main" id="{0E255E03-4D00-4D49-A0FE-BD68096218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3940" y="1293559"/>
            <a:ext cx="3860561" cy="3042193"/>
          </a:xfrm>
          <a:prstGeom prst="rect">
            <a:avLst/>
          </a:prstGeom>
        </p:spPr>
      </p:pic>
      <p:sp>
        <p:nvSpPr>
          <p:cNvPr id="9" name="Google Shape;1636;p95">
            <a:extLst>
              <a:ext uri="{FF2B5EF4-FFF2-40B4-BE49-F238E27FC236}">
                <a16:creationId xmlns:a16="http://schemas.microsoft.com/office/drawing/2014/main" id="{237226F0-9B94-423A-91FB-CDC317A7029F}"/>
              </a:ext>
            </a:extLst>
          </p:cNvPr>
          <p:cNvSpPr txBox="1">
            <a:spLocks/>
          </p:cNvSpPr>
          <p:nvPr/>
        </p:nvSpPr>
        <p:spPr>
          <a:xfrm>
            <a:off x="713225" y="1426428"/>
            <a:ext cx="3978410" cy="20096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263238"/>
                </a:solidFill>
                <a:effectLst/>
                <a:uLnTx/>
                <a:uFillTx/>
                <a:latin typeface="Quicksand"/>
                <a:cs typeface="Arial"/>
                <a:sym typeface="Quicksand"/>
              </a:rPr>
              <a:t>The System architecture is made up of:</a:t>
            </a:r>
          </a:p>
          <a:p>
            <a:pPr marL="285750" marR="0" lvl="0" indent="-2857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263238"/>
                </a:solidFill>
                <a:effectLst/>
                <a:uLnTx/>
                <a:uFillTx/>
                <a:latin typeface="Quicksand"/>
                <a:cs typeface="Arial"/>
                <a:sym typeface="Quicksand"/>
              </a:rPr>
              <a:t>Android Application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263238"/>
                </a:solidFill>
                <a:effectLst/>
                <a:uLnTx/>
                <a:uFillTx/>
                <a:latin typeface="Quicksand"/>
                <a:cs typeface="Arial"/>
                <a:sym typeface="Quicksand"/>
              </a:rPr>
              <a:t>Firebase Realtime Database</a:t>
            </a:r>
          </a:p>
          <a:p>
            <a:pPr marL="285750" marR="0" lvl="0" indent="-2857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263238"/>
                </a:solidFill>
                <a:effectLst/>
                <a:uLnTx/>
                <a:uFillTx/>
                <a:latin typeface="Quicksand"/>
                <a:cs typeface="Arial"/>
                <a:sym typeface="Quicksand"/>
              </a:rPr>
              <a:t>Firebase Storage</a:t>
            </a:r>
          </a:p>
          <a:p>
            <a:pPr marL="285750" marR="0" lvl="0" indent="-2857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263238"/>
                </a:solidFill>
                <a:effectLst/>
                <a:uLnTx/>
                <a:uFillTx/>
                <a:latin typeface="Quicksand"/>
                <a:cs typeface="Arial"/>
                <a:sym typeface="Quicksand"/>
              </a:rPr>
              <a:t>REST Server on Heroku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" name="Google Shape;1387;p90"/>
          <p:cNvSpPr/>
          <p:nvPr/>
        </p:nvSpPr>
        <p:spPr>
          <a:xfrm>
            <a:off x="3486873" y="1103308"/>
            <a:ext cx="2132787" cy="2132787"/>
          </a:xfrm>
          <a:custGeom>
            <a:avLst/>
            <a:gdLst/>
            <a:ahLst/>
            <a:cxnLst/>
            <a:rect l="l" t="t" r="r" b="b"/>
            <a:pathLst>
              <a:path w="16384" h="16384" extrusionOk="0">
                <a:moveTo>
                  <a:pt x="5198" y="16384"/>
                </a:moveTo>
                <a:cubicBezTo>
                  <a:pt x="2341" y="16384"/>
                  <a:pt x="1" y="14043"/>
                  <a:pt x="1" y="11186"/>
                </a:cubicBezTo>
                <a:lnTo>
                  <a:pt x="1" y="5198"/>
                </a:lnTo>
                <a:cubicBezTo>
                  <a:pt x="1" y="2341"/>
                  <a:pt x="2341" y="1"/>
                  <a:pt x="5198" y="1"/>
                </a:cubicBezTo>
                <a:lnTo>
                  <a:pt x="11186" y="1"/>
                </a:lnTo>
                <a:cubicBezTo>
                  <a:pt x="14043" y="1"/>
                  <a:pt x="16384" y="2341"/>
                  <a:pt x="16384" y="5198"/>
                </a:cubicBezTo>
                <a:lnTo>
                  <a:pt x="16384" y="11186"/>
                </a:lnTo>
                <a:cubicBezTo>
                  <a:pt x="16384" y="14043"/>
                  <a:pt x="14043" y="16384"/>
                  <a:pt x="11186" y="16384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8099331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8" name="Google Shape;1388;p90"/>
          <p:cNvSpPr txBox="1">
            <a:spLocks noGrp="1"/>
          </p:cNvSpPr>
          <p:nvPr>
            <p:ph type="title"/>
          </p:nvPr>
        </p:nvSpPr>
        <p:spPr>
          <a:xfrm>
            <a:off x="1146893" y="3518236"/>
            <a:ext cx="6850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APPLICATION</a:t>
            </a:r>
            <a:endParaRPr dirty="0"/>
          </a:p>
        </p:txBody>
      </p:sp>
      <p:sp>
        <p:nvSpPr>
          <p:cNvPr id="1389" name="Google Shape;1389;p90"/>
          <p:cNvSpPr txBox="1">
            <a:spLocks noGrp="1"/>
          </p:cNvSpPr>
          <p:nvPr>
            <p:ph type="title" idx="2"/>
          </p:nvPr>
        </p:nvSpPr>
        <p:spPr>
          <a:xfrm>
            <a:off x="3121673" y="1315306"/>
            <a:ext cx="2863200" cy="170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1391" name="Google Shape;1391;p90"/>
          <p:cNvGrpSpPr/>
          <p:nvPr/>
        </p:nvGrpSpPr>
        <p:grpSpPr>
          <a:xfrm>
            <a:off x="1414861" y="1148703"/>
            <a:ext cx="709302" cy="709356"/>
            <a:chOff x="1074511" y="925228"/>
            <a:chExt cx="709302" cy="709356"/>
          </a:xfrm>
        </p:grpSpPr>
        <p:sp>
          <p:nvSpPr>
            <p:cNvPr id="1392" name="Google Shape;1392;p90"/>
            <p:cNvSpPr/>
            <p:nvPr/>
          </p:nvSpPr>
          <p:spPr>
            <a:xfrm rot="-514359">
              <a:off x="1117492" y="968204"/>
              <a:ext cx="623340" cy="623404"/>
            </a:xfrm>
            <a:custGeom>
              <a:avLst/>
              <a:gdLst/>
              <a:ahLst/>
              <a:cxnLst/>
              <a:rect l="l" t="t" r="r" b="b"/>
              <a:pathLst>
                <a:path w="9727" h="9728" extrusionOk="0">
                  <a:moveTo>
                    <a:pt x="1611" y="1"/>
                  </a:moveTo>
                  <a:cubicBezTo>
                    <a:pt x="699" y="1"/>
                    <a:pt x="0" y="730"/>
                    <a:pt x="0" y="1612"/>
                  </a:cubicBezTo>
                  <a:lnTo>
                    <a:pt x="0" y="8116"/>
                  </a:lnTo>
                  <a:cubicBezTo>
                    <a:pt x="0" y="8998"/>
                    <a:pt x="699" y="9727"/>
                    <a:pt x="1611" y="9727"/>
                  </a:cubicBezTo>
                  <a:lnTo>
                    <a:pt x="8085" y="9727"/>
                  </a:lnTo>
                  <a:cubicBezTo>
                    <a:pt x="8997" y="9727"/>
                    <a:pt x="9727" y="8998"/>
                    <a:pt x="9727" y="8116"/>
                  </a:cubicBezTo>
                  <a:lnTo>
                    <a:pt x="9727" y="1612"/>
                  </a:lnTo>
                  <a:cubicBezTo>
                    <a:pt x="9727" y="730"/>
                    <a:pt x="8997" y="1"/>
                    <a:pt x="808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90"/>
            <p:cNvSpPr/>
            <p:nvPr/>
          </p:nvSpPr>
          <p:spPr>
            <a:xfrm rot="-514359">
              <a:off x="1373904" y="1202490"/>
              <a:ext cx="128616" cy="144188"/>
            </a:xfrm>
            <a:custGeom>
              <a:avLst/>
              <a:gdLst/>
              <a:ahLst/>
              <a:cxnLst/>
              <a:rect l="l" t="t" r="r" b="b"/>
              <a:pathLst>
                <a:path w="2007" h="2250" fill="none" extrusionOk="0">
                  <a:moveTo>
                    <a:pt x="0" y="92"/>
                  </a:moveTo>
                  <a:lnTo>
                    <a:pt x="0" y="2159"/>
                  </a:lnTo>
                  <a:cubicBezTo>
                    <a:pt x="0" y="2219"/>
                    <a:pt x="61" y="2250"/>
                    <a:pt x="91" y="2219"/>
                  </a:cubicBezTo>
                  <a:lnTo>
                    <a:pt x="1946" y="1186"/>
                  </a:lnTo>
                  <a:cubicBezTo>
                    <a:pt x="2006" y="1156"/>
                    <a:pt x="2006" y="1095"/>
                    <a:pt x="1946" y="1064"/>
                  </a:cubicBezTo>
                  <a:lnTo>
                    <a:pt x="91" y="31"/>
                  </a:lnTo>
                  <a:cubicBezTo>
                    <a:pt x="61" y="1"/>
                    <a:pt x="0" y="31"/>
                    <a:pt x="0" y="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90"/>
            <p:cNvSpPr/>
            <p:nvPr/>
          </p:nvSpPr>
          <p:spPr>
            <a:xfrm rot="-514359">
              <a:off x="1284435" y="1131993"/>
              <a:ext cx="286389" cy="288376"/>
            </a:xfrm>
            <a:custGeom>
              <a:avLst/>
              <a:gdLst/>
              <a:ahLst/>
              <a:cxnLst/>
              <a:rect l="l" t="t" r="r" b="b"/>
              <a:pathLst>
                <a:path w="4469" h="4500" fill="none" extrusionOk="0">
                  <a:moveTo>
                    <a:pt x="3496" y="4499"/>
                  </a:moveTo>
                  <a:lnTo>
                    <a:pt x="973" y="4499"/>
                  </a:lnTo>
                  <a:cubicBezTo>
                    <a:pt x="426" y="4499"/>
                    <a:pt x="0" y="4044"/>
                    <a:pt x="0" y="3496"/>
                  </a:cubicBezTo>
                  <a:lnTo>
                    <a:pt x="0" y="1004"/>
                  </a:lnTo>
                  <a:cubicBezTo>
                    <a:pt x="0" y="457"/>
                    <a:pt x="426" y="1"/>
                    <a:pt x="973" y="1"/>
                  </a:cubicBezTo>
                  <a:lnTo>
                    <a:pt x="3496" y="1"/>
                  </a:lnTo>
                  <a:cubicBezTo>
                    <a:pt x="4043" y="1"/>
                    <a:pt x="4468" y="457"/>
                    <a:pt x="4468" y="1004"/>
                  </a:cubicBezTo>
                  <a:lnTo>
                    <a:pt x="4468" y="3496"/>
                  </a:lnTo>
                  <a:cubicBezTo>
                    <a:pt x="4468" y="4044"/>
                    <a:pt x="4043" y="4499"/>
                    <a:pt x="3496" y="449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5" name="Google Shape;1395;p90"/>
          <p:cNvGrpSpPr/>
          <p:nvPr/>
        </p:nvGrpSpPr>
        <p:grpSpPr>
          <a:xfrm>
            <a:off x="6543922" y="843718"/>
            <a:ext cx="851910" cy="781546"/>
            <a:chOff x="7145197" y="889118"/>
            <a:chExt cx="851910" cy="781546"/>
          </a:xfrm>
        </p:grpSpPr>
        <p:sp>
          <p:nvSpPr>
            <p:cNvPr id="1396" name="Google Shape;1396;p90"/>
            <p:cNvSpPr/>
            <p:nvPr/>
          </p:nvSpPr>
          <p:spPr>
            <a:xfrm rot="989540">
              <a:off x="7709562" y="1210205"/>
              <a:ext cx="104304" cy="104304"/>
            </a:xfrm>
            <a:custGeom>
              <a:avLst/>
              <a:gdLst/>
              <a:ahLst/>
              <a:cxnLst/>
              <a:rect l="l" t="t" r="r" b="b"/>
              <a:pathLst>
                <a:path w="1855" h="1855" fill="none" extrusionOk="0">
                  <a:moveTo>
                    <a:pt x="1" y="912"/>
                  </a:moveTo>
                  <a:cubicBezTo>
                    <a:pt x="1" y="426"/>
                    <a:pt x="396" y="0"/>
                    <a:pt x="913" y="0"/>
                  </a:cubicBezTo>
                  <a:cubicBezTo>
                    <a:pt x="1429" y="0"/>
                    <a:pt x="1825" y="395"/>
                    <a:pt x="1855" y="912"/>
                  </a:cubicBezTo>
                  <a:cubicBezTo>
                    <a:pt x="1855" y="1429"/>
                    <a:pt x="1429" y="1824"/>
                    <a:pt x="943" y="1824"/>
                  </a:cubicBezTo>
                  <a:cubicBezTo>
                    <a:pt x="426" y="1854"/>
                    <a:pt x="1" y="1429"/>
                    <a:pt x="1" y="912"/>
                  </a:cubicBezTo>
                  <a:close/>
                </a:path>
              </a:pathLst>
            </a:custGeom>
            <a:noFill/>
            <a:ln w="68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90"/>
            <p:cNvSpPr/>
            <p:nvPr/>
          </p:nvSpPr>
          <p:spPr>
            <a:xfrm rot="989540">
              <a:off x="7538656" y="1161368"/>
              <a:ext cx="104304" cy="104304"/>
            </a:xfrm>
            <a:custGeom>
              <a:avLst/>
              <a:gdLst/>
              <a:ahLst/>
              <a:cxnLst/>
              <a:rect l="l" t="t" r="r" b="b"/>
              <a:pathLst>
                <a:path w="1855" h="1855" fill="none" extrusionOk="0">
                  <a:moveTo>
                    <a:pt x="1" y="913"/>
                  </a:moveTo>
                  <a:cubicBezTo>
                    <a:pt x="1" y="426"/>
                    <a:pt x="426" y="1"/>
                    <a:pt x="913" y="1"/>
                  </a:cubicBezTo>
                  <a:cubicBezTo>
                    <a:pt x="1429" y="1"/>
                    <a:pt x="1855" y="396"/>
                    <a:pt x="1855" y="913"/>
                  </a:cubicBezTo>
                  <a:cubicBezTo>
                    <a:pt x="1855" y="1429"/>
                    <a:pt x="1460" y="1824"/>
                    <a:pt x="943" y="1824"/>
                  </a:cubicBezTo>
                  <a:cubicBezTo>
                    <a:pt x="426" y="1855"/>
                    <a:pt x="1" y="1429"/>
                    <a:pt x="1" y="913"/>
                  </a:cubicBezTo>
                  <a:close/>
                </a:path>
              </a:pathLst>
            </a:custGeom>
            <a:noFill/>
            <a:ln w="68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90"/>
            <p:cNvSpPr/>
            <p:nvPr/>
          </p:nvSpPr>
          <p:spPr>
            <a:xfrm rot="989540">
              <a:off x="7367734" y="1112584"/>
              <a:ext cx="104304" cy="104304"/>
            </a:xfrm>
            <a:custGeom>
              <a:avLst/>
              <a:gdLst/>
              <a:ahLst/>
              <a:cxnLst/>
              <a:rect l="l" t="t" r="r" b="b"/>
              <a:pathLst>
                <a:path w="1855" h="1855" fill="none" extrusionOk="0">
                  <a:moveTo>
                    <a:pt x="31" y="942"/>
                  </a:moveTo>
                  <a:cubicBezTo>
                    <a:pt x="0" y="426"/>
                    <a:pt x="426" y="0"/>
                    <a:pt x="943" y="0"/>
                  </a:cubicBezTo>
                  <a:cubicBezTo>
                    <a:pt x="1429" y="0"/>
                    <a:pt x="1855" y="395"/>
                    <a:pt x="1855" y="912"/>
                  </a:cubicBezTo>
                  <a:cubicBezTo>
                    <a:pt x="1855" y="1429"/>
                    <a:pt x="1459" y="1824"/>
                    <a:pt x="943" y="1824"/>
                  </a:cubicBezTo>
                  <a:cubicBezTo>
                    <a:pt x="426" y="1854"/>
                    <a:pt x="31" y="1429"/>
                    <a:pt x="31" y="942"/>
                  </a:cubicBezTo>
                  <a:close/>
                </a:path>
              </a:pathLst>
            </a:custGeom>
            <a:noFill/>
            <a:ln w="68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90"/>
            <p:cNvSpPr/>
            <p:nvPr/>
          </p:nvSpPr>
          <p:spPr>
            <a:xfrm rot="989540">
              <a:off x="7216491" y="977355"/>
              <a:ext cx="709321" cy="605073"/>
            </a:xfrm>
            <a:custGeom>
              <a:avLst/>
              <a:gdLst/>
              <a:ahLst/>
              <a:cxnLst/>
              <a:rect l="l" t="t" r="r" b="b"/>
              <a:pathLst>
                <a:path w="12615" h="10761" fill="none" extrusionOk="0">
                  <a:moveTo>
                    <a:pt x="2858" y="8451"/>
                  </a:moveTo>
                  <a:lnTo>
                    <a:pt x="5989" y="8420"/>
                  </a:lnTo>
                  <a:cubicBezTo>
                    <a:pt x="6475" y="10396"/>
                    <a:pt x="7995" y="10730"/>
                    <a:pt x="8876" y="10761"/>
                  </a:cubicBezTo>
                  <a:cubicBezTo>
                    <a:pt x="9059" y="10761"/>
                    <a:pt x="9150" y="10518"/>
                    <a:pt x="8998" y="10426"/>
                  </a:cubicBezTo>
                  <a:cubicBezTo>
                    <a:pt x="8025" y="9667"/>
                    <a:pt x="8390" y="8390"/>
                    <a:pt x="8390" y="8390"/>
                  </a:cubicBezTo>
                  <a:lnTo>
                    <a:pt x="9849" y="8390"/>
                  </a:lnTo>
                  <a:cubicBezTo>
                    <a:pt x="11369" y="8360"/>
                    <a:pt x="12615" y="7113"/>
                    <a:pt x="12615" y="5563"/>
                  </a:cubicBezTo>
                  <a:lnTo>
                    <a:pt x="12584" y="2767"/>
                  </a:lnTo>
                  <a:cubicBezTo>
                    <a:pt x="12554" y="1247"/>
                    <a:pt x="11308" y="1"/>
                    <a:pt x="9758" y="1"/>
                  </a:cubicBezTo>
                  <a:lnTo>
                    <a:pt x="2767" y="92"/>
                  </a:lnTo>
                  <a:cubicBezTo>
                    <a:pt x="1247" y="92"/>
                    <a:pt x="1" y="1369"/>
                    <a:pt x="1" y="2888"/>
                  </a:cubicBezTo>
                  <a:lnTo>
                    <a:pt x="31" y="5685"/>
                  </a:lnTo>
                  <a:cubicBezTo>
                    <a:pt x="61" y="7235"/>
                    <a:pt x="1338" y="8481"/>
                    <a:pt x="2858" y="8451"/>
                  </a:cubicBezTo>
                  <a:close/>
                </a:path>
              </a:pathLst>
            </a:custGeom>
            <a:noFill/>
            <a:ln w="68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46767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p88"/>
          <p:cNvSpPr txBox="1">
            <a:spLocks noGrp="1"/>
          </p:cNvSpPr>
          <p:nvPr>
            <p:ph type="title"/>
          </p:nvPr>
        </p:nvSpPr>
        <p:spPr>
          <a:xfrm>
            <a:off x="713225" y="657995"/>
            <a:ext cx="7717500" cy="36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LOGIN &amp; CONTACTS ACTIVITY</a:t>
            </a:r>
            <a:endParaRPr dirty="0"/>
          </a:p>
        </p:txBody>
      </p:sp>
      <p:grpSp>
        <p:nvGrpSpPr>
          <p:cNvPr id="1351" name="Google Shape;1351;p88"/>
          <p:cNvGrpSpPr/>
          <p:nvPr/>
        </p:nvGrpSpPr>
        <p:grpSpPr>
          <a:xfrm rot="-608266">
            <a:off x="615603" y="252146"/>
            <a:ext cx="692367" cy="692431"/>
            <a:chOff x="4231275" y="1599750"/>
            <a:chExt cx="692428" cy="692493"/>
          </a:xfrm>
        </p:grpSpPr>
        <p:sp>
          <p:nvSpPr>
            <p:cNvPr id="1352" name="Google Shape;1352;p88"/>
            <p:cNvSpPr/>
            <p:nvPr/>
          </p:nvSpPr>
          <p:spPr>
            <a:xfrm>
              <a:off x="4231275" y="1599750"/>
              <a:ext cx="692428" cy="692493"/>
            </a:xfrm>
            <a:custGeom>
              <a:avLst/>
              <a:gdLst/>
              <a:ahLst/>
              <a:cxnLst/>
              <a:rect l="l" t="t" r="r" b="b"/>
              <a:pathLst>
                <a:path w="8177" h="8178" fill="none" extrusionOk="0">
                  <a:moveTo>
                    <a:pt x="7721" y="3223"/>
                  </a:moveTo>
                  <a:cubicBezTo>
                    <a:pt x="8177" y="5229"/>
                    <a:pt x="6961" y="7235"/>
                    <a:pt x="4955" y="7721"/>
                  </a:cubicBezTo>
                  <a:cubicBezTo>
                    <a:pt x="2949" y="8177"/>
                    <a:pt x="943" y="6961"/>
                    <a:pt x="487" y="4955"/>
                  </a:cubicBezTo>
                  <a:cubicBezTo>
                    <a:pt x="0" y="2949"/>
                    <a:pt x="1247" y="943"/>
                    <a:pt x="3222" y="457"/>
                  </a:cubicBezTo>
                  <a:cubicBezTo>
                    <a:pt x="5229" y="1"/>
                    <a:pt x="7235" y="1247"/>
                    <a:pt x="7721" y="322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88"/>
            <p:cNvSpPr/>
            <p:nvPr/>
          </p:nvSpPr>
          <p:spPr>
            <a:xfrm>
              <a:off x="4411473" y="1759369"/>
              <a:ext cx="332115" cy="342351"/>
            </a:xfrm>
            <a:custGeom>
              <a:avLst/>
              <a:gdLst/>
              <a:ahLst/>
              <a:cxnLst/>
              <a:rect l="l" t="t" r="r" b="b"/>
              <a:pathLst>
                <a:path w="3922" h="4043" fill="none" extrusionOk="0">
                  <a:moveTo>
                    <a:pt x="3921" y="4043"/>
                  </a:moveTo>
                  <a:cubicBezTo>
                    <a:pt x="3921" y="3161"/>
                    <a:pt x="3344" y="2219"/>
                    <a:pt x="2523" y="1915"/>
                  </a:cubicBezTo>
                  <a:cubicBezTo>
                    <a:pt x="2827" y="1733"/>
                    <a:pt x="3009" y="1399"/>
                    <a:pt x="3009" y="1034"/>
                  </a:cubicBezTo>
                  <a:cubicBezTo>
                    <a:pt x="3009" y="456"/>
                    <a:pt x="2553" y="0"/>
                    <a:pt x="1976" y="0"/>
                  </a:cubicBezTo>
                  <a:cubicBezTo>
                    <a:pt x="1398" y="0"/>
                    <a:pt x="912" y="456"/>
                    <a:pt x="912" y="1034"/>
                  </a:cubicBezTo>
                  <a:cubicBezTo>
                    <a:pt x="912" y="1399"/>
                    <a:pt x="1125" y="1733"/>
                    <a:pt x="1398" y="1915"/>
                  </a:cubicBezTo>
                  <a:cubicBezTo>
                    <a:pt x="608" y="2219"/>
                    <a:pt x="0" y="3161"/>
                    <a:pt x="0" y="404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Google Shape;1636;p95">
            <a:extLst>
              <a:ext uri="{FF2B5EF4-FFF2-40B4-BE49-F238E27FC236}">
                <a16:creationId xmlns:a16="http://schemas.microsoft.com/office/drawing/2014/main" id="{237226F0-9B94-423A-91FB-CDC317A7029F}"/>
              </a:ext>
            </a:extLst>
          </p:cNvPr>
          <p:cNvSpPr txBox="1">
            <a:spLocks/>
          </p:cNvSpPr>
          <p:nvPr/>
        </p:nvSpPr>
        <p:spPr>
          <a:xfrm>
            <a:off x="6249416" y="1828799"/>
            <a:ext cx="2894584" cy="28871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Quicksand"/>
                <a:sym typeface="Quicksand"/>
              </a:rPr>
              <a:t>Login with Google OAuth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Quicksand"/>
                <a:sym typeface="Quicksand"/>
              </a:rPr>
              <a:t>Favorites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Quicksand"/>
                <a:sym typeface="Quicksand"/>
              </a:rPr>
              <a:t>Search by email</a:t>
            </a:r>
          </a:p>
        </p:txBody>
      </p:sp>
      <p:pic>
        <p:nvPicPr>
          <p:cNvPr id="4" name="Picture 3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61B29181-472B-555B-F45F-24E0484D3D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181" y="1274509"/>
            <a:ext cx="1643226" cy="3651613"/>
          </a:xfrm>
          <a:prstGeom prst="rect">
            <a:avLst/>
          </a:prstGeom>
        </p:spPr>
      </p:pic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385435A-7FFB-3921-3BD1-86921E0A63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0362" y="1265900"/>
            <a:ext cx="1643226" cy="3651613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9AAC7494-87A0-3D1F-E5C7-BD47CB473194}"/>
              </a:ext>
            </a:extLst>
          </p:cNvPr>
          <p:cNvSpPr/>
          <p:nvPr/>
        </p:nvSpPr>
        <p:spPr>
          <a:xfrm>
            <a:off x="2366125" y="3058886"/>
            <a:ext cx="1162050" cy="16783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1557846"/>
      </p:ext>
    </p:extLst>
  </p:cSld>
  <p:clrMapOvr>
    <a:masterClrMapping/>
  </p:clrMapOvr>
</p:sld>
</file>

<file path=ppt/theme/theme1.xml><?xml version="1.0" encoding="utf-8"?>
<a:theme xmlns:a="http://schemas.openxmlformats.org/drawingml/2006/main" name="World Usability Day by Slidesgo">
  <a:themeElements>
    <a:clrScheme name="Simple Light">
      <a:dk1>
        <a:srgbClr val="FFFFFF"/>
      </a:dk1>
      <a:lt1>
        <a:srgbClr val="263238"/>
      </a:lt1>
      <a:dk2>
        <a:srgbClr val="595959"/>
      </a:dk2>
      <a:lt2>
        <a:srgbClr val="F3F3F3"/>
      </a:lt2>
      <a:accent1>
        <a:srgbClr val="C52878"/>
      </a:accent1>
      <a:accent2>
        <a:srgbClr val="D36980"/>
      </a:accent2>
      <a:accent3>
        <a:srgbClr val="860CD1"/>
      </a:accent3>
      <a:accent4>
        <a:srgbClr val="63A4D5"/>
      </a:accent4>
      <a:accent5>
        <a:srgbClr val="8BE1E5"/>
      </a:accent5>
      <a:accent6>
        <a:srgbClr val="F7ED8B"/>
      </a:accent6>
      <a:hlink>
        <a:srgbClr val="2632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</TotalTime>
  <Words>776</Words>
  <Application>Microsoft Macintosh PowerPoint</Application>
  <PresentationFormat>On-screen Show (16:9)</PresentationFormat>
  <Paragraphs>170</Paragraphs>
  <Slides>22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Quicksand</vt:lpstr>
      <vt:lpstr>Montserrat</vt:lpstr>
      <vt:lpstr>Roboto Condensed Light</vt:lpstr>
      <vt:lpstr>Montserrat Black</vt:lpstr>
      <vt:lpstr>Arial</vt:lpstr>
      <vt:lpstr>Roboto</vt:lpstr>
      <vt:lpstr>World Usability Day by Slidesgo</vt:lpstr>
      <vt:lpstr>FeelChat: Automatic Recognition of The User’s Emotional State in One-to-One Chat</vt:lpstr>
      <vt:lpstr>MODEL ANALYSIS</vt:lpstr>
      <vt:lpstr>INTRODUCTION</vt:lpstr>
      <vt:lpstr>— Dr. John Campo (Director of the Division of Child and Adolescent Psychiatry at Johns Hopkins University School of Medicine)</vt:lpstr>
      <vt:lpstr>— World Health Organization (https://www.who.int/news-room/fact-sheets/detail/depression)</vt:lpstr>
      <vt:lpstr>Communication</vt:lpstr>
      <vt:lpstr>ARCHITECTURE</vt:lpstr>
      <vt:lpstr>APPLICATION</vt:lpstr>
      <vt:lpstr>LOGIN &amp; CONTACTS ACTIVITY</vt:lpstr>
      <vt:lpstr>CHAT ACTIVITY</vt:lpstr>
      <vt:lpstr>EMOTION ACTIVITY</vt:lpstr>
      <vt:lpstr>LABELING ACTIVITY</vt:lpstr>
      <vt:lpstr>MODEL ANALYSIS</vt:lpstr>
      <vt:lpstr>MODELS </vt:lpstr>
      <vt:lpstr>TEXT EMOTION RECOGNITION TESTS</vt:lpstr>
      <vt:lpstr>TEXT EMOTION DETECTION RESULTS </vt:lpstr>
      <vt:lpstr>AUDIO EMOTION DETECTION MODEL </vt:lpstr>
      <vt:lpstr>POWER CONSUMPTION ANALYSIS</vt:lpstr>
      <vt:lpstr>PowerPoint Presentation</vt:lpstr>
      <vt:lpstr>PowerPoint Presentation</vt:lpstr>
      <vt:lpstr>Further improvements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FeelChat: Automatic Recognition of The User’s Emotional State in One-to-One Chat</dc:title>
  <dc:creator>Francesco Iemma</dc:creator>
  <cp:lastModifiedBy>Lorenzo Massagli</cp:lastModifiedBy>
  <cp:revision>21</cp:revision>
  <dcterms:modified xsi:type="dcterms:W3CDTF">2022-05-31T14:48:43Z</dcterms:modified>
</cp:coreProperties>
</file>