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5"/>
  </p:notesMasterIdLst>
  <p:sldIdLst>
    <p:sldId id="256" r:id="rId2"/>
    <p:sldId id="283" r:id="rId3"/>
    <p:sldId id="258" r:id="rId4"/>
    <p:sldId id="259" r:id="rId5"/>
    <p:sldId id="268" r:id="rId6"/>
    <p:sldId id="277" r:id="rId7"/>
    <p:sldId id="257" r:id="rId8"/>
    <p:sldId id="264" r:id="rId9"/>
    <p:sldId id="278" r:id="rId10"/>
    <p:sldId id="279" r:id="rId11"/>
    <p:sldId id="280" r:id="rId12"/>
    <p:sldId id="281" r:id="rId13"/>
    <p:sldId id="282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82887" y="1122488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55488" y="341532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2763166"/>
            <a:ext cx="1162050" cy="46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3568701" y="2334478"/>
            <a:ext cx="5327414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05" y="1272670"/>
            <a:ext cx="1610873" cy="35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ANALYSIS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259</Words>
  <Application>Microsoft Office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Quicksand</vt:lpstr>
      <vt:lpstr>Arial</vt:lpstr>
      <vt:lpstr>Montserrat</vt:lpstr>
      <vt:lpstr>Roboto</vt:lpstr>
      <vt:lpstr>Roboto Condensed Light</vt:lpstr>
      <vt:lpstr>Montserrat Black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Olgerti Xhanej</cp:lastModifiedBy>
  <cp:revision>10</cp:revision>
  <dcterms:modified xsi:type="dcterms:W3CDTF">2022-05-30T15:11:31Z</dcterms:modified>
</cp:coreProperties>
</file>