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4"/>
  </p:notesMasterIdLst>
  <p:sldIdLst>
    <p:sldId id="256" r:id="rId2"/>
    <p:sldId id="283" r:id="rId3"/>
    <p:sldId id="258" r:id="rId4"/>
    <p:sldId id="259" r:id="rId5"/>
    <p:sldId id="268" r:id="rId6"/>
    <p:sldId id="277" r:id="rId7"/>
    <p:sldId id="257" r:id="rId8"/>
    <p:sldId id="264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94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lack" panose="00000A00000000000000" pitchFamily="2" charset="0"/>
      <p:bold r:id="rId29"/>
      <p:italic r:id="rId30"/>
      <p:boldItalic r:id="rId31"/>
    </p:embeddedFont>
    <p:embeddedFont>
      <p:font typeface="Quicksand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53"/>
  </p:normalViewPr>
  <p:slideViewPr>
    <p:cSldViewPr snapToGrid="0">
      <p:cViewPr varScale="1">
        <p:scale>
          <a:sx n="107" d="100"/>
          <a:sy n="107" d="100"/>
        </p:scale>
        <p:origin x="8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82887" y="1122488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55488" y="341532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2763166"/>
            <a:ext cx="1162050" cy="46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3568701" y="2334478"/>
            <a:ext cx="5327414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05" y="1272670"/>
            <a:ext cx="1610873" cy="35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454041" y="1020995"/>
            <a:ext cx="328023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3190"/>
              </p:ext>
            </p:extLst>
          </p:nvPr>
        </p:nvGraphicFramePr>
        <p:xfrm>
          <a:off x="867657" y="1570990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140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42256"/>
              </p:ext>
            </p:extLst>
          </p:nvPr>
        </p:nvGraphicFramePr>
        <p:xfrm>
          <a:off x="4942947" y="2571750"/>
          <a:ext cx="3540083" cy="1855335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2556473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1975">
                <a:tc>
                  <a:txBody>
                    <a:bodyPr/>
                    <a:lstStyle/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05" y="1251781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619443" y="3495685"/>
            <a:ext cx="7905114" cy="116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0;p88">
            <a:extLst>
              <a:ext uri="{FF2B5EF4-FFF2-40B4-BE49-F238E27FC236}">
                <a16:creationId xmlns:a16="http://schemas.microsoft.com/office/drawing/2014/main" id="{55DD02CC-334C-2C32-05CE-55E99C32BECF}"/>
              </a:ext>
            </a:extLst>
          </p:cNvPr>
          <p:cNvSpPr txBox="1">
            <a:spLocks/>
          </p:cNvSpPr>
          <p:nvPr/>
        </p:nvSpPr>
        <p:spPr>
          <a:xfrm>
            <a:off x="713250" y="3664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sz="2800" dirty="0"/>
              <a:t>About the </a:t>
            </a:r>
            <a:r>
              <a:rPr lang="it-IT" sz="2800" dirty="0" err="1"/>
              <a:t>Experiments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9FAFA4-1EEC-6915-E0FB-59BF9804D718}"/>
              </a:ext>
            </a:extLst>
          </p:cNvPr>
          <p:cNvSpPr txBox="1"/>
          <p:nvPr/>
        </p:nvSpPr>
        <p:spPr>
          <a:xfrm>
            <a:off x="356625" y="1098754"/>
            <a:ext cx="84307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Quicksand" panose="020B0604020202020204" charset="0"/>
              </a:rPr>
              <a:t>The </a:t>
            </a:r>
            <a:r>
              <a:rPr lang="it-IT" sz="1600" dirty="0" err="1">
                <a:latin typeface="Quicksand" panose="020B0604020202020204" charset="0"/>
              </a:rPr>
              <a:t>experiments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consists</a:t>
            </a:r>
            <a:r>
              <a:rPr lang="it-IT" sz="1600" dirty="0">
                <a:latin typeface="Quicksand" panose="020B0604020202020204" charset="0"/>
              </a:rPr>
              <a:t> in </a:t>
            </a:r>
            <a:r>
              <a:rPr lang="it-IT" sz="1600" dirty="0" err="1">
                <a:latin typeface="Quicksand" panose="020B0604020202020204" charset="0"/>
              </a:rPr>
              <a:t>automating</a:t>
            </a:r>
            <a:r>
              <a:rPr lang="it-IT" sz="1600" dirty="0">
                <a:latin typeface="Quicksand" panose="020B0604020202020204" charset="0"/>
              </a:rPr>
              <a:t> a common </a:t>
            </a:r>
            <a:r>
              <a:rPr lang="it-IT" sz="1600" dirty="0" err="1">
                <a:latin typeface="Quicksand" panose="020B0604020202020204" charset="0"/>
              </a:rPr>
              <a:t>usage</a:t>
            </a:r>
            <a:r>
              <a:rPr lang="it-IT" sz="1600" dirty="0">
                <a:latin typeface="Quicksand" panose="020B0604020202020204" charset="0"/>
              </a:rPr>
              <a:t> of the </a:t>
            </a:r>
            <a:r>
              <a:rPr lang="it-IT" sz="1600" dirty="0" err="1">
                <a:latin typeface="Quicksand" panose="020B0604020202020204" charset="0"/>
              </a:rPr>
              <a:t>application</a:t>
            </a:r>
            <a:r>
              <a:rPr lang="it-IT" sz="1600" dirty="0">
                <a:latin typeface="Quicksand" panose="020B0604020202020204" charset="0"/>
              </a:rPr>
              <a:t> with an </a:t>
            </a:r>
            <a:r>
              <a:rPr lang="it-IT" sz="1600" dirty="0" err="1">
                <a:latin typeface="Quicksand" panose="020B0604020202020204" charset="0"/>
              </a:rPr>
              <a:t>adb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command</a:t>
            </a:r>
            <a:r>
              <a:rPr lang="it-IT" sz="1600" dirty="0">
                <a:latin typeface="Quicksand" panose="020B0604020202020204" charset="0"/>
              </a:rPr>
              <a:t> script: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The chat </a:t>
            </a:r>
            <a:r>
              <a:rPr lang="it-IT" sz="1600" dirty="0" err="1">
                <a:latin typeface="Quicksand" panose="020B0604020202020204" charset="0"/>
              </a:rPr>
              <a:t>was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reloaded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every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b="1" dirty="0">
                <a:latin typeface="Quicksand" panose="020B0604020202020204" charset="0"/>
              </a:rPr>
              <a:t>15 seconds </a:t>
            </a:r>
            <a:r>
              <a:rPr lang="it-IT" sz="1600" dirty="0">
                <a:latin typeface="Quicksand" panose="020B0604020202020204" charset="0"/>
              </a:rPr>
              <a:t>in a window of </a:t>
            </a:r>
            <a:r>
              <a:rPr lang="it-IT" sz="1600" b="1" dirty="0">
                <a:latin typeface="Quicksand" panose="020B0604020202020204" charset="0"/>
              </a:rPr>
              <a:t>20 minutes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 screen </a:t>
            </a:r>
            <a:r>
              <a:rPr lang="it-IT" sz="1600" dirty="0" err="1">
                <a:latin typeface="Quicksand" panose="020B0604020202020204" charset="0"/>
              </a:rPr>
              <a:t>brightness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fixed</a:t>
            </a:r>
            <a:r>
              <a:rPr lang="it-IT" sz="1600" dirty="0">
                <a:latin typeface="Quicksand" panose="020B0604020202020204" charset="0"/>
              </a:rPr>
              <a:t> for the </a:t>
            </a:r>
            <a:r>
              <a:rPr lang="it-IT" sz="1600" dirty="0" err="1">
                <a:latin typeface="Quicksand" panose="020B0604020202020204" charset="0"/>
              </a:rPr>
              <a:t>entire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Caching of audio images </a:t>
            </a:r>
            <a:r>
              <a:rPr lang="it-IT" sz="1600" dirty="0" err="1">
                <a:latin typeface="Quicksand" panose="020B0604020202020204" charset="0"/>
              </a:rPr>
              <a:t>disabled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Devices </a:t>
            </a:r>
            <a:r>
              <a:rPr lang="it-IT" sz="1600" dirty="0" err="1">
                <a:latin typeface="Quicksand" panose="020B0604020202020204" charset="0"/>
              </a:rPr>
              <a:t>connected</a:t>
            </a:r>
            <a:r>
              <a:rPr lang="it-IT" sz="1600" dirty="0">
                <a:latin typeface="Quicksand" panose="020B0604020202020204" charset="0"/>
              </a:rPr>
              <a:t> via WiFi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Quicksand" panose="020B0604020202020204" charset="0"/>
              </a:rPr>
              <a:t>Battery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historian</a:t>
            </a:r>
            <a:r>
              <a:rPr lang="it-IT" sz="1600" dirty="0">
                <a:latin typeface="Quicksand" panose="020B0604020202020204" charset="0"/>
              </a:rPr>
              <a:t> tool to </a:t>
            </a:r>
            <a:r>
              <a:rPr lang="it-IT" sz="1600" dirty="0" err="1">
                <a:latin typeface="Quicksand" panose="020B0604020202020204" charset="0"/>
              </a:rPr>
              <a:t>analyze</a:t>
            </a:r>
            <a:r>
              <a:rPr lang="it-IT" sz="1600" dirty="0">
                <a:latin typeface="Quicksand" panose="020B0604020202020204" charset="0"/>
              </a:rPr>
              <a:t> the </a:t>
            </a:r>
            <a:r>
              <a:rPr lang="it-IT" sz="1600" dirty="0" err="1">
                <a:latin typeface="Quicksand" panose="020B0604020202020204" charset="0"/>
              </a:rPr>
              <a:t>results</a:t>
            </a:r>
            <a:r>
              <a:rPr lang="it-IT" sz="1600" dirty="0">
                <a:latin typeface="Quicksand" panose="020B0604020202020204" charset="0"/>
              </a:rPr>
              <a:t> of </a:t>
            </a:r>
            <a:r>
              <a:rPr lang="it-IT" sz="1600" dirty="0" err="1">
                <a:latin typeface="Quicksand" panose="020B0604020202020204" charset="0"/>
              </a:rPr>
              <a:t>each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223037" y="1173424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8" y="386617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2" y="1489596"/>
            <a:ext cx="2067869" cy="20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D3574-217C-B44B-EDFD-0B8BE1C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8079"/>
              </p:ext>
            </p:extLst>
          </p:nvPr>
        </p:nvGraphicFramePr>
        <p:xfrm>
          <a:off x="744165" y="1531384"/>
          <a:ext cx="7655664" cy="19566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420528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777368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2299024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2158744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#Text/#Audios</a:t>
                      </a:r>
                    </a:p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In Chat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7T</a:t>
                      </a:r>
                    </a:p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Nord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Mi 10 Lite 5G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537692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10/0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0.03%, 0.78Mb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0.04%, 0.38Mb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0.05%, 0.68Mb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9/1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0.13%, 69.6Mb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06%, 25.52Mb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37%, 67.75Mb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7/3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34%, 211Mb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0.22%, 106.11Mb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1.10%, 225.8Mb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400BC8-BCD6-FE8A-0F0D-C872E08442AA}"/>
              </a:ext>
            </a:extLst>
          </p:cNvPr>
          <p:cNvSpPr txBox="1"/>
          <p:nvPr/>
        </p:nvSpPr>
        <p:spPr>
          <a:xfrm>
            <a:off x="0" y="36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Montserrat" panose="00000500000000000000" pitchFamily="2" charset="0"/>
              </a:rPr>
              <a:t>Results</a:t>
            </a:r>
            <a:endParaRPr lang="it-IT" sz="2800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8FA18-B4E9-F553-67A8-B7BE8E5B5878}"/>
              </a:ext>
            </a:extLst>
          </p:cNvPr>
          <p:cNvSpPr txBox="1"/>
          <p:nvPr/>
        </p:nvSpPr>
        <p:spPr>
          <a:xfrm>
            <a:off x="0" y="361335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The</a:t>
            </a:r>
            <a:r>
              <a:rPr lang="it-IT" sz="1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power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consumption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increases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when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#Audios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76BA78-5187-EB7D-88A5-A887682C0980}"/>
              </a:ext>
            </a:extLst>
          </p:cNvPr>
          <p:cNvSpPr txBox="1"/>
          <p:nvPr/>
        </p:nvSpPr>
        <p:spPr>
          <a:xfrm>
            <a:off x="0" y="9716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Quicksand" panose="020B0604020202020204" charset="0"/>
              </a:rPr>
              <a:t>Cells</a:t>
            </a:r>
            <a:r>
              <a:rPr lang="it-IT" b="1" dirty="0">
                <a:latin typeface="Quicksand" panose="020B0604020202020204" charset="0"/>
              </a:rPr>
              <a:t>: Device </a:t>
            </a:r>
            <a:r>
              <a:rPr lang="it-IT" b="1" dirty="0" err="1">
                <a:latin typeface="Quicksand" panose="020B0604020202020204" charset="0"/>
              </a:rPr>
              <a:t>Estimated</a:t>
            </a:r>
            <a:r>
              <a:rPr lang="it-IT" b="1" dirty="0">
                <a:latin typeface="Quicksand" panose="020B0604020202020204" charset="0"/>
              </a:rPr>
              <a:t> Power </a:t>
            </a:r>
            <a:r>
              <a:rPr lang="it-IT" b="1" dirty="0" err="1">
                <a:latin typeface="Quicksand" panose="020B0604020202020204" charset="0"/>
              </a:rPr>
              <a:t>Usage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WiFI</a:t>
            </a:r>
            <a:r>
              <a:rPr lang="it-IT" b="1" dirty="0">
                <a:latin typeface="Quicksand" panose="020B0604020202020204" charset="0"/>
              </a:rPr>
              <a:t> Data Transfer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71683-7714-7DD2-4295-144B4E5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8" y="3864057"/>
            <a:ext cx="1376439" cy="13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A0F13FBF-E87B-F8D7-519E-24379EEC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sz="1800" b="1" dirty="0"/>
              <a:t>About </a:t>
            </a:r>
            <a:r>
              <a:rPr lang="it-IT" sz="1800" b="1" dirty="0" err="1"/>
              <a:t>Emotion</a:t>
            </a:r>
            <a:r>
              <a:rPr lang="it-IT" sz="1800" b="1" dirty="0"/>
              <a:t> </a:t>
            </a:r>
            <a:r>
              <a:rPr lang="it-IT" sz="1800" b="1" dirty="0" err="1"/>
              <a:t>Detection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improve</a:t>
            </a:r>
            <a:r>
              <a:rPr lang="it-IT" sz="1600" dirty="0"/>
              <a:t> the text classificator </a:t>
            </a:r>
            <a:r>
              <a:rPr lang="it-IT" sz="1600" dirty="0" err="1"/>
              <a:t>gathering</a:t>
            </a:r>
            <a:r>
              <a:rPr lang="it-IT" sz="1600" dirty="0"/>
              <a:t> more data 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</a:t>
            </a:r>
            <a:r>
              <a:rPr lang="it-IT" sz="1600" dirty="0" err="1"/>
              <a:t>better</a:t>
            </a:r>
            <a:r>
              <a:rPr lang="it-IT" sz="1600" dirty="0"/>
              <a:t> policy to merge the data coming from the audio and the text </a:t>
            </a:r>
            <a:r>
              <a:rPr lang="it-IT" sz="1600" dirty="0" err="1"/>
              <a:t>classification</a:t>
            </a:r>
            <a:r>
              <a:rPr lang="it-IT" sz="1600" dirty="0"/>
              <a:t> model</a:t>
            </a:r>
          </a:p>
          <a:p>
            <a:pPr lvl="1">
              <a:lnSpc>
                <a:spcPct val="150000"/>
              </a:lnSpc>
            </a:pP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800" b="1" dirty="0"/>
              <a:t>About the power </a:t>
            </a:r>
            <a:r>
              <a:rPr lang="it-IT" sz="1800" b="1" dirty="0" err="1"/>
              <a:t>consumption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compromise </a:t>
            </a:r>
            <a:r>
              <a:rPr lang="it-IT" sz="1600" dirty="0" err="1"/>
              <a:t>between</a:t>
            </a:r>
            <a:r>
              <a:rPr lang="it-IT" sz="1600" dirty="0"/>
              <a:t> the audio </a:t>
            </a:r>
            <a:r>
              <a:rPr lang="it-IT" sz="1600" dirty="0" err="1"/>
              <a:t>quality</a:t>
            </a:r>
            <a:r>
              <a:rPr lang="it-IT" sz="1600" dirty="0"/>
              <a:t> and the user </a:t>
            </a:r>
            <a:r>
              <a:rPr lang="it-IT" sz="1600" dirty="0" err="1"/>
              <a:t>experience</a:t>
            </a:r>
            <a:r>
              <a:rPr lang="it-IT" sz="1600" dirty="0"/>
              <a:t> to reduce the </a:t>
            </a:r>
            <a:r>
              <a:rPr lang="it-IT" sz="1600" dirty="0" err="1"/>
              <a:t>amount</a:t>
            </a:r>
            <a:r>
              <a:rPr lang="it-IT" sz="1600" dirty="0"/>
              <a:t> of </a:t>
            </a:r>
            <a:r>
              <a:rPr lang="it-IT" sz="1600" dirty="0" err="1"/>
              <a:t>traffic</a:t>
            </a:r>
            <a:r>
              <a:rPr lang="it-IT" sz="1600" dirty="0"/>
              <a:t> coming from the devices.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3196507-7EBA-D254-A306-7BCCBBF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1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" y="2571750"/>
            <a:ext cx="9143999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Any Questions?</a:t>
            </a:r>
            <a:endParaRPr sz="28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3" y="822588"/>
            <a:ext cx="2273600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The System architecture is made up of: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Android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Realtime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573</Words>
  <Application>Microsoft Office PowerPoint</Application>
  <PresentationFormat>Presentazione su schermo (16:9)</PresentationFormat>
  <Paragraphs>156</Paragraphs>
  <Slides>22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Quicksand</vt:lpstr>
      <vt:lpstr>Arial</vt:lpstr>
      <vt:lpstr>Montserrat</vt:lpstr>
      <vt:lpstr>Roboto Condensed Light</vt:lpstr>
      <vt:lpstr>Montserrat Black</vt:lpstr>
      <vt:lpstr>Roboto</vt:lpstr>
      <vt:lpstr>World Usability Day by Slidesgo</vt:lpstr>
      <vt:lpstr>FeelChat: Automatic Recognition of The User’s Emotional State in One-to-One Chat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DETECTION MODEL </vt:lpstr>
      <vt:lpstr>AUDIO EMOTION DETECTION MODEL </vt:lpstr>
      <vt:lpstr>POWER CONSUMPTION ANALYSIS</vt:lpstr>
      <vt:lpstr>Presentazione standard di PowerPoint</vt:lpstr>
      <vt:lpstr>Presentazione standard di PowerPoint</vt:lpstr>
      <vt:lpstr>Further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Niko Salamini</cp:lastModifiedBy>
  <cp:revision>12</cp:revision>
  <dcterms:modified xsi:type="dcterms:W3CDTF">2022-05-30T21:39:29Z</dcterms:modified>
</cp:coreProperties>
</file>