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77" r:id="rId6"/>
    <p:sldId id="257" r:id="rId7"/>
    <p:sldId id="264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0"/>
      <p:bold r:id="rId14"/>
      <p:boldItalic r:id="rId15"/>
    </p:embeddedFont>
    <p:embeddedFont>
      <p:font typeface="Quicksand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82887" y="1122488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55488" y="341532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ANALYSIS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148</Words>
  <Application>Microsoft Office PowerPoint</Application>
  <PresentationFormat>Presentazione su schermo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Montserrat</vt:lpstr>
      <vt:lpstr>Roboto</vt:lpstr>
      <vt:lpstr>Montserrat Black</vt:lpstr>
      <vt:lpstr>Arial</vt:lpstr>
      <vt:lpstr>Roboto Condensed Light</vt:lpstr>
      <vt:lpstr>Quicksand</vt:lpstr>
      <vt:lpstr>World Usability Day by Slidesgo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Francesco Iemma</cp:lastModifiedBy>
  <cp:revision>6</cp:revision>
  <dcterms:modified xsi:type="dcterms:W3CDTF">2022-05-30T11:44:04Z</dcterms:modified>
</cp:coreProperties>
</file>