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11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Black" panose="00000A00000000000000" pitchFamily="2" charset="0"/>
      <p:bold r:id="rId16"/>
      <p:boldItalic r:id="rId17"/>
    </p:embeddedFont>
    <p:embeddedFont>
      <p:font typeface="Quicksand" panose="020B0604020202020204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1FD8-C1D9-4B4C-9479-EA3EBC3AC847}">
  <a:tblStyle styleId="{A8C71FD8-C1D9-4B4C-9479-EA3EBC3AC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90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06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f097fbd9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f097fbd9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f097fbd9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f097fbd9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-306961" y="569001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539500" y="1150475"/>
            <a:ext cx="80649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-1039340" y="24347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628904" y="249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02854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428185" y="-100482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1222079" y="50090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96450" y="-125362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88299" y="4703032"/>
            <a:ext cx="1265051" cy="1265051"/>
            <a:chOff x="3912750" y="637550"/>
            <a:chExt cx="947533" cy="947533"/>
          </a:xfrm>
        </p:grpSpPr>
        <p:sp>
          <p:nvSpPr>
            <p:cNvPr id="50" name="Google Shape;50;p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800000">
            <a:off x="1812164" y="-192224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3441375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1023850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3441375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8148720" y="453290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1023860" y="-29594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495148" y="206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-694314" y="404979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-329100" y="10210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4561024" y="4749732"/>
            <a:ext cx="1265051" cy="1265051"/>
            <a:chOff x="3912750" y="637550"/>
            <a:chExt cx="947533" cy="947533"/>
          </a:xfrm>
        </p:grpSpPr>
        <p:sp>
          <p:nvSpPr>
            <p:cNvPr id="67" name="Google Shape;67;p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10800000" flipH="1">
            <a:off x="2447728" y="5382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 rot="-10647322" flipH="1">
            <a:off x="-312023" y="-681653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1248453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2"/>
          </p:nvPr>
        </p:nvSpPr>
        <p:spPr>
          <a:xfrm>
            <a:off x="4009553" y="16126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 idx="3"/>
          </p:nvPr>
        </p:nvSpPr>
        <p:spPr>
          <a:xfrm>
            <a:off x="6868285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title" idx="4"/>
          </p:nvPr>
        </p:nvSpPr>
        <p:spPr>
          <a:xfrm>
            <a:off x="1205403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 idx="5"/>
          </p:nvPr>
        </p:nvSpPr>
        <p:spPr>
          <a:xfrm>
            <a:off x="4009553" y="3331812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6"/>
          </p:nvPr>
        </p:nvSpPr>
        <p:spPr>
          <a:xfrm>
            <a:off x="6868285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ubTitle" idx="1"/>
          </p:nvPr>
        </p:nvSpPr>
        <p:spPr>
          <a:xfrm>
            <a:off x="1248450" y="1965088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7"/>
          </p:nvPr>
        </p:nvSpPr>
        <p:spPr>
          <a:xfrm>
            <a:off x="4009553" y="19654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8"/>
          </p:nvPr>
        </p:nvSpPr>
        <p:spPr>
          <a:xfrm>
            <a:off x="6868285" y="19652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9"/>
          </p:nvPr>
        </p:nvSpPr>
        <p:spPr>
          <a:xfrm>
            <a:off x="1205400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3"/>
          </p:nvPr>
        </p:nvSpPr>
        <p:spPr>
          <a:xfrm>
            <a:off x="4009553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14"/>
          </p:nvPr>
        </p:nvSpPr>
        <p:spPr>
          <a:xfrm>
            <a:off x="6868285" y="3688212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/>
          <p:nvPr/>
        </p:nvSpPr>
        <p:spPr>
          <a:xfrm rot="10800000">
            <a:off x="8573214" y="475029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 rot="10800000">
            <a:off x="-62397" y="450896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 rot="10800000">
            <a:off x="4693838" y="4750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 rot="10800000">
            <a:off x="2111321" y="-117286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 rot="10800000" flipH="1">
            <a:off x="-535640" y="332974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 rot="10800000" flipH="1">
            <a:off x="8136984" y="-220359"/>
            <a:ext cx="1265051" cy="1265051"/>
            <a:chOff x="3912750" y="637550"/>
            <a:chExt cx="947533" cy="947533"/>
          </a:xfrm>
        </p:grpSpPr>
        <p:sp>
          <p:nvSpPr>
            <p:cNvPr id="283" name="Google Shape;283;p1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5" r:id="rId8"/>
    <p:sldLayoutId id="2147483686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75204" y="1278972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626496" y="3566949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grpSp>
        <p:nvGrpSpPr>
          <p:cNvPr id="1269" name="Google Shape;1269;p87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1270" name="Google Shape;1270;p87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7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7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7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7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7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7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7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7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7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7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7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7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7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7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7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7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7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7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7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7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7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7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7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7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7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7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7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7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7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7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7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7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7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7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7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7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7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7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7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7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7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7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7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7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7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7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7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7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7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7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7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7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7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7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7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7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7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7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7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7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7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7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7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7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7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7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7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7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7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7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7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7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7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7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964F37F4-C250-02DC-DAE5-9AF9A9D7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85" y="77185"/>
            <a:ext cx="1283248" cy="12832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223037" y="1173424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2536538" y="3866172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22" y="1489596"/>
            <a:ext cx="2067869" cy="20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1318025" y="1121314"/>
            <a:ext cx="6155223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2536536" y="3359245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1" y="130914"/>
            <a:ext cx="1551098" cy="15510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823B9AD-525F-56D7-0164-E1564F587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494" y="130914"/>
            <a:ext cx="1519935" cy="15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068701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89"/>
          <p:cNvSpPr/>
          <p:nvPr/>
        </p:nvSpPr>
        <p:spPr>
          <a:xfrm>
            <a:off x="4868263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89"/>
          <p:cNvSpPr/>
          <p:nvPr/>
        </p:nvSpPr>
        <p:spPr>
          <a:xfrm>
            <a:off x="4868276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89"/>
          <p:cNvSpPr/>
          <p:nvPr/>
        </p:nvSpPr>
        <p:spPr>
          <a:xfrm>
            <a:off x="1068701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2089762" y="32964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MODEL ANALYSIS</a:t>
            </a:r>
            <a:endParaRPr sz="1900"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199167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INTRODUCTION</a:t>
            </a:r>
            <a:endParaRPr sz="1900"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652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APPLICATION</a:t>
            </a:r>
            <a:endParaRPr sz="1900" dirty="0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5786525" y="2879926"/>
            <a:ext cx="3357476" cy="1288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/>
              <a:t>POWER CONSUMPTION ANALYSIS</a:t>
            </a:r>
            <a:endParaRPr sz="1900"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99"/>
          <p:cNvSpPr txBox="1">
            <a:spLocks noGrp="1"/>
          </p:cNvSpPr>
          <p:nvPr>
            <p:ph type="title"/>
          </p:nvPr>
        </p:nvSpPr>
        <p:spPr>
          <a:xfrm>
            <a:off x="4798249" y="3045718"/>
            <a:ext cx="3567000" cy="117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Dr. John Campo</a:t>
            </a:r>
            <a:br>
              <a:rPr lang="en" dirty="0"/>
            </a:br>
            <a:r>
              <a:rPr lang="en" sz="1200" b="0" i="1" dirty="0"/>
              <a:t>(</a:t>
            </a:r>
            <a:r>
              <a:rPr lang="en-US" sz="1200" b="0" i="1" dirty="0"/>
              <a:t>Director of the Division of Child and Adolescent Psychiatry at Johns Hopkins University School of Medicine)</a:t>
            </a:r>
            <a:endParaRPr sz="1200" b="0" i="1" dirty="0"/>
          </a:p>
        </p:txBody>
      </p:sp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98249" y="1222292"/>
            <a:ext cx="3620100" cy="183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“</a:t>
            </a:r>
            <a:r>
              <a:rPr lang="en-US" dirty="0"/>
              <a:t>When mental health is ultimately recognized as essential to physical health, not an extraneous element of it, then we will have access to true, complete, modern medicine.</a:t>
            </a:r>
            <a:r>
              <a:rPr lang="en" dirty="0"/>
              <a:t>”</a:t>
            </a:r>
          </a:p>
        </p:txBody>
      </p:sp>
      <p:grpSp>
        <p:nvGrpSpPr>
          <p:cNvPr id="1760" name="Google Shape;1760;p99"/>
          <p:cNvGrpSpPr/>
          <p:nvPr/>
        </p:nvGrpSpPr>
        <p:grpSpPr>
          <a:xfrm>
            <a:off x="1174374" y="713202"/>
            <a:ext cx="2677797" cy="3712247"/>
            <a:chOff x="793425" y="683138"/>
            <a:chExt cx="2724661" cy="3777216"/>
          </a:xfrm>
        </p:grpSpPr>
        <p:grpSp>
          <p:nvGrpSpPr>
            <p:cNvPr id="1761" name="Google Shape;1761;p99"/>
            <p:cNvGrpSpPr/>
            <p:nvPr/>
          </p:nvGrpSpPr>
          <p:grpSpPr>
            <a:xfrm>
              <a:off x="793425" y="683138"/>
              <a:ext cx="2724661" cy="3777216"/>
              <a:chOff x="793425" y="991325"/>
              <a:chExt cx="2724661" cy="3777216"/>
            </a:xfrm>
          </p:grpSpPr>
          <p:sp>
            <p:nvSpPr>
              <p:cNvPr id="1762" name="Google Shape;1762;p99"/>
              <p:cNvSpPr/>
              <p:nvPr/>
            </p:nvSpPr>
            <p:spPr>
              <a:xfrm>
                <a:off x="1933156" y="1214746"/>
                <a:ext cx="1584930" cy="3321634"/>
              </a:xfrm>
              <a:custGeom>
                <a:avLst/>
                <a:gdLst/>
                <a:ahLst/>
                <a:cxnLst/>
                <a:rect l="l" t="t" r="r" b="b"/>
                <a:pathLst>
                  <a:path w="55200" h="115686" extrusionOk="0">
                    <a:moveTo>
                      <a:pt x="48847" y="115686"/>
                    </a:moveTo>
                    <a:lnTo>
                      <a:pt x="6353" y="115686"/>
                    </a:lnTo>
                    <a:cubicBezTo>
                      <a:pt x="2858" y="115686"/>
                      <a:pt x="1" y="112829"/>
                      <a:pt x="1" y="109333"/>
                    </a:cubicBezTo>
                    <a:lnTo>
                      <a:pt x="1" y="6353"/>
                    </a:lnTo>
                    <a:cubicBezTo>
                      <a:pt x="1" y="2858"/>
                      <a:pt x="2858" y="0"/>
                      <a:pt x="6353" y="0"/>
                    </a:cubicBezTo>
                    <a:lnTo>
                      <a:pt x="48847" y="0"/>
                    </a:lnTo>
                    <a:cubicBezTo>
                      <a:pt x="52342" y="0"/>
                      <a:pt x="55199" y="2858"/>
                      <a:pt x="55199" y="6353"/>
                    </a:cubicBezTo>
                    <a:lnTo>
                      <a:pt x="55199" y="109333"/>
                    </a:lnTo>
                    <a:cubicBezTo>
                      <a:pt x="55199" y="112829"/>
                      <a:pt x="52342" y="115686"/>
                      <a:pt x="48847" y="1156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8099331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99"/>
              <p:cNvSpPr/>
              <p:nvPr/>
            </p:nvSpPr>
            <p:spPr>
              <a:xfrm>
                <a:off x="2292737" y="4104494"/>
                <a:ext cx="865797" cy="214712"/>
              </a:xfrm>
              <a:custGeom>
                <a:avLst/>
                <a:gdLst/>
                <a:ahLst/>
                <a:cxnLst/>
                <a:rect l="l" t="t" r="r" b="b"/>
                <a:pathLst>
                  <a:path w="30154" h="7478" fill="none" extrusionOk="0">
                    <a:moveTo>
                      <a:pt x="26445" y="7477"/>
                    </a:moveTo>
                    <a:lnTo>
                      <a:pt x="3709" y="7477"/>
                    </a:lnTo>
                    <a:cubicBezTo>
                      <a:pt x="1673" y="7477"/>
                      <a:pt x="1" y="5806"/>
                      <a:pt x="1" y="3739"/>
                    </a:cubicBezTo>
                    <a:lnTo>
                      <a:pt x="1" y="3739"/>
                    </a:lnTo>
                    <a:cubicBezTo>
                      <a:pt x="1" y="1702"/>
                      <a:pt x="1673" y="0"/>
                      <a:pt x="3709" y="0"/>
                    </a:cubicBezTo>
                    <a:lnTo>
                      <a:pt x="26445" y="0"/>
                    </a:lnTo>
                    <a:cubicBezTo>
                      <a:pt x="28482" y="0"/>
                      <a:pt x="30153" y="1702"/>
                      <a:pt x="30153" y="3739"/>
                    </a:cubicBezTo>
                    <a:lnTo>
                      <a:pt x="30153" y="3739"/>
                    </a:lnTo>
                    <a:cubicBezTo>
                      <a:pt x="30153" y="5806"/>
                      <a:pt x="28482" y="7477"/>
                      <a:pt x="26445" y="7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99"/>
              <p:cNvSpPr/>
              <p:nvPr/>
            </p:nvSpPr>
            <p:spPr>
              <a:xfrm>
                <a:off x="2450720" y="4211826"/>
                <a:ext cx="441627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1" fill="none" extrusionOk="0">
                    <a:moveTo>
                      <a:pt x="0" y="1"/>
                    </a:moveTo>
                    <a:lnTo>
                      <a:pt x="1538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99"/>
              <p:cNvSpPr/>
              <p:nvPr/>
            </p:nvSpPr>
            <p:spPr>
              <a:xfrm>
                <a:off x="2970896" y="4190004"/>
                <a:ext cx="38417" cy="4456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552" extrusionOk="0">
                    <a:moveTo>
                      <a:pt x="0" y="1"/>
                    </a:moveTo>
                    <a:lnTo>
                      <a:pt x="0" y="1551"/>
                    </a:lnTo>
                    <a:lnTo>
                      <a:pt x="1338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99"/>
              <p:cNvSpPr/>
              <p:nvPr/>
            </p:nvSpPr>
            <p:spPr>
              <a:xfrm>
                <a:off x="2617403" y="1802114"/>
                <a:ext cx="216492" cy="2618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9120" fill="none" extrusionOk="0">
                    <a:moveTo>
                      <a:pt x="7539" y="7508"/>
                    </a:moveTo>
                    <a:cubicBezTo>
                      <a:pt x="7539" y="5806"/>
                      <a:pt x="6414" y="4317"/>
                      <a:pt x="4864" y="3709"/>
                    </a:cubicBezTo>
                    <a:cubicBezTo>
                      <a:pt x="5411" y="3375"/>
                      <a:pt x="5776" y="2736"/>
                      <a:pt x="5776" y="2037"/>
                    </a:cubicBezTo>
                    <a:cubicBezTo>
                      <a:pt x="5776" y="912"/>
                      <a:pt x="4895" y="1"/>
                      <a:pt x="3770" y="1"/>
                    </a:cubicBezTo>
                    <a:cubicBezTo>
                      <a:pt x="2645" y="1"/>
                      <a:pt x="1764" y="912"/>
                      <a:pt x="1764" y="2037"/>
                    </a:cubicBezTo>
                    <a:cubicBezTo>
                      <a:pt x="1764" y="2736"/>
                      <a:pt x="2129" y="3375"/>
                      <a:pt x="2706" y="3709"/>
                    </a:cubicBezTo>
                    <a:cubicBezTo>
                      <a:pt x="1126" y="4317"/>
                      <a:pt x="1" y="5806"/>
                      <a:pt x="1" y="7508"/>
                    </a:cubicBezTo>
                    <a:cubicBezTo>
                      <a:pt x="1" y="7508"/>
                      <a:pt x="1217" y="9119"/>
                      <a:pt x="3770" y="9119"/>
                    </a:cubicBezTo>
                    <a:cubicBezTo>
                      <a:pt x="6323" y="9119"/>
                      <a:pt x="7539" y="7508"/>
                      <a:pt x="7539" y="75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99"/>
              <p:cNvSpPr/>
              <p:nvPr/>
            </p:nvSpPr>
            <p:spPr>
              <a:xfrm>
                <a:off x="2464675" y="1665954"/>
                <a:ext cx="521936" cy="52193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18178" fill="none" extrusionOk="0">
                    <a:moveTo>
                      <a:pt x="12129" y="1673"/>
                    </a:moveTo>
                    <a:cubicBezTo>
                      <a:pt x="16202" y="3344"/>
                      <a:pt x="18177" y="8025"/>
                      <a:pt x="16506" y="12129"/>
                    </a:cubicBezTo>
                    <a:cubicBezTo>
                      <a:pt x="14834" y="16232"/>
                      <a:pt x="10153" y="18177"/>
                      <a:pt x="6049" y="16506"/>
                    </a:cubicBezTo>
                    <a:cubicBezTo>
                      <a:pt x="1976" y="14834"/>
                      <a:pt x="1" y="10183"/>
                      <a:pt x="1672" y="6080"/>
                    </a:cubicBezTo>
                    <a:cubicBezTo>
                      <a:pt x="3344" y="1977"/>
                      <a:pt x="8025" y="1"/>
                      <a:pt x="12129" y="16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99"/>
              <p:cNvSpPr/>
              <p:nvPr/>
            </p:nvSpPr>
            <p:spPr>
              <a:xfrm>
                <a:off x="2358204" y="2248986"/>
                <a:ext cx="734868" cy="29"/>
              </a:xfrm>
              <a:custGeom>
                <a:avLst/>
                <a:gdLst/>
                <a:ahLst/>
                <a:cxnLst/>
                <a:rect l="l" t="t" r="r" b="b"/>
                <a:pathLst>
                  <a:path w="25594" h="1" fill="none" extrusionOk="0">
                    <a:moveTo>
                      <a:pt x="0" y="0"/>
                    </a:moveTo>
                    <a:lnTo>
                      <a:pt x="2559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99"/>
              <p:cNvSpPr/>
              <p:nvPr/>
            </p:nvSpPr>
            <p:spPr>
              <a:xfrm>
                <a:off x="2478658" y="2314424"/>
                <a:ext cx="494860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1" fill="none" extrusionOk="0">
                    <a:moveTo>
                      <a:pt x="0" y="1"/>
                    </a:moveTo>
                    <a:lnTo>
                      <a:pt x="17234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99"/>
              <p:cNvSpPr/>
              <p:nvPr/>
            </p:nvSpPr>
            <p:spPr>
              <a:xfrm>
                <a:off x="2709057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99"/>
              <p:cNvSpPr/>
              <p:nvPr/>
            </p:nvSpPr>
            <p:spPr>
              <a:xfrm>
                <a:off x="2643589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99"/>
              <p:cNvSpPr/>
              <p:nvPr/>
            </p:nvSpPr>
            <p:spPr>
              <a:xfrm>
                <a:off x="2775385" y="1394523"/>
                <a:ext cx="32330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26" fill="none" extrusionOk="0">
                    <a:moveTo>
                      <a:pt x="1125" y="548"/>
                    </a:moveTo>
                    <a:cubicBezTo>
                      <a:pt x="1125" y="882"/>
                      <a:pt x="852" y="1126"/>
                      <a:pt x="548" y="1126"/>
                    </a:cubicBezTo>
                    <a:cubicBezTo>
                      <a:pt x="244" y="1126"/>
                      <a:pt x="1" y="882"/>
                      <a:pt x="1" y="548"/>
                    </a:cubicBezTo>
                    <a:cubicBezTo>
                      <a:pt x="1" y="244"/>
                      <a:pt x="244" y="1"/>
                      <a:pt x="548" y="1"/>
                    </a:cubicBezTo>
                    <a:cubicBezTo>
                      <a:pt x="852" y="1"/>
                      <a:pt x="1125" y="244"/>
                      <a:pt x="1125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99"/>
              <p:cNvSpPr/>
              <p:nvPr/>
            </p:nvSpPr>
            <p:spPr>
              <a:xfrm>
                <a:off x="793425" y="991325"/>
                <a:ext cx="1799613" cy="3777216"/>
              </a:xfrm>
              <a:custGeom>
                <a:avLst/>
                <a:gdLst/>
                <a:ahLst/>
                <a:cxnLst/>
                <a:rect l="l" t="t" r="r" b="b"/>
                <a:pathLst>
                  <a:path w="62677" h="131553" extrusionOk="0">
                    <a:moveTo>
                      <a:pt x="8481" y="131552"/>
                    </a:moveTo>
                    <a:cubicBezTo>
                      <a:pt x="3800" y="131552"/>
                      <a:pt x="0" y="127753"/>
                      <a:pt x="0" y="123072"/>
                    </a:cubicBezTo>
                    <a:lnTo>
                      <a:pt x="0" y="8480"/>
                    </a:lnTo>
                    <a:cubicBezTo>
                      <a:pt x="0" y="3800"/>
                      <a:pt x="3800" y="0"/>
                      <a:pt x="8481" y="0"/>
                    </a:cubicBezTo>
                    <a:lnTo>
                      <a:pt x="54196" y="0"/>
                    </a:lnTo>
                    <a:cubicBezTo>
                      <a:pt x="58877" y="0"/>
                      <a:pt x="62676" y="3800"/>
                      <a:pt x="62676" y="8480"/>
                    </a:cubicBezTo>
                    <a:lnTo>
                      <a:pt x="62676" y="123072"/>
                    </a:lnTo>
                    <a:cubicBezTo>
                      <a:pt x="62676" y="127753"/>
                      <a:pt x="58877" y="131552"/>
                      <a:pt x="54196" y="131552"/>
                    </a:cubicBezTo>
                    <a:lnTo>
                      <a:pt x="8481" y="1315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08014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99"/>
              <p:cNvSpPr/>
              <p:nvPr/>
            </p:nvSpPr>
            <p:spPr>
              <a:xfrm>
                <a:off x="1494268" y="4608075"/>
                <a:ext cx="39712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" fill="none" extrusionOk="0">
                    <a:moveTo>
                      <a:pt x="0" y="0"/>
                    </a:moveTo>
                    <a:lnTo>
                      <a:pt x="1383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99"/>
              <p:cNvSpPr/>
              <p:nvPr/>
            </p:nvSpPr>
            <p:spPr>
              <a:xfrm>
                <a:off x="1490765" y="4089649"/>
                <a:ext cx="404990" cy="404961"/>
              </a:xfrm>
              <a:custGeom>
                <a:avLst/>
                <a:gdLst/>
                <a:ahLst/>
                <a:cxnLst/>
                <a:rect l="l" t="t" r="r" b="b"/>
                <a:pathLst>
                  <a:path w="14105" h="14104" fill="none" extrusionOk="0">
                    <a:moveTo>
                      <a:pt x="13466" y="5897"/>
                    </a:moveTo>
                    <a:cubicBezTo>
                      <a:pt x="14104" y="9453"/>
                      <a:pt x="11733" y="12827"/>
                      <a:pt x="8177" y="13466"/>
                    </a:cubicBezTo>
                    <a:cubicBezTo>
                      <a:pt x="4651" y="14104"/>
                      <a:pt x="1277" y="11733"/>
                      <a:pt x="639" y="8207"/>
                    </a:cubicBezTo>
                    <a:cubicBezTo>
                      <a:pt x="0" y="4651"/>
                      <a:pt x="2371" y="1277"/>
                      <a:pt x="5897" y="639"/>
                    </a:cubicBezTo>
                    <a:cubicBezTo>
                      <a:pt x="9454" y="0"/>
                      <a:pt x="12827" y="2371"/>
                      <a:pt x="13466" y="589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99"/>
              <p:cNvSpPr/>
              <p:nvPr/>
            </p:nvSpPr>
            <p:spPr>
              <a:xfrm>
                <a:off x="916492" y="2757810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99"/>
              <p:cNvSpPr/>
              <p:nvPr/>
            </p:nvSpPr>
            <p:spPr>
              <a:xfrm>
                <a:off x="916492" y="321065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99"/>
              <p:cNvSpPr/>
              <p:nvPr/>
            </p:nvSpPr>
            <p:spPr>
              <a:xfrm>
                <a:off x="916492" y="366349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99"/>
              <p:cNvSpPr/>
              <p:nvPr/>
            </p:nvSpPr>
            <p:spPr>
              <a:xfrm>
                <a:off x="1487464" y="4085543"/>
                <a:ext cx="397200" cy="39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99"/>
              <p:cNvSpPr/>
              <p:nvPr/>
            </p:nvSpPr>
            <p:spPr>
              <a:xfrm>
                <a:off x="916492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99"/>
              <p:cNvSpPr/>
              <p:nvPr/>
            </p:nvSpPr>
            <p:spPr>
              <a:xfrm>
                <a:off x="2102868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99"/>
              <p:cNvSpPr/>
              <p:nvPr/>
            </p:nvSpPr>
            <p:spPr>
              <a:xfrm>
                <a:off x="916492" y="1214488"/>
                <a:ext cx="1584900" cy="1412400"/>
              </a:xfrm>
              <a:prstGeom prst="roundRect">
                <a:avLst>
                  <a:gd name="adj" fmla="val 9201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99"/>
              <p:cNvSpPr/>
              <p:nvPr/>
            </p:nvSpPr>
            <p:spPr>
              <a:xfrm>
                <a:off x="1425125" y="1672070"/>
                <a:ext cx="521963" cy="521963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99"/>
              <p:cNvSpPr/>
              <p:nvPr/>
            </p:nvSpPr>
            <p:spPr>
              <a:xfrm>
                <a:off x="1588063" y="1805338"/>
                <a:ext cx="235379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587" extrusionOk="0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D36980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5" name="Google Shape;1785;p99"/>
            <p:cNvSpPr/>
            <p:nvPr/>
          </p:nvSpPr>
          <p:spPr>
            <a:xfrm>
              <a:off x="1043716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9"/>
            <p:cNvSpPr/>
            <p:nvPr/>
          </p:nvSpPr>
          <p:spPr>
            <a:xfrm>
              <a:off x="1043716" y="35193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9"/>
            <p:cNvSpPr/>
            <p:nvPr/>
          </p:nvSpPr>
          <p:spPr>
            <a:xfrm>
              <a:off x="1043716" y="25935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08"/>
          <p:cNvSpPr txBox="1">
            <a:spLocks noGrp="1"/>
          </p:cNvSpPr>
          <p:nvPr>
            <p:ph type="title"/>
          </p:nvPr>
        </p:nvSpPr>
        <p:spPr>
          <a:xfrm>
            <a:off x="416243" y="3222855"/>
            <a:ext cx="2453203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954" name="Google Shape;1954;p108"/>
          <p:cNvSpPr txBox="1">
            <a:spLocks noGrp="1"/>
          </p:cNvSpPr>
          <p:nvPr>
            <p:ph type="title" idx="3"/>
          </p:nvPr>
        </p:nvSpPr>
        <p:spPr>
          <a:xfrm>
            <a:off x="6669015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1958" name="Google Shape;1958;p108"/>
          <p:cNvSpPr txBox="1">
            <a:spLocks noGrp="1"/>
          </p:cNvSpPr>
          <p:nvPr>
            <p:ph type="title" idx="5"/>
          </p:nvPr>
        </p:nvSpPr>
        <p:spPr>
          <a:xfrm>
            <a:off x="3654263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Healtcare</a:t>
            </a:r>
            <a:endParaRPr dirty="0"/>
          </a:p>
        </p:txBody>
      </p:sp>
      <p:sp>
        <p:nvSpPr>
          <p:cNvPr id="1964" name="Google Shape;1964;p108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FIELDS</a:t>
            </a:r>
            <a:endParaRPr dirty="0"/>
          </a:p>
        </p:txBody>
      </p:sp>
      <p:grpSp>
        <p:nvGrpSpPr>
          <p:cNvPr id="1972" name="Google Shape;1972;p108"/>
          <p:cNvGrpSpPr>
            <a:grpSpLocks noChangeAspect="1"/>
          </p:cNvGrpSpPr>
          <p:nvPr/>
        </p:nvGrpSpPr>
        <p:grpSpPr>
          <a:xfrm>
            <a:off x="1120835" y="1857081"/>
            <a:ext cx="1046666" cy="1016468"/>
            <a:chOff x="-61784125" y="3377700"/>
            <a:chExt cx="316650" cy="317450"/>
          </a:xfrm>
        </p:grpSpPr>
        <p:sp>
          <p:nvSpPr>
            <p:cNvPr id="1973" name="Google Shape;1973;p108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08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08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08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08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08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08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1337;p135">
            <a:extLst>
              <a:ext uri="{FF2B5EF4-FFF2-40B4-BE49-F238E27FC236}">
                <a16:creationId xmlns:a16="http://schemas.microsoft.com/office/drawing/2014/main" id="{5D509870-014E-4E10-9BF3-D74B9DE94CBB}"/>
              </a:ext>
            </a:extLst>
          </p:cNvPr>
          <p:cNvSpPr>
            <a:spLocks noChangeAspect="1"/>
          </p:cNvSpPr>
          <p:nvPr/>
        </p:nvSpPr>
        <p:spPr>
          <a:xfrm>
            <a:off x="4058249" y="1855880"/>
            <a:ext cx="1017948" cy="101520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29" y="662"/>
                </a:moveTo>
                <a:cubicBezTo>
                  <a:pt x="6018" y="662"/>
                  <a:pt x="6176" y="820"/>
                  <a:pt x="6176" y="1009"/>
                </a:cubicBezTo>
                <a:cubicBezTo>
                  <a:pt x="6176" y="1229"/>
                  <a:pt x="6018" y="1387"/>
                  <a:pt x="5829" y="1387"/>
                </a:cubicBezTo>
                <a:cubicBezTo>
                  <a:pt x="5640" y="1387"/>
                  <a:pt x="5483" y="1229"/>
                  <a:pt x="5483" y="1009"/>
                </a:cubicBezTo>
                <a:cubicBezTo>
                  <a:pt x="5483" y="820"/>
                  <a:pt x="5640" y="662"/>
                  <a:pt x="5829" y="662"/>
                </a:cubicBezTo>
                <a:close/>
                <a:moveTo>
                  <a:pt x="3225" y="2798"/>
                </a:moveTo>
                <a:cubicBezTo>
                  <a:pt x="3766" y="2798"/>
                  <a:pt x="4911" y="3708"/>
                  <a:pt x="5483" y="4159"/>
                </a:cubicBezTo>
                <a:lnTo>
                  <a:pt x="5483" y="4884"/>
                </a:lnTo>
                <a:lnTo>
                  <a:pt x="4727" y="4884"/>
                </a:lnTo>
                <a:cubicBezTo>
                  <a:pt x="4758" y="4758"/>
                  <a:pt x="4790" y="4632"/>
                  <a:pt x="4790" y="4537"/>
                </a:cubicBezTo>
                <a:cubicBezTo>
                  <a:pt x="4790" y="4317"/>
                  <a:pt x="4632" y="4159"/>
                  <a:pt x="4443" y="4159"/>
                </a:cubicBezTo>
                <a:cubicBezTo>
                  <a:pt x="4254" y="4159"/>
                  <a:pt x="4097" y="4317"/>
                  <a:pt x="4097" y="4537"/>
                </a:cubicBezTo>
                <a:cubicBezTo>
                  <a:pt x="4097" y="4726"/>
                  <a:pt x="3939" y="4884"/>
                  <a:pt x="3750" y="4884"/>
                </a:cubicBezTo>
                <a:lnTo>
                  <a:pt x="3435" y="4884"/>
                </a:lnTo>
                <a:cubicBezTo>
                  <a:pt x="3655" y="4569"/>
                  <a:pt x="3813" y="4254"/>
                  <a:pt x="3908" y="3939"/>
                </a:cubicBezTo>
                <a:cubicBezTo>
                  <a:pt x="3971" y="3750"/>
                  <a:pt x="3844" y="3529"/>
                  <a:pt x="3655" y="3498"/>
                </a:cubicBezTo>
                <a:cubicBezTo>
                  <a:pt x="3617" y="3485"/>
                  <a:pt x="3578" y="3478"/>
                  <a:pt x="3541" y="3478"/>
                </a:cubicBezTo>
                <a:cubicBezTo>
                  <a:pt x="3395" y="3478"/>
                  <a:pt x="3265" y="3574"/>
                  <a:pt x="3214" y="3750"/>
                </a:cubicBezTo>
                <a:cubicBezTo>
                  <a:pt x="3025" y="4380"/>
                  <a:pt x="2710" y="4726"/>
                  <a:pt x="2269" y="4884"/>
                </a:cubicBezTo>
                <a:lnTo>
                  <a:pt x="1482" y="4884"/>
                </a:lnTo>
                <a:cubicBezTo>
                  <a:pt x="2049" y="4411"/>
                  <a:pt x="2364" y="3907"/>
                  <a:pt x="2584" y="3466"/>
                </a:cubicBezTo>
                <a:cubicBezTo>
                  <a:pt x="2836" y="3057"/>
                  <a:pt x="2962" y="2836"/>
                  <a:pt x="3151" y="2805"/>
                </a:cubicBezTo>
                <a:cubicBezTo>
                  <a:pt x="3174" y="2800"/>
                  <a:pt x="3199" y="2798"/>
                  <a:pt x="3225" y="2798"/>
                </a:cubicBezTo>
                <a:close/>
                <a:moveTo>
                  <a:pt x="8424" y="2770"/>
                </a:moveTo>
                <a:cubicBezTo>
                  <a:pt x="8442" y="2770"/>
                  <a:pt x="8459" y="2771"/>
                  <a:pt x="8476" y="2773"/>
                </a:cubicBezTo>
                <a:cubicBezTo>
                  <a:pt x="8665" y="2836"/>
                  <a:pt x="8791" y="3057"/>
                  <a:pt x="9011" y="3466"/>
                </a:cubicBezTo>
                <a:cubicBezTo>
                  <a:pt x="9263" y="3876"/>
                  <a:pt x="9578" y="4411"/>
                  <a:pt x="10082" y="4884"/>
                </a:cubicBezTo>
                <a:lnTo>
                  <a:pt x="9326" y="4884"/>
                </a:lnTo>
                <a:cubicBezTo>
                  <a:pt x="8885" y="4726"/>
                  <a:pt x="8570" y="4348"/>
                  <a:pt x="8381" y="3750"/>
                </a:cubicBezTo>
                <a:cubicBezTo>
                  <a:pt x="8328" y="3564"/>
                  <a:pt x="8164" y="3490"/>
                  <a:pt x="8019" y="3490"/>
                </a:cubicBezTo>
                <a:cubicBezTo>
                  <a:pt x="7992" y="3490"/>
                  <a:pt x="7965" y="3493"/>
                  <a:pt x="7940" y="3498"/>
                </a:cubicBezTo>
                <a:cubicBezTo>
                  <a:pt x="7783" y="3529"/>
                  <a:pt x="7688" y="3781"/>
                  <a:pt x="7720" y="3939"/>
                </a:cubicBezTo>
                <a:cubicBezTo>
                  <a:pt x="7783" y="4191"/>
                  <a:pt x="7940" y="4569"/>
                  <a:pt x="8192" y="4884"/>
                </a:cubicBezTo>
                <a:lnTo>
                  <a:pt x="7877" y="4884"/>
                </a:lnTo>
                <a:cubicBezTo>
                  <a:pt x="7688" y="4884"/>
                  <a:pt x="7531" y="4726"/>
                  <a:pt x="7531" y="4537"/>
                </a:cubicBezTo>
                <a:cubicBezTo>
                  <a:pt x="7531" y="4317"/>
                  <a:pt x="7373" y="4159"/>
                  <a:pt x="7153" y="4159"/>
                </a:cubicBezTo>
                <a:cubicBezTo>
                  <a:pt x="6963" y="4159"/>
                  <a:pt x="6806" y="4317"/>
                  <a:pt x="6806" y="4537"/>
                </a:cubicBezTo>
                <a:cubicBezTo>
                  <a:pt x="6806" y="4632"/>
                  <a:pt x="6837" y="4758"/>
                  <a:pt x="6900" y="4884"/>
                </a:cubicBezTo>
                <a:lnTo>
                  <a:pt x="6144" y="4884"/>
                </a:lnTo>
                <a:lnTo>
                  <a:pt x="6144" y="4159"/>
                </a:lnTo>
                <a:cubicBezTo>
                  <a:pt x="6663" y="3701"/>
                  <a:pt x="7863" y="2770"/>
                  <a:pt x="8424" y="2770"/>
                </a:cubicBezTo>
                <a:close/>
                <a:moveTo>
                  <a:pt x="7216" y="5545"/>
                </a:moveTo>
                <a:cubicBezTo>
                  <a:pt x="7405" y="5545"/>
                  <a:pt x="7562" y="5703"/>
                  <a:pt x="7562" y="5892"/>
                </a:cubicBezTo>
                <a:cubicBezTo>
                  <a:pt x="7562" y="6113"/>
                  <a:pt x="7405" y="6270"/>
                  <a:pt x="7216" y="6270"/>
                </a:cubicBezTo>
                <a:lnTo>
                  <a:pt x="6176" y="6270"/>
                </a:lnTo>
                <a:lnTo>
                  <a:pt x="6176" y="5545"/>
                </a:lnTo>
                <a:close/>
                <a:moveTo>
                  <a:pt x="5483" y="6963"/>
                </a:moveTo>
                <a:lnTo>
                  <a:pt x="5483" y="7688"/>
                </a:lnTo>
                <a:lnTo>
                  <a:pt x="4443" y="7688"/>
                </a:lnTo>
                <a:cubicBezTo>
                  <a:pt x="4254" y="7688"/>
                  <a:pt x="4097" y="7530"/>
                  <a:pt x="4097" y="7310"/>
                </a:cubicBezTo>
                <a:cubicBezTo>
                  <a:pt x="4097" y="7121"/>
                  <a:pt x="4254" y="6963"/>
                  <a:pt x="4443" y="6963"/>
                </a:cubicBezTo>
                <a:close/>
                <a:moveTo>
                  <a:pt x="6491" y="8349"/>
                </a:moveTo>
                <a:cubicBezTo>
                  <a:pt x="6680" y="8349"/>
                  <a:pt x="6837" y="8507"/>
                  <a:pt x="6837" y="8696"/>
                </a:cubicBezTo>
                <a:cubicBezTo>
                  <a:pt x="6837" y="8885"/>
                  <a:pt x="6680" y="9042"/>
                  <a:pt x="6491" y="9042"/>
                </a:cubicBezTo>
                <a:lnTo>
                  <a:pt x="6144" y="9042"/>
                </a:lnTo>
                <a:lnTo>
                  <a:pt x="6144" y="8349"/>
                </a:lnTo>
                <a:close/>
                <a:moveTo>
                  <a:pt x="5483" y="9736"/>
                </a:moveTo>
                <a:lnTo>
                  <a:pt x="5483" y="10429"/>
                </a:lnTo>
                <a:lnTo>
                  <a:pt x="5105" y="10429"/>
                </a:lnTo>
                <a:cubicBezTo>
                  <a:pt x="4916" y="10429"/>
                  <a:pt x="4758" y="10271"/>
                  <a:pt x="4758" y="10082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325" y="1"/>
                  <a:pt x="4853" y="473"/>
                  <a:pt x="4853" y="1009"/>
                </a:cubicBezTo>
                <a:cubicBezTo>
                  <a:pt x="4853" y="1450"/>
                  <a:pt x="5136" y="1828"/>
                  <a:pt x="5546" y="1985"/>
                </a:cubicBezTo>
                <a:lnTo>
                  <a:pt x="5546" y="3309"/>
                </a:lnTo>
                <a:cubicBezTo>
                  <a:pt x="4475" y="2440"/>
                  <a:pt x="3776" y="2104"/>
                  <a:pt x="3254" y="2104"/>
                </a:cubicBezTo>
                <a:cubicBezTo>
                  <a:pt x="3208" y="2104"/>
                  <a:pt x="3163" y="2106"/>
                  <a:pt x="3120" y="2111"/>
                </a:cubicBezTo>
                <a:cubicBezTo>
                  <a:pt x="2616" y="2206"/>
                  <a:pt x="2332" y="2678"/>
                  <a:pt x="2080" y="3151"/>
                </a:cubicBezTo>
                <a:cubicBezTo>
                  <a:pt x="1734" y="3750"/>
                  <a:pt x="1356" y="4474"/>
                  <a:pt x="253" y="4915"/>
                </a:cubicBezTo>
                <a:cubicBezTo>
                  <a:pt x="95" y="4978"/>
                  <a:pt x="1" y="5167"/>
                  <a:pt x="32" y="5325"/>
                </a:cubicBezTo>
                <a:cubicBezTo>
                  <a:pt x="95" y="5482"/>
                  <a:pt x="190" y="5577"/>
                  <a:pt x="410" y="5577"/>
                </a:cubicBezTo>
                <a:lnTo>
                  <a:pt x="5609" y="5577"/>
                </a:lnTo>
                <a:lnTo>
                  <a:pt x="5609" y="6302"/>
                </a:lnTo>
                <a:lnTo>
                  <a:pt x="4569" y="6302"/>
                </a:lnTo>
                <a:cubicBezTo>
                  <a:pt x="3971" y="6302"/>
                  <a:pt x="3561" y="6774"/>
                  <a:pt x="3561" y="7310"/>
                </a:cubicBezTo>
                <a:cubicBezTo>
                  <a:pt x="3561" y="7908"/>
                  <a:pt x="4034" y="8349"/>
                  <a:pt x="4569" y="8349"/>
                </a:cubicBezTo>
                <a:lnTo>
                  <a:pt x="5609" y="8349"/>
                </a:lnTo>
                <a:lnTo>
                  <a:pt x="5609" y="9042"/>
                </a:lnTo>
                <a:lnTo>
                  <a:pt x="5231" y="9042"/>
                </a:lnTo>
                <a:cubicBezTo>
                  <a:pt x="4664" y="9042"/>
                  <a:pt x="4223" y="9515"/>
                  <a:pt x="4223" y="10082"/>
                </a:cubicBezTo>
                <a:cubicBezTo>
                  <a:pt x="4223" y="10681"/>
                  <a:pt x="4695" y="11090"/>
                  <a:pt x="5231" y="11090"/>
                </a:cubicBezTo>
                <a:lnTo>
                  <a:pt x="5609" y="11090"/>
                </a:lnTo>
                <a:lnTo>
                  <a:pt x="5609" y="11468"/>
                </a:lnTo>
                <a:cubicBezTo>
                  <a:pt x="5609" y="11657"/>
                  <a:pt x="5766" y="11815"/>
                  <a:pt x="5955" y="11815"/>
                </a:cubicBezTo>
                <a:cubicBezTo>
                  <a:pt x="6144" y="11815"/>
                  <a:pt x="6302" y="11657"/>
                  <a:pt x="6302" y="11468"/>
                </a:cubicBezTo>
                <a:lnTo>
                  <a:pt x="6302" y="11090"/>
                </a:lnTo>
                <a:lnTo>
                  <a:pt x="6648" y="11090"/>
                </a:lnTo>
                <a:cubicBezTo>
                  <a:pt x="6869" y="11090"/>
                  <a:pt x="7027" y="10933"/>
                  <a:pt x="7027" y="10744"/>
                </a:cubicBezTo>
                <a:cubicBezTo>
                  <a:pt x="7027" y="10555"/>
                  <a:pt x="6869" y="10397"/>
                  <a:pt x="6648" y="10397"/>
                </a:cubicBezTo>
                <a:lnTo>
                  <a:pt x="6302" y="10397"/>
                </a:lnTo>
                <a:lnTo>
                  <a:pt x="6302" y="9673"/>
                </a:lnTo>
                <a:lnTo>
                  <a:pt x="6648" y="9673"/>
                </a:lnTo>
                <a:cubicBezTo>
                  <a:pt x="7247" y="9673"/>
                  <a:pt x="7688" y="9200"/>
                  <a:pt x="7688" y="8664"/>
                </a:cubicBezTo>
                <a:cubicBezTo>
                  <a:pt x="7688" y="8066"/>
                  <a:pt x="7216" y="7625"/>
                  <a:pt x="6648" y="7625"/>
                </a:cubicBezTo>
                <a:lnTo>
                  <a:pt x="6302" y="7625"/>
                </a:lnTo>
                <a:lnTo>
                  <a:pt x="6302" y="6932"/>
                </a:lnTo>
                <a:lnTo>
                  <a:pt x="7342" y="6932"/>
                </a:lnTo>
                <a:cubicBezTo>
                  <a:pt x="7909" y="6932"/>
                  <a:pt x="8350" y="6459"/>
                  <a:pt x="8350" y="5892"/>
                </a:cubicBezTo>
                <a:cubicBezTo>
                  <a:pt x="8350" y="5766"/>
                  <a:pt x="8318" y="5671"/>
                  <a:pt x="8287" y="5545"/>
                </a:cubicBezTo>
                <a:lnTo>
                  <a:pt x="11469" y="5545"/>
                </a:lnTo>
                <a:cubicBezTo>
                  <a:pt x="11626" y="5545"/>
                  <a:pt x="11784" y="5419"/>
                  <a:pt x="11815" y="5262"/>
                </a:cubicBezTo>
                <a:cubicBezTo>
                  <a:pt x="11847" y="5104"/>
                  <a:pt x="11658" y="4947"/>
                  <a:pt x="11500" y="4915"/>
                </a:cubicBezTo>
                <a:cubicBezTo>
                  <a:pt x="10398" y="4474"/>
                  <a:pt x="9988" y="3750"/>
                  <a:pt x="9641" y="3151"/>
                </a:cubicBezTo>
                <a:cubicBezTo>
                  <a:pt x="9389" y="2678"/>
                  <a:pt x="9137" y="2237"/>
                  <a:pt x="8633" y="2111"/>
                </a:cubicBezTo>
                <a:cubicBezTo>
                  <a:pt x="8563" y="2096"/>
                  <a:pt x="8491" y="2088"/>
                  <a:pt x="8417" y="2088"/>
                </a:cubicBezTo>
                <a:cubicBezTo>
                  <a:pt x="7893" y="2088"/>
                  <a:pt x="7252" y="2481"/>
                  <a:pt x="6176" y="3309"/>
                </a:cubicBezTo>
                <a:lnTo>
                  <a:pt x="6176" y="1985"/>
                </a:lnTo>
                <a:cubicBezTo>
                  <a:pt x="6585" y="1828"/>
                  <a:pt x="6900" y="1481"/>
                  <a:pt x="6900" y="1009"/>
                </a:cubicBezTo>
                <a:cubicBezTo>
                  <a:pt x="6900" y="410"/>
                  <a:pt x="6428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1817;p100">
            <a:extLst>
              <a:ext uri="{FF2B5EF4-FFF2-40B4-BE49-F238E27FC236}">
                <a16:creationId xmlns:a16="http://schemas.microsoft.com/office/drawing/2014/main" id="{953C58AE-2034-4CA5-A22E-D2A07EA91F89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98" y="1804558"/>
            <a:ext cx="1017885" cy="1015200"/>
            <a:chOff x="-2670575" y="3956600"/>
            <a:chExt cx="293800" cy="293025"/>
          </a:xfrm>
        </p:grpSpPr>
        <p:sp>
          <p:nvSpPr>
            <p:cNvPr id="67" name="Google Shape;1818;p100">
              <a:extLst>
                <a:ext uri="{FF2B5EF4-FFF2-40B4-BE49-F238E27FC236}">
                  <a16:creationId xmlns:a16="http://schemas.microsoft.com/office/drawing/2014/main" id="{0FC4AC25-97B5-4B1F-83E3-2573C3D35FE7}"/>
                </a:ext>
              </a:extLst>
            </p:cNvPr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19;p100">
              <a:extLst>
                <a:ext uri="{FF2B5EF4-FFF2-40B4-BE49-F238E27FC236}">
                  <a16:creationId xmlns:a16="http://schemas.microsoft.com/office/drawing/2014/main" id="{6C3577E3-FA8D-4E48-B446-0282E04C6F3D}"/>
                </a:ext>
              </a:extLst>
            </p:cNvPr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20;p100">
              <a:extLst>
                <a:ext uri="{FF2B5EF4-FFF2-40B4-BE49-F238E27FC236}">
                  <a16:creationId xmlns:a16="http://schemas.microsoft.com/office/drawing/2014/main" id="{6CE6D7EB-8CF0-4F42-8859-DAE0E42F2AE4}"/>
                </a:ext>
              </a:extLst>
            </p:cNvPr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21;p100">
              <a:extLst>
                <a:ext uri="{FF2B5EF4-FFF2-40B4-BE49-F238E27FC236}">
                  <a16:creationId xmlns:a16="http://schemas.microsoft.com/office/drawing/2014/main" id="{A9200881-B247-46A8-97C5-A08ACD6E0CBF}"/>
                </a:ext>
              </a:extLst>
            </p:cNvPr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0E255E03-4D00-4D49-A0FE-BD68096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0" y="1293559"/>
            <a:ext cx="3860561" cy="3042193"/>
          </a:xfrm>
          <a:prstGeom prst="rect">
            <a:avLst/>
          </a:prstGeom>
        </p:spPr>
      </p:pic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713225" y="1426428"/>
            <a:ext cx="3978410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The System architecture is made up of: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Android Application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Firebase Realtime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Firebase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REST Server on Heroku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IMPORTANT CONCEPTS</a:t>
            </a:r>
            <a:endParaRPr/>
          </a:p>
        </p:txBody>
      </p:sp>
      <p:sp>
        <p:nvSpPr>
          <p:cNvPr id="1636" name="Google Shape;1636;p95"/>
          <p:cNvSpPr txBox="1">
            <a:spLocks noGrp="1"/>
          </p:cNvSpPr>
          <p:nvPr>
            <p:ph type="subTitle" idx="3"/>
          </p:nvPr>
        </p:nvSpPr>
        <p:spPr>
          <a:xfrm>
            <a:off x="464945" y="3240884"/>
            <a:ext cx="2713943" cy="112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Usability: User friendly GUI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Information on users’ </a:t>
            </a:r>
            <a:r>
              <a:rPr lang="it-IT" dirty="0" err="1"/>
              <a:t>emotional</a:t>
            </a:r>
            <a:r>
              <a:rPr lang="it-IT" dirty="0"/>
              <a:t> state</a:t>
            </a:r>
            <a:endParaRPr dirty="0"/>
          </a:p>
        </p:txBody>
      </p:sp>
      <p:sp>
        <p:nvSpPr>
          <p:cNvPr id="1637" name="Google Shape;1637;p9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638" name="Google Shape;1638;p95"/>
          <p:cNvSpPr txBox="1">
            <a:spLocks noGrp="1"/>
          </p:cNvSpPr>
          <p:nvPr>
            <p:ph type="subTitle" idx="2"/>
          </p:nvPr>
        </p:nvSpPr>
        <p:spPr>
          <a:xfrm>
            <a:off x="3559693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1639" name="Google Shape;1639;p95"/>
          <p:cNvSpPr txBox="1">
            <a:spLocks noGrp="1"/>
          </p:cNvSpPr>
          <p:nvPr>
            <p:ph type="subTitle" idx="4"/>
          </p:nvPr>
        </p:nvSpPr>
        <p:spPr>
          <a:xfrm>
            <a:off x="3443848" y="3240884"/>
            <a:ext cx="2259680" cy="1385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Low power consumption: the most of the computations are done on the server</a:t>
            </a:r>
          </a:p>
        </p:txBody>
      </p:sp>
      <p:grpSp>
        <p:nvGrpSpPr>
          <p:cNvPr id="1640" name="Google Shape;1640;p95"/>
          <p:cNvGrpSpPr/>
          <p:nvPr/>
        </p:nvGrpSpPr>
        <p:grpSpPr>
          <a:xfrm>
            <a:off x="6694278" y="1621429"/>
            <a:ext cx="1910223" cy="1829022"/>
            <a:chOff x="8120350" y="1757700"/>
            <a:chExt cx="1394425" cy="1335150"/>
          </a:xfrm>
        </p:grpSpPr>
        <p:sp>
          <p:nvSpPr>
            <p:cNvPr id="1641" name="Google Shape;1641;p95"/>
            <p:cNvSpPr/>
            <p:nvPr/>
          </p:nvSpPr>
          <p:spPr>
            <a:xfrm>
              <a:off x="8120350" y="1757700"/>
              <a:ext cx="1394425" cy="1335150"/>
            </a:xfrm>
            <a:custGeom>
              <a:avLst/>
              <a:gdLst/>
              <a:ahLst/>
              <a:cxnLst/>
              <a:rect l="l" t="t" r="r" b="b"/>
              <a:pathLst>
                <a:path w="55777" h="53406" extrusionOk="0">
                  <a:moveTo>
                    <a:pt x="50974" y="53406"/>
                  </a:moveTo>
                  <a:lnTo>
                    <a:pt x="4803" y="53406"/>
                  </a:lnTo>
                  <a:cubicBezTo>
                    <a:pt x="2159" y="53406"/>
                    <a:pt x="1" y="51248"/>
                    <a:pt x="1" y="48573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03" y="1"/>
                  </a:cubicBezTo>
                  <a:lnTo>
                    <a:pt x="50974" y="1"/>
                  </a:lnTo>
                  <a:cubicBezTo>
                    <a:pt x="53619" y="1"/>
                    <a:pt x="55777" y="2159"/>
                    <a:pt x="55777" y="4834"/>
                  </a:cubicBezTo>
                  <a:lnTo>
                    <a:pt x="55777" y="48573"/>
                  </a:lnTo>
                  <a:cubicBezTo>
                    <a:pt x="55777" y="51248"/>
                    <a:pt x="53619" y="53406"/>
                    <a:pt x="50974" y="534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5"/>
            <p:cNvSpPr/>
            <p:nvPr/>
          </p:nvSpPr>
          <p:spPr>
            <a:xfrm>
              <a:off x="9430400" y="1862575"/>
              <a:ext cx="25" cy="1114775"/>
            </a:xfrm>
            <a:custGeom>
              <a:avLst/>
              <a:gdLst/>
              <a:ahLst/>
              <a:cxnLst/>
              <a:rect l="l" t="t" r="r" b="b"/>
              <a:pathLst>
                <a:path w="1" h="44591" fill="none" extrusionOk="0">
                  <a:moveTo>
                    <a:pt x="1" y="0"/>
                  </a:moveTo>
                  <a:lnTo>
                    <a:pt x="1" y="4459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5"/>
            <p:cNvSpPr/>
            <p:nvPr/>
          </p:nvSpPr>
          <p:spPr>
            <a:xfrm>
              <a:off x="9430400" y="2079150"/>
              <a:ext cx="25" cy="422525"/>
            </a:xfrm>
            <a:custGeom>
              <a:avLst/>
              <a:gdLst/>
              <a:ahLst/>
              <a:cxnLst/>
              <a:rect l="l" t="t" r="r" b="b"/>
              <a:pathLst>
                <a:path w="1" h="16901" fill="none" extrusionOk="0">
                  <a:moveTo>
                    <a:pt x="1" y="0"/>
                  </a:moveTo>
                  <a:lnTo>
                    <a:pt x="1" y="1690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5"/>
            <p:cNvSpPr/>
            <p:nvPr/>
          </p:nvSpPr>
          <p:spPr>
            <a:xfrm>
              <a:off x="8184175" y="2383850"/>
              <a:ext cx="790325" cy="310950"/>
            </a:xfrm>
            <a:custGeom>
              <a:avLst/>
              <a:gdLst/>
              <a:ahLst/>
              <a:cxnLst/>
              <a:rect l="l" t="t" r="r" b="b"/>
              <a:pathLst>
                <a:path w="31613" h="12438" extrusionOk="0">
                  <a:moveTo>
                    <a:pt x="2189" y="1"/>
                  </a:moveTo>
                  <a:cubicBezTo>
                    <a:pt x="973" y="1"/>
                    <a:pt x="1" y="1004"/>
                    <a:pt x="1" y="2220"/>
                  </a:cubicBezTo>
                  <a:lnTo>
                    <a:pt x="1" y="8998"/>
                  </a:lnTo>
                  <a:cubicBezTo>
                    <a:pt x="1" y="10214"/>
                    <a:pt x="973" y="11186"/>
                    <a:pt x="2189" y="11186"/>
                  </a:cubicBezTo>
                  <a:lnTo>
                    <a:pt x="3192" y="11186"/>
                  </a:lnTo>
                  <a:cubicBezTo>
                    <a:pt x="3253" y="11582"/>
                    <a:pt x="3192" y="11977"/>
                    <a:pt x="3010" y="12311"/>
                  </a:cubicBezTo>
                  <a:cubicBezTo>
                    <a:pt x="3010" y="12341"/>
                    <a:pt x="3010" y="12402"/>
                    <a:pt x="3010" y="12402"/>
                  </a:cubicBezTo>
                  <a:cubicBezTo>
                    <a:pt x="3040" y="12433"/>
                    <a:pt x="3071" y="12433"/>
                    <a:pt x="3071" y="12433"/>
                  </a:cubicBezTo>
                  <a:cubicBezTo>
                    <a:pt x="3114" y="12436"/>
                    <a:pt x="3156" y="12437"/>
                    <a:pt x="3199" y="12437"/>
                  </a:cubicBezTo>
                  <a:cubicBezTo>
                    <a:pt x="3575" y="12437"/>
                    <a:pt x="3925" y="12317"/>
                    <a:pt x="4226" y="12098"/>
                  </a:cubicBezTo>
                  <a:cubicBezTo>
                    <a:pt x="4499" y="11855"/>
                    <a:pt x="4682" y="11551"/>
                    <a:pt x="4773" y="11186"/>
                  </a:cubicBezTo>
                  <a:lnTo>
                    <a:pt x="29393" y="11186"/>
                  </a:lnTo>
                  <a:cubicBezTo>
                    <a:pt x="30609" y="11186"/>
                    <a:pt x="31612" y="10214"/>
                    <a:pt x="31612" y="8998"/>
                  </a:cubicBezTo>
                  <a:lnTo>
                    <a:pt x="31612" y="2220"/>
                  </a:lnTo>
                  <a:cubicBezTo>
                    <a:pt x="31612" y="1004"/>
                    <a:pt x="30609" y="1"/>
                    <a:pt x="293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5"/>
            <p:cNvSpPr/>
            <p:nvPr/>
          </p:nvSpPr>
          <p:spPr>
            <a:xfrm>
              <a:off x="8278400" y="2465175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5"/>
            <p:cNvSpPr/>
            <p:nvPr/>
          </p:nvSpPr>
          <p:spPr>
            <a:xfrm>
              <a:off x="8278400" y="2525200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5"/>
            <p:cNvSpPr/>
            <p:nvPr/>
          </p:nvSpPr>
          <p:spPr>
            <a:xfrm>
              <a:off x="8278400" y="2585225"/>
              <a:ext cx="473450" cy="25"/>
            </a:xfrm>
            <a:custGeom>
              <a:avLst/>
              <a:gdLst/>
              <a:ahLst/>
              <a:cxnLst/>
              <a:rect l="l" t="t" r="r" b="b"/>
              <a:pathLst>
                <a:path w="18938" h="1" fill="none" extrusionOk="0">
                  <a:moveTo>
                    <a:pt x="1" y="1"/>
                  </a:moveTo>
                  <a:lnTo>
                    <a:pt x="1893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5"/>
            <p:cNvSpPr/>
            <p:nvPr/>
          </p:nvSpPr>
          <p:spPr>
            <a:xfrm>
              <a:off x="8476750" y="1880050"/>
              <a:ext cx="872375" cy="468875"/>
            </a:xfrm>
            <a:custGeom>
              <a:avLst/>
              <a:gdLst/>
              <a:ahLst/>
              <a:cxnLst/>
              <a:rect l="l" t="t" r="r" b="b"/>
              <a:pathLst>
                <a:path w="34895" h="18755" fill="none" extrusionOk="0">
                  <a:moveTo>
                    <a:pt x="32463" y="1"/>
                  </a:moveTo>
                  <a:lnTo>
                    <a:pt x="2401" y="1"/>
                  </a:lnTo>
                  <a:cubicBezTo>
                    <a:pt x="1064" y="1"/>
                    <a:pt x="0" y="1064"/>
                    <a:pt x="0" y="2402"/>
                  </a:cubicBezTo>
                  <a:lnTo>
                    <a:pt x="0" y="15077"/>
                  </a:lnTo>
                  <a:cubicBezTo>
                    <a:pt x="0" y="16414"/>
                    <a:pt x="1064" y="17478"/>
                    <a:pt x="2401" y="17478"/>
                  </a:cubicBezTo>
                  <a:lnTo>
                    <a:pt x="29362" y="17478"/>
                  </a:lnTo>
                  <a:cubicBezTo>
                    <a:pt x="29454" y="17812"/>
                    <a:pt x="29666" y="18147"/>
                    <a:pt x="29940" y="18360"/>
                  </a:cubicBezTo>
                  <a:cubicBezTo>
                    <a:pt x="30244" y="18603"/>
                    <a:pt x="30669" y="18755"/>
                    <a:pt x="31065" y="18724"/>
                  </a:cubicBezTo>
                  <a:cubicBezTo>
                    <a:pt x="31095" y="18724"/>
                    <a:pt x="31125" y="18694"/>
                    <a:pt x="31125" y="18694"/>
                  </a:cubicBezTo>
                  <a:cubicBezTo>
                    <a:pt x="31156" y="18663"/>
                    <a:pt x="31125" y="18633"/>
                    <a:pt x="31125" y="18603"/>
                  </a:cubicBezTo>
                  <a:cubicBezTo>
                    <a:pt x="30973" y="18238"/>
                    <a:pt x="30913" y="17873"/>
                    <a:pt x="30943" y="17478"/>
                  </a:cubicBezTo>
                  <a:lnTo>
                    <a:pt x="32463" y="17478"/>
                  </a:lnTo>
                  <a:cubicBezTo>
                    <a:pt x="33800" y="17478"/>
                    <a:pt x="34894" y="16414"/>
                    <a:pt x="34894" y="15077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5"/>
            <p:cNvSpPr/>
            <p:nvPr/>
          </p:nvSpPr>
          <p:spPr>
            <a:xfrm>
              <a:off x="8723700" y="1937050"/>
              <a:ext cx="573000" cy="327525"/>
            </a:xfrm>
            <a:custGeom>
              <a:avLst/>
              <a:gdLst/>
              <a:ahLst/>
              <a:cxnLst/>
              <a:rect l="l" t="t" r="r" b="b"/>
              <a:pathLst>
                <a:path w="22920" h="13101" extrusionOk="0">
                  <a:moveTo>
                    <a:pt x="1" y="0"/>
                  </a:moveTo>
                  <a:lnTo>
                    <a:pt x="22919" y="0"/>
                  </a:lnTo>
                  <a:lnTo>
                    <a:pt x="22919" y="13101"/>
                  </a:lnTo>
                  <a:lnTo>
                    <a:pt x="1" y="1310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5"/>
            <p:cNvSpPr/>
            <p:nvPr/>
          </p:nvSpPr>
          <p:spPr>
            <a:xfrm>
              <a:off x="8476750" y="2731125"/>
              <a:ext cx="872375" cy="246350"/>
            </a:xfrm>
            <a:custGeom>
              <a:avLst/>
              <a:gdLst/>
              <a:ahLst/>
              <a:cxnLst/>
              <a:rect l="l" t="t" r="r" b="b"/>
              <a:pathLst>
                <a:path w="34895" h="9854" extrusionOk="0">
                  <a:moveTo>
                    <a:pt x="2401" y="1"/>
                  </a:moveTo>
                  <a:cubicBezTo>
                    <a:pt x="1064" y="1"/>
                    <a:pt x="0" y="1064"/>
                    <a:pt x="0" y="2402"/>
                  </a:cubicBezTo>
                  <a:lnTo>
                    <a:pt x="0" y="6232"/>
                  </a:lnTo>
                  <a:cubicBezTo>
                    <a:pt x="0" y="7539"/>
                    <a:pt x="1064" y="8633"/>
                    <a:pt x="2401" y="8633"/>
                  </a:cubicBezTo>
                  <a:lnTo>
                    <a:pt x="29362" y="8633"/>
                  </a:lnTo>
                  <a:cubicBezTo>
                    <a:pt x="29454" y="8967"/>
                    <a:pt x="29666" y="9302"/>
                    <a:pt x="29940" y="9514"/>
                  </a:cubicBezTo>
                  <a:cubicBezTo>
                    <a:pt x="30213" y="9733"/>
                    <a:pt x="30585" y="9853"/>
                    <a:pt x="30944" y="9853"/>
                  </a:cubicBezTo>
                  <a:cubicBezTo>
                    <a:pt x="30984" y="9853"/>
                    <a:pt x="31025" y="9852"/>
                    <a:pt x="31065" y="9849"/>
                  </a:cubicBezTo>
                  <a:lnTo>
                    <a:pt x="31125" y="9849"/>
                  </a:lnTo>
                  <a:cubicBezTo>
                    <a:pt x="31156" y="9818"/>
                    <a:pt x="31125" y="9788"/>
                    <a:pt x="31125" y="9758"/>
                  </a:cubicBezTo>
                  <a:cubicBezTo>
                    <a:pt x="30973" y="9393"/>
                    <a:pt x="30913" y="8998"/>
                    <a:pt x="30943" y="8633"/>
                  </a:cubicBezTo>
                  <a:lnTo>
                    <a:pt x="32463" y="8633"/>
                  </a:lnTo>
                  <a:cubicBezTo>
                    <a:pt x="33800" y="8633"/>
                    <a:pt x="34894" y="7539"/>
                    <a:pt x="34894" y="6232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5"/>
            <p:cNvSpPr/>
            <p:nvPr/>
          </p:nvSpPr>
          <p:spPr>
            <a:xfrm>
              <a:off x="8538300" y="2810150"/>
              <a:ext cx="759900" cy="25"/>
            </a:xfrm>
            <a:custGeom>
              <a:avLst/>
              <a:gdLst/>
              <a:ahLst/>
              <a:cxnLst/>
              <a:rect l="l" t="t" r="r" b="b"/>
              <a:pathLst>
                <a:path w="30396" h="1" fill="none" extrusionOk="0">
                  <a:moveTo>
                    <a:pt x="0" y="1"/>
                  </a:moveTo>
                  <a:lnTo>
                    <a:pt x="3039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5"/>
            <p:cNvSpPr/>
            <p:nvPr/>
          </p:nvSpPr>
          <p:spPr>
            <a:xfrm>
              <a:off x="8538300" y="2870200"/>
              <a:ext cx="572225" cy="25"/>
            </a:xfrm>
            <a:custGeom>
              <a:avLst/>
              <a:gdLst/>
              <a:ahLst/>
              <a:cxnLst/>
              <a:rect l="l" t="t" r="r" b="b"/>
              <a:pathLst>
                <a:path w="22889" h="1" fill="none" extrusionOk="0">
                  <a:moveTo>
                    <a:pt x="0" y="0"/>
                  </a:moveTo>
                  <a:lnTo>
                    <a:pt x="22888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95"/>
          <p:cNvGrpSpPr/>
          <p:nvPr/>
        </p:nvGrpSpPr>
        <p:grpSpPr>
          <a:xfrm>
            <a:off x="6095537" y="3058868"/>
            <a:ext cx="1819480" cy="1120841"/>
            <a:chOff x="6314250" y="2280650"/>
            <a:chExt cx="1395200" cy="859475"/>
          </a:xfrm>
        </p:grpSpPr>
        <p:sp>
          <p:nvSpPr>
            <p:cNvPr id="1654" name="Google Shape;1654;p95"/>
            <p:cNvSpPr/>
            <p:nvPr/>
          </p:nvSpPr>
          <p:spPr>
            <a:xfrm>
              <a:off x="6314250" y="2280650"/>
              <a:ext cx="1395200" cy="859475"/>
            </a:xfrm>
            <a:custGeom>
              <a:avLst/>
              <a:gdLst/>
              <a:ahLst/>
              <a:cxnLst/>
              <a:rect l="l" t="t" r="r" b="b"/>
              <a:pathLst>
                <a:path w="55808" h="34379" extrusionOk="0">
                  <a:moveTo>
                    <a:pt x="50974" y="34378"/>
                  </a:moveTo>
                  <a:lnTo>
                    <a:pt x="4834" y="34378"/>
                  </a:lnTo>
                  <a:cubicBezTo>
                    <a:pt x="2159" y="34378"/>
                    <a:pt x="1" y="32220"/>
                    <a:pt x="1" y="29576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34" y="1"/>
                  </a:cubicBezTo>
                  <a:lnTo>
                    <a:pt x="50974" y="1"/>
                  </a:lnTo>
                  <a:cubicBezTo>
                    <a:pt x="53649" y="1"/>
                    <a:pt x="55807" y="2159"/>
                    <a:pt x="55807" y="4834"/>
                  </a:cubicBezTo>
                  <a:lnTo>
                    <a:pt x="55807" y="29576"/>
                  </a:lnTo>
                  <a:cubicBezTo>
                    <a:pt x="55807" y="32220"/>
                    <a:pt x="53649" y="34378"/>
                    <a:pt x="50974" y="3437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5"/>
            <p:cNvSpPr/>
            <p:nvPr/>
          </p:nvSpPr>
          <p:spPr>
            <a:xfrm>
              <a:off x="6435838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5"/>
            <p:cNvSpPr/>
            <p:nvPr/>
          </p:nvSpPr>
          <p:spPr>
            <a:xfrm>
              <a:off x="6565775" y="2964550"/>
              <a:ext cx="288800" cy="25"/>
            </a:xfrm>
            <a:custGeom>
              <a:avLst/>
              <a:gdLst/>
              <a:ahLst/>
              <a:cxnLst/>
              <a:rect l="l" t="t" r="r" b="b"/>
              <a:pathLst>
                <a:path w="11552" h="1" fill="none" extrusionOk="0">
                  <a:moveTo>
                    <a:pt x="1" y="1"/>
                  </a:moveTo>
                  <a:lnTo>
                    <a:pt x="11551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5"/>
            <p:cNvSpPr/>
            <p:nvPr/>
          </p:nvSpPr>
          <p:spPr>
            <a:xfrm>
              <a:off x="6435075" y="2622600"/>
              <a:ext cx="1155075" cy="195325"/>
            </a:xfrm>
            <a:custGeom>
              <a:avLst/>
              <a:gdLst/>
              <a:ahLst/>
              <a:cxnLst/>
              <a:rect l="l" t="t" r="r" b="b"/>
              <a:pathLst>
                <a:path w="46203" h="7813" extrusionOk="0">
                  <a:moveTo>
                    <a:pt x="2280" y="1"/>
                  </a:moveTo>
                  <a:cubicBezTo>
                    <a:pt x="1034" y="1"/>
                    <a:pt x="1" y="1004"/>
                    <a:pt x="1" y="2281"/>
                  </a:cubicBezTo>
                  <a:lnTo>
                    <a:pt x="1" y="5533"/>
                  </a:lnTo>
                  <a:cubicBezTo>
                    <a:pt x="1" y="6779"/>
                    <a:pt x="1034" y="7813"/>
                    <a:pt x="2280" y="7813"/>
                  </a:cubicBezTo>
                  <a:lnTo>
                    <a:pt x="43922" y="7813"/>
                  </a:lnTo>
                  <a:cubicBezTo>
                    <a:pt x="45199" y="7813"/>
                    <a:pt x="46202" y="6779"/>
                    <a:pt x="46202" y="5533"/>
                  </a:cubicBezTo>
                  <a:lnTo>
                    <a:pt x="46202" y="2281"/>
                  </a:lnTo>
                  <a:cubicBezTo>
                    <a:pt x="46202" y="1004"/>
                    <a:pt x="45199" y="1"/>
                    <a:pt x="439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5"/>
            <p:cNvSpPr/>
            <p:nvPr/>
          </p:nvSpPr>
          <p:spPr>
            <a:xfrm>
              <a:off x="6435075" y="2384775"/>
              <a:ext cx="1155075" cy="195300"/>
            </a:xfrm>
            <a:custGeom>
              <a:avLst/>
              <a:gdLst/>
              <a:ahLst/>
              <a:cxnLst/>
              <a:rect l="l" t="t" r="r" b="b"/>
              <a:pathLst>
                <a:path w="46203" h="7812" extrusionOk="0">
                  <a:moveTo>
                    <a:pt x="2280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5532"/>
                  </a:lnTo>
                  <a:cubicBezTo>
                    <a:pt x="1" y="6809"/>
                    <a:pt x="1034" y="7812"/>
                    <a:pt x="2280" y="7812"/>
                  </a:cubicBezTo>
                  <a:lnTo>
                    <a:pt x="43922" y="7812"/>
                  </a:lnTo>
                  <a:cubicBezTo>
                    <a:pt x="45199" y="7812"/>
                    <a:pt x="46202" y="6809"/>
                    <a:pt x="46202" y="5532"/>
                  </a:cubicBezTo>
                  <a:lnTo>
                    <a:pt x="46202" y="2280"/>
                  </a:lnTo>
                  <a:cubicBezTo>
                    <a:pt x="46202" y="1034"/>
                    <a:pt x="45199" y="0"/>
                    <a:pt x="439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5"/>
            <p:cNvSpPr/>
            <p:nvPr/>
          </p:nvSpPr>
          <p:spPr>
            <a:xfrm>
              <a:off x="7041463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5"/>
            <p:cNvSpPr/>
            <p:nvPr/>
          </p:nvSpPr>
          <p:spPr>
            <a:xfrm>
              <a:off x="7171425" y="2964550"/>
              <a:ext cx="288775" cy="25"/>
            </a:xfrm>
            <a:custGeom>
              <a:avLst/>
              <a:gdLst/>
              <a:ahLst/>
              <a:cxnLst/>
              <a:rect l="l" t="t" r="r" b="b"/>
              <a:pathLst>
                <a:path w="11551" h="1" fill="none" extrusionOk="0">
                  <a:moveTo>
                    <a:pt x="0" y="1"/>
                  </a:moveTo>
                  <a:lnTo>
                    <a:pt x="1155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5"/>
            <p:cNvSpPr/>
            <p:nvPr/>
          </p:nvSpPr>
          <p:spPr>
            <a:xfrm>
              <a:off x="6521700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78" y="1"/>
                  </a:moveTo>
                  <a:lnTo>
                    <a:pt x="609" y="609"/>
                  </a:ln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5"/>
            <p:cNvSpPr/>
            <p:nvPr/>
          </p:nvSpPr>
          <p:spPr>
            <a:xfrm>
              <a:off x="658022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31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6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6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5"/>
            <p:cNvSpPr/>
            <p:nvPr/>
          </p:nvSpPr>
          <p:spPr>
            <a:xfrm>
              <a:off x="66395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7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47" y="1429"/>
                  </a:lnTo>
                  <a:lnTo>
                    <a:pt x="79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7" y="943"/>
                  </a:lnTo>
                  <a:lnTo>
                    <a:pt x="790" y="700"/>
                  </a:lnTo>
                  <a:lnTo>
                    <a:pt x="133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5"/>
            <p:cNvSpPr/>
            <p:nvPr/>
          </p:nvSpPr>
          <p:spPr>
            <a:xfrm>
              <a:off x="66980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5"/>
            <p:cNvSpPr/>
            <p:nvPr/>
          </p:nvSpPr>
          <p:spPr>
            <a:xfrm>
              <a:off x="675727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8" y="1"/>
                  </a:moveTo>
                  <a:lnTo>
                    <a:pt x="608" y="609"/>
                  </a:lnTo>
                  <a:lnTo>
                    <a:pt x="92" y="274"/>
                  </a:lnTo>
                  <a:lnTo>
                    <a:pt x="0" y="457"/>
                  </a:lnTo>
                  <a:lnTo>
                    <a:pt x="517" y="700"/>
                  </a:lnTo>
                  <a:lnTo>
                    <a:pt x="0" y="943"/>
                  </a:lnTo>
                  <a:lnTo>
                    <a:pt x="92" y="1156"/>
                  </a:lnTo>
                  <a:lnTo>
                    <a:pt x="578" y="822"/>
                  </a:lnTo>
                  <a:lnTo>
                    <a:pt x="548" y="1429"/>
                  </a:lnTo>
                  <a:lnTo>
                    <a:pt x="76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0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30" y="609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5"/>
            <p:cNvSpPr/>
            <p:nvPr/>
          </p:nvSpPr>
          <p:spPr>
            <a:xfrm>
              <a:off x="6815775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48" y="1"/>
                  </a:move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4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5"/>
            <p:cNvSpPr/>
            <p:nvPr/>
          </p:nvSpPr>
          <p:spPr>
            <a:xfrm>
              <a:off x="68743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95"/>
          <p:cNvGrpSpPr/>
          <p:nvPr/>
        </p:nvGrpSpPr>
        <p:grpSpPr>
          <a:xfrm>
            <a:off x="1509396" y="1820892"/>
            <a:ext cx="786620" cy="778091"/>
            <a:chOff x="-64406125" y="3362225"/>
            <a:chExt cx="318225" cy="314800"/>
          </a:xfrm>
        </p:grpSpPr>
        <p:sp>
          <p:nvSpPr>
            <p:cNvPr id="1669" name="Google Shape;1669;p95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5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95"/>
          <p:cNvGrpSpPr/>
          <p:nvPr/>
        </p:nvGrpSpPr>
        <p:grpSpPr>
          <a:xfrm>
            <a:off x="4047188" y="1817620"/>
            <a:ext cx="782727" cy="784641"/>
            <a:chOff x="-61783350" y="3743950"/>
            <a:chExt cx="316650" cy="317450"/>
          </a:xfrm>
        </p:grpSpPr>
        <p:sp>
          <p:nvSpPr>
            <p:cNvPr id="1672" name="Google Shape;1672;p95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5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Presentazione su schermo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Montserrat</vt:lpstr>
      <vt:lpstr>Roboto Condensed Light</vt:lpstr>
      <vt:lpstr>Montserrat Black</vt:lpstr>
      <vt:lpstr>Roboto</vt:lpstr>
      <vt:lpstr>Arial</vt:lpstr>
      <vt:lpstr>Quicksand</vt:lpstr>
      <vt:lpstr>World Usability Day by Slidesgo</vt:lpstr>
      <vt:lpstr>FeelChat: Automatic Recognition of The User’s Emotional State in One-to-One Chat</vt:lpstr>
      <vt:lpstr>FeelChat: Automatic Recognition of The User’s Emotional State in One-to-One Chat</vt:lpstr>
      <vt:lpstr>FeelChat: Automatic Recognition of The User’s Emotional State in One-to-One Chat</vt:lpstr>
      <vt:lpstr>MODEL ANALYSIS</vt:lpstr>
      <vt:lpstr>INTRODUCTION</vt:lpstr>
      <vt:lpstr>— Dr. John Campo (Director of the Division of Child and Adolescent Psychiatry at Johns Hopkins University School of Medicine)</vt:lpstr>
      <vt:lpstr>Communication</vt:lpstr>
      <vt:lpstr>ARCHITECTURE</vt:lpstr>
      <vt:lpstr>TWO IMPORTANT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FeelChat: Automatic Recognition of The User’s Emotional State in One-to-One Chat</dc:title>
  <cp:lastModifiedBy>Francesco Iemma</cp:lastModifiedBy>
  <cp:revision>1</cp:revision>
  <dcterms:modified xsi:type="dcterms:W3CDTF">2022-05-31T12:25:07Z</dcterms:modified>
</cp:coreProperties>
</file>