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9" r:id="rId2"/>
    <p:sldId id="262" r:id="rId3"/>
    <p:sldId id="281" r:id="rId4"/>
    <p:sldId id="282" r:id="rId5"/>
    <p:sldId id="273" r:id="rId6"/>
    <p:sldId id="274" r:id="rId7"/>
    <p:sldId id="275" r:id="rId8"/>
    <p:sldId id="278" r:id="rId9"/>
    <p:sldId id="279" r:id="rId10"/>
    <p:sldId id="271" r:id="rId11"/>
    <p:sldId id="280" r:id="rId12"/>
    <p:sldId id="272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ED4A-6BF1-4DA5-9BB2-7663E047A1D4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4D05-BCE5-4326-B4C4-3EFE6956C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4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D4D05-BCE5-4326-B4C4-3EFE6956C5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4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7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58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03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7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5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29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8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5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6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85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36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4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1066800" y="1534717"/>
            <a:ext cx="10058400" cy="21335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Slotted</a:t>
            </a:r>
            <a:r>
              <a:rPr lang="it-IT" dirty="0"/>
              <a:t> Random-Access Wireless Network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3FF55C-4B5B-4E54-BD67-CA0050096FAC}"/>
              </a:ext>
            </a:extLst>
          </p:cNvPr>
          <p:cNvSpPr txBox="1">
            <a:spLocks/>
          </p:cNvSpPr>
          <p:nvPr/>
        </p:nvSpPr>
        <p:spPr>
          <a:xfrm>
            <a:off x="1066800" y="351755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it-IT" sz="1600" dirty="0"/>
              <a:t>TOMMASO BURLON</a:t>
            </a:r>
          </a:p>
          <a:p>
            <a:pPr>
              <a:spcBef>
                <a:spcPts val="600"/>
              </a:spcBef>
            </a:pPr>
            <a:r>
              <a:rPr lang="it-IT" sz="1600" dirty="0"/>
              <a:t>Francesco Iemma</a:t>
            </a:r>
          </a:p>
          <a:p>
            <a:pPr>
              <a:spcBef>
                <a:spcPts val="600"/>
              </a:spcBef>
            </a:pPr>
            <a:r>
              <a:rPr lang="it-IT" sz="1600" dirty="0" err="1"/>
              <a:t>Olgerti</a:t>
            </a:r>
            <a:r>
              <a:rPr lang="it-IT" sz="1600" dirty="0"/>
              <a:t> </a:t>
            </a:r>
            <a:r>
              <a:rPr lang="it-IT" sz="1600" dirty="0" err="1"/>
              <a:t>xhanej</a:t>
            </a:r>
            <a:endParaRPr lang="it-IT" sz="16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C43750B-D620-4755-8A2B-B3675964BE4F}"/>
              </a:ext>
            </a:extLst>
          </p:cNvPr>
          <p:cNvCxnSpPr>
            <a:cxnSpLocks/>
          </p:cNvCxnSpPr>
          <p:nvPr/>
        </p:nvCxnSpPr>
        <p:spPr>
          <a:xfrm>
            <a:off x="1465276" y="3225567"/>
            <a:ext cx="926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4F86580-A15D-4210-8D87-DE7D85FA6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62" y="4802751"/>
            <a:ext cx="3304476" cy="18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2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522362" y="881352"/>
            <a:ext cx="2919369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Consistency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4844185" y="881352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Continuity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</a:t>
            </a: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89E6308-5F12-46C7-AB71-47674F0A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" y="1761272"/>
            <a:ext cx="4122511" cy="23425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A85794-5831-452A-86E5-535FE86A4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4450148"/>
            <a:ext cx="4149923" cy="234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/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N=1; C=500;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/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N=2; C=500; p=1; 1/λ= 20s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F18C897A-EA3B-4948-86B0-02C80459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485"/>
            <a:ext cx="4440722" cy="22653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75B8546-C7D7-494E-8FF8-C6C2189B1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5840"/>
            <a:ext cx="4440722" cy="2276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/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N=8;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/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N=10;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blipFill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1693280" y="885638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KPI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Monotonicity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E495255-13C0-4CC4-8E46-6215264B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9" y="1552872"/>
            <a:ext cx="4358780" cy="255596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A758F2-7EA2-452D-B9A5-7591E2BAF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872"/>
            <a:ext cx="4363841" cy="25559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853EB68-85B0-4CB4-ADFD-CA563CA9E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9" y="4258725"/>
            <a:ext cx="4142390" cy="24060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2B58237-C30C-4ADF-A2F2-EEFBFD4A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4" y="4258725"/>
            <a:ext cx="4291937" cy="25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(3)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Model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N=1;    C=1;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it-IT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{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0.05, 0.1, 0.15, 0.2, 0.4, 0.5, 0.6, 0.8</a:t>
                </a: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endParaRPr kumimoji="0" lang="it-IT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blipFill>
                <a:blip r:embed="rId3"/>
                <a:stretch>
                  <a:fillRect l="-1156" b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6512655" y="1214627"/>
            <a:ext cx="349541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Binomial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 And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2777581"/>
            <a:ext cx="5033768" cy="34203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60EC0B-859A-41DF-AD40-9C6929CB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44" y="1887767"/>
            <a:ext cx="3680100" cy="24563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5A9AF15-B035-4E32-BB68-E22EEA88F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8" y="4324831"/>
            <a:ext cx="3806575" cy="253316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4" y="5986640"/>
            <a:ext cx="3680100" cy="7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Throughput Study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6EEC8D-98A7-4287-BEC2-D30966D3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1702761"/>
            <a:ext cx="7478495" cy="3985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F02A8E-A587-4A68-B8F2-901DB6608127}"/>
              </a:ext>
            </a:extLst>
          </p:cNvPr>
          <p:cNvSpPr txBox="1"/>
          <p:nvPr/>
        </p:nvSpPr>
        <p:spPr>
          <a:xfrm>
            <a:off x="715858" y="2549796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</p:spTree>
    <p:extLst>
      <p:ext uri="{BB962C8B-B14F-4D97-AF65-F5344CB8AC3E}">
        <p14:creationId xmlns:p14="http://schemas.microsoft.com/office/powerpoint/2010/main" val="1502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Time Study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EACE3A-DFC1-4C56-9DFB-21E27356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6" y="1786518"/>
            <a:ext cx="7330071" cy="38676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90A4AE-CF06-4842-A36A-1418E23BAAF2}"/>
              </a:ext>
            </a:extLst>
          </p:cNvPr>
          <p:cNvSpPr txBox="1"/>
          <p:nvPr/>
        </p:nvSpPr>
        <p:spPr>
          <a:xfrm>
            <a:off x="8367017" y="2608378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11962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Transmitter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Sending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1/λ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</a:t>
                </a:r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blipFill>
                <a:blip r:embed="rId3"/>
                <a:stretch>
                  <a:fillRect l="-1384" r="-865" b="-20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8504517" y="1369355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Slotted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Unbounded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Channel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495E20-19A8-4E2C-A67A-8AE930862F26}"/>
              </a:ext>
            </a:extLst>
          </p:cNvPr>
          <p:cNvSpPr txBox="1"/>
          <p:nvPr/>
        </p:nvSpPr>
        <p:spPr>
          <a:xfrm>
            <a:off x="746621" y="3401736"/>
            <a:ext cx="3061982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23" y="1124824"/>
            <a:ext cx="506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Binomial Model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N=1;    C=1;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=2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p = {0.05, 0.1, 0.15, 0.2, 0.4, 0.5, 0.6, 0.8}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blipFill>
                <a:blip r:embed="rId3"/>
                <a:stretch>
                  <a:fillRect l="-711" r="-1107" b="-10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09" y="2470511"/>
            <a:ext cx="5799588" cy="394074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95" y="3075065"/>
            <a:ext cx="3680100" cy="7078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B85E7B-D686-42DD-905C-B8D226F83FB5}"/>
              </a:ext>
            </a:extLst>
          </p:cNvPr>
          <p:cNvSpPr txBox="1"/>
          <p:nvPr/>
        </p:nvSpPr>
        <p:spPr>
          <a:xfrm>
            <a:off x="607177" y="1204169"/>
            <a:ext cx="3337421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9326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494950" y="1310344"/>
            <a:ext cx="410946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successfull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transmission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i.e.: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0ACE36-9497-4FCA-8368-F4EC3E26C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7" y="1241608"/>
            <a:ext cx="4220549" cy="2817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9B9E23-543B-4A56-A929-4A4247F28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1" y="1281930"/>
            <a:ext cx="4109466" cy="273639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0A3CD9-AC43-4C2A-B35F-DFBDA258C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37" y="4127385"/>
            <a:ext cx="3864465" cy="257169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BB445E9-5D93-43D1-B1D6-5AE9FA856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3" y="4239307"/>
            <a:ext cx="3502251" cy="235568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1907D0-CB22-4E92-AE53-0FEEA8DBF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" y="3645712"/>
            <a:ext cx="3899634" cy="40905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A630670D-985F-4788-BD87-AEEEF7E93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1" y="5979451"/>
            <a:ext cx="4063264" cy="488589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3DE3E9B-B5D0-41EC-BBB3-44027ECDFFCD}"/>
              </a:ext>
            </a:extLst>
          </p:cNvPr>
          <p:cNvSpPr txBox="1"/>
          <p:nvPr/>
        </p:nvSpPr>
        <p:spPr>
          <a:xfrm>
            <a:off x="494949" y="4166191"/>
            <a:ext cx="4109467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latter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can be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throughput of the system in the single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case: </a:t>
            </a:r>
          </a:p>
        </p:txBody>
      </p:sp>
    </p:spTree>
    <p:extLst>
      <p:ext uri="{BB962C8B-B14F-4D97-AF65-F5344CB8AC3E}">
        <p14:creationId xmlns:p14="http://schemas.microsoft.com/office/powerpoint/2010/main" val="1310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Scenario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Calibration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53C0CEC-F13B-4388-B83F-AD86ECA7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1480777"/>
            <a:ext cx="6459523" cy="31623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506ADB-8D6A-4294-8F4E-F8EC13D50D33}"/>
              </a:ext>
            </a:extLst>
          </p:cNvPr>
          <p:cNvSpPr txBox="1"/>
          <p:nvPr/>
        </p:nvSpPr>
        <p:spPr>
          <a:xfrm>
            <a:off x="7273255" y="1698626"/>
            <a:ext cx="304520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WARMUP: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250s</a:t>
            </a:r>
          </a:p>
          <a:p>
            <a:pPr lvl="0" algn="ctr">
              <a:lnSpc>
                <a:spcPct val="150000"/>
              </a:lnSpc>
              <a:defRPr/>
            </a:pPr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DURATION: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/>
              <p:nvPr/>
            </p:nvSpPr>
            <p:spPr>
              <a:xfrm>
                <a:off x="494950" y="5343787"/>
                <a:ext cx="106805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[5, 30];    C = [6, 100];    1/λ = [125ms, 500ms];    p = [0.1, 0.5];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5ms;   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5343787"/>
                <a:ext cx="10680584" cy="461665"/>
              </a:xfrm>
              <a:prstGeom prst="rect">
                <a:avLst/>
              </a:prstGeom>
              <a:blipFill>
                <a:blip r:embed="rId4"/>
                <a:stretch>
                  <a:fillRect t="-10667" r="-2454" b="-30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2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Buffer </a:t>
            </a:r>
            <a:r>
              <a:rPr lang="it-IT" sz="4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Explosion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3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48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Factorial Analysis </a:t>
                </a:r>
                <a14:m>
                  <m:oMath xmlns:m="http://schemas.openxmlformats.org/officeDocument/2006/math">
                    <m:r>
                      <a:rPr kumimoji="0" lang="it-IT" sz="4800" b="0" i="1" u="none" strike="noStrike" kern="1200" cap="none" spc="-5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𝑟</m:t>
                    </m:r>
                    <m:sSup>
                      <m:sSupPr>
                        <m:ctrlP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p>
                    </m:sSup>
                  </m:oMath>
                </a14:m>
                <a:endParaRPr kumimoji="0" lang="it-IT" sz="48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  <a:blipFill>
                <a:blip r:embed="rId3"/>
                <a:stretch>
                  <a:fillRect t="-31200" b="-35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B04940-521B-4049-BDD1-B7FC30A0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325124"/>
            <a:ext cx="10035928" cy="5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Conclusions</a:t>
            </a:r>
            <a:endParaRPr kumimoji="0" lang="it-IT" sz="48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FF6A0-7218-40C0-B82F-AFBDFB4F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3911220"/>
            <a:ext cx="5846719" cy="29125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AFF916B-A81C-484E-861C-8214C105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998653"/>
            <a:ext cx="5519956" cy="291256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76D581-3A9C-4D03-83E1-B9D955F98F9D}"/>
              </a:ext>
            </a:extLst>
          </p:cNvPr>
          <p:cNvSpPr txBox="1"/>
          <p:nvPr/>
        </p:nvSpPr>
        <p:spPr>
          <a:xfrm>
            <a:off x="7022680" y="4255533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F1A41E-73FA-4159-9FDB-73DBC1F193E6}"/>
              </a:ext>
            </a:extLst>
          </p:cNvPr>
          <p:cNvSpPr txBox="1"/>
          <p:nvPr/>
        </p:nvSpPr>
        <p:spPr>
          <a:xfrm>
            <a:off x="7022680" y="1342965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23661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BC8220-6E48-4275-BFEE-CB108A1604F8}"/>
              </a:ext>
            </a:extLst>
          </p:cNvPr>
          <p:cNvSpPr txBox="1"/>
          <p:nvPr/>
        </p:nvSpPr>
        <p:spPr>
          <a:xfrm>
            <a:off x="1241571" y="1761688"/>
            <a:ext cx="61826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SLIDES ULTERIORI</a:t>
            </a:r>
          </a:p>
        </p:txBody>
      </p:sp>
    </p:spTree>
    <p:extLst>
      <p:ext uri="{BB962C8B-B14F-4D97-AF65-F5344CB8AC3E}">
        <p14:creationId xmlns:p14="http://schemas.microsoft.com/office/powerpoint/2010/main" val="420407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319</TotalTime>
  <Words>500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3</vt:lpstr>
      <vt:lpstr>Riunioni 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Iemma</dc:creator>
  <cp:lastModifiedBy>Francesco Iemma</cp:lastModifiedBy>
  <cp:revision>26</cp:revision>
  <dcterms:created xsi:type="dcterms:W3CDTF">2021-01-29T17:27:43Z</dcterms:created>
  <dcterms:modified xsi:type="dcterms:W3CDTF">2021-01-30T11:17:13Z</dcterms:modified>
</cp:coreProperties>
</file>