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793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677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740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069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6476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995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7706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5038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446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502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755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019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506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60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26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58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404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D53CB6-E909-4C66-B298-16130D8FF5AF}" type="datetimeFigureOut">
              <a:rPr lang="hr-HR" smtClean="0"/>
              <a:t>14.2.2017.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CFECEF-F01D-44F4-A599-4C7298584CE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109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Ugovori o trgovinskom zastupanju i posredovanju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18630" y="4128940"/>
            <a:ext cx="6273369" cy="27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4075" y="1630394"/>
            <a:ext cx="7657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Posrednik neprima od treće osobe za nalogodavca ispunjenje obveze osim ako nije dobio posebnu punomoć.</a:t>
            </a:r>
          </a:p>
          <a:p>
            <a:endParaRPr lang="hr-HR" sz="2800" dirty="0"/>
          </a:p>
          <a:p>
            <a:r>
              <a:rPr lang="hr-HR" sz="2800" dirty="0" smtClean="0"/>
              <a:t>Nalogodavac nije dužan pregovarati ili sklopiti ugovor sa osobom koju je posrednik pronašao.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3" y="4308050"/>
            <a:ext cx="3655244" cy="24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7285" y="1788341"/>
            <a:ext cx="90292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 smtClean="0"/>
              <a:t>Ugovor o trgovinskom zastupanju</a:t>
            </a:r>
          </a:p>
          <a:p>
            <a:endParaRPr lang="hr-HR" sz="2000" b="1" dirty="0"/>
          </a:p>
          <a:p>
            <a:r>
              <a:rPr lang="hr-HR" sz="2800" b="1" dirty="0" smtClean="0"/>
              <a:t>	</a:t>
            </a:r>
            <a:r>
              <a:rPr lang="hr-HR" sz="2800" dirty="0" smtClean="0"/>
              <a:t>- imenovan, formala, konsenzualan, dvostrano </a:t>
            </a:r>
            <a:br>
              <a:rPr lang="hr-HR" sz="2800" dirty="0" smtClean="0"/>
            </a:br>
            <a:r>
              <a:rPr lang="hr-HR" sz="2800" dirty="0" smtClean="0"/>
              <a:t>	   obavezan naplatan ugovor</a:t>
            </a:r>
          </a:p>
          <a:p>
            <a:endParaRPr lang="hr-HR" sz="2400" b="1" dirty="0" smtClean="0"/>
          </a:p>
          <a:p>
            <a:r>
              <a:rPr lang="hr-HR" sz="2800" b="1" dirty="0" smtClean="0"/>
              <a:t>	</a:t>
            </a:r>
            <a:r>
              <a:rPr lang="hr-HR" sz="2800" dirty="0" smtClean="0"/>
              <a:t>-</a:t>
            </a:r>
            <a:r>
              <a:rPr lang="hr-HR" sz="2800" b="1" dirty="0" smtClean="0"/>
              <a:t> </a:t>
            </a:r>
            <a:r>
              <a:rPr lang="hr-HR" sz="2800" dirty="0" smtClean="0"/>
              <a:t>sastoji se od odnosa zastupnika i nalogodavca te </a:t>
            </a:r>
            <a:br>
              <a:rPr lang="hr-HR" sz="2800" dirty="0" smtClean="0"/>
            </a:br>
            <a:r>
              <a:rPr lang="hr-HR" sz="2800" dirty="0" smtClean="0"/>
              <a:t>	   zastupnika i trećeg</a:t>
            </a:r>
          </a:p>
          <a:p>
            <a:endParaRPr lang="hr-HR" sz="2400" dirty="0"/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7356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0636" y="1804038"/>
            <a:ext cx="7657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Zastupnik se obvezuje za vrijeme ugovora pregovarati s trećim osobama o sklapanju ugovora za nalogodavca i njegov račun.</a:t>
            </a:r>
            <a:endParaRPr lang="hr-H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50636" y="3308879"/>
            <a:ext cx="765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Nalogodavac se obvezuje plaćati provizuju za te usluge.</a:t>
            </a:r>
            <a:endParaRPr lang="hr-H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81" y="4536722"/>
            <a:ext cx="2857143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4" y="0"/>
            <a:ext cx="529870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24" y="718759"/>
            <a:ext cx="6068272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1210" y="1766331"/>
            <a:ext cx="76576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/>
              <a:t>Obveze zastupnika:</a:t>
            </a:r>
          </a:p>
          <a:p>
            <a:r>
              <a:rPr lang="hr-HR" sz="2400" dirty="0"/>
              <a:t>	</a:t>
            </a:r>
            <a:r>
              <a:rPr lang="hr-HR" sz="2800" dirty="0" smtClean="0"/>
              <a:t>- skrbiti se za interese nalogodavca</a:t>
            </a:r>
          </a:p>
          <a:p>
            <a:r>
              <a:rPr lang="hr-HR" sz="2800" dirty="0"/>
              <a:t>	</a:t>
            </a:r>
            <a:r>
              <a:rPr lang="hr-HR" sz="2800" dirty="0" smtClean="0"/>
              <a:t>- držati se nalogodavčevih uputa</a:t>
            </a:r>
          </a:p>
          <a:p>
            <a:r>
              <a:rPr lang="hr-HR" sz="2800" dirty="0"/>
              <a:t>	</a:t>
            </a:r>
            <a:r>
              <a:rPr lang="hr-HR" sz="2800" dirty="0" smtClean="0"/>
              <a:t>- čuvati poslovne tajne</a:t>
            </a:r>
          </a:p>
          <a:p>
            <a:r>
              <a:rPr lang="hr-HR" sz="2800" dirty="0" smtClean="0"/>
              <a:t>	-</a:t>
            </a:r>
            <a:r>
              <a:rPr lang="hr-HR" sz="2800" dirty="0" smtClean="0"/>
              <a:t> povrat stvari koje je dobio na uporabu</a:t>
            </a:r>
            <a:endParaRPr lang="hr-HR" sz="2800" dirty="0" smtClean="0"/>
          </a:p>
          <a:p>
            <a:r>
              <a:rPr lang="hr-HR" sz="2800" dirty="0"/>
              <a:t>	</a:t>
            </a:r>
            <a:r>
              <a:rPr lang="hr-HR" sz="2800" dirty="0" smtClean="0"/>
              <a:t>- </a:t>
            </a:r>
            <a:r>
              <a:rPr lang="hr-HR" sz="2800" dirty="0" smtClean="0"/>
              <a:t> zabrana konkurencije</a:t>
            </a:r>
          </a:p>
          <a:p>
            <a:r>
              <a:rPr lang="hr-HR" sz="2800" dirty="0"/>
              <a:t>	</a:t>
            </a:r>
            <a:r>
              <a:rPr lang="hr-HR" sz="2800" dirty="0" smtClean="0"/>
              <a:t>- odgovarati za jamstvo </a:t>
            </a:r>
            <a:r>
              <a:rPr lang="hr-HR" sz="2800" i="1" dirty="0" smtClean="0"/>
              <a:t>del credere</a:t>
            </a:r>
            <a:endParaRPr lang="hr-HR" sz="28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043" y="4656840"/>
            <a:ext cx="2210833" cy="19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318" y="1785184"/>
            <a:ext cx="76576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/>
              <a:t>Obveze nalogodavca:</a:t>
            </a:r>
          </a:p>
          <a:p>
            <a:r>
              <a:rPr lang="hr-HR" sz="2400" dirty="0"/>
              <a:t>	</a:t>
            </a:r>
            <a:r>
              <a:rPr lang="hr-HR" sz="2800" dirty="0" smtClean="0"/>
              <a:t>-</a:t>
            </a:r>
            <a:r>
              <a:rPr lang="hr-HR" sz="2800" dirty="0"/>
              <a:t> </a:t>
            </a:r>
            <a:r>
              <a:rPr lang="hr-HR" sz="2800" dirty="0" smtClean="0"/>
              <a:t>isplatiti zastupniku proviziju</a:t>
            </a:r>
          </a:p>
          <a:p>
            <a:r>
              <a:rPr lang="hr-HR" sz="2800" dirty="0"/>
              <a:t>	</a:t>
            </a:r>
            <a:r>
              <a:rPr lang="hr-HR" sz="2800" dirty="0" smtClean="0"/>
              <a:t>- isplatiti posebne troškove</a:t>
            </a:r>
          </a:p>
          <a:p>
            <a:r>
              <a:rPr lang="hr-HR" sz="2800" dirty="0"/>
              <a:t>	</a:t>
            </a:r>
            <a:r>
              <a:rPr lang="hr-HR" sz="2800" dirty="0" smtClean="0"/>
              <a:t>- isplatiti proviziju </a:t>
            </a:r>
            <a:r>
              <a:rPr lang="hr-HR" sz="2800" i="1" dirty="0" smtClean="0"/>
              <a:t>del credere</a:t>
            </a:r>
          </a:p>
          <a:p>
            <a:r>
              <a:rPr lang="hr-HR" sz="2800" i="1" dirty="0"/>
              <a:t>	</a:t>
            </a:r>
            <a:r>
              <a:rPr lang="hr-HR" sz="2800" i="1" dirty="0" smtClean="0"/>
              <a:t>- </a:t>
            </a:r>
            <a:r>
              <a:rPr lang="hr-HR" sz="2800" dirty="0" smtClean="0"/>
              <a:t>isplatiti posebne troškove</a:t>
            </a:r>
          </a:p>
          <a:p>
            <a:r>
              <a:rPr lang="hr-HR" sz="2800" dirty="0"/>
              <a:t>	</a:t>
            </a:r>
            <a:r>
              <a:rPr lang="hr-HR" sz="2800" dirty="0" smtClean="0"/>
              <a:t>- dati zastupniku sve obavjeti potrebne</a:t>
            </a:r>
          </a:p>
          <a:p>
            <a:r>
              <a:rPr lang="hr-HR" sz="2800" dirty="0"/>
              <a:t>	</a:t>
            </a:r>
            <a:r>
              <a:rPr lang="hr-HR" sz="2800" dirty="0" smtClean="0"/>
              <a:t>   za ispunjenje njegovih obveza iz ugovora</a:t>
            </a:r>
          </a:p>
        </p:txBody>
      </p:sp>
    </p:spTree>
    <p:extLst>
      <p:ext uri="{BB962C8B-B14F-4D97-AF65-F5344CB8AC3E}">
        <p14:creationId xmlns:p14="http://schemas.microsoft.com/office/powerpoint/2010/main" val="30518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624" y="1747476"/>
            <a:ext cx="7657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Zastupnik ima pravo na proviziju i za ugovore koje je nalogodavac sklopio sa klijentima koje je našao zastupnik, po ispunjenju ugovora.</a:t>
            </a:r>
          </a:p>
          <a:p>
            <a:endParaRPr lang="hr-HR" sz="2800" dirty="0"/>
          </a:p>
          <a:p>
            <a:r>
              <a:rPr lang="hr-HR" sz="2800" dirty="0" smtClean="0"/>
              <a:t>Visina provizije određuje se tarifom zastupnika.</a:t>
            </a:r>
            <a:endParaRPr lang="hr-H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81" y="4536722"/>
            <a:ext cx="2857143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846" y="974077"/>
            <a:ext cx="90292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 smtClean="0"/>
              <a:t>Ugovor o posredovanju</a:t>
            </a:r>
          </a:p>
          <a:p>
            <a:endParaRPr lang="hr-HR" sz="2000" b="1" dirty="0"/>
          </a:p>
          <a:p>
            <a:r>
              <a:rPr lang="hr-HR" sz="2800" b="1" dirty="0" smtClean="0"/>
              <a:t>	</a:t>
            </a:r>
            <a:r>
              <a:rPr lang="hr-HR" sz="2800" dirty="0" smtClean="0"/>
              <a:t>- imenovan, neformalan, konsenzualan i naplatan</a:t>
            </a:r>
            <a:endParaRPr lang="hr-HR" sz="2800" dirty="0"/>
          </a:p>
          <a:p>
            <a:endParaRPr lang="hr-HR" sz="2400" b="1" dirty="0" smtClean="0"/>
          </a:p>
          <a:p>
            <a:r>
              <a:rPr lang="hr-HR" sz="2800" b="1" dirty="0" smtClean="0"/>
              <a:t>	</a:t>
            </a:r>
            <a:endParaRPr lang="hr-HR" sz="2400" dirty="0"/>
          </a:p>
          <a:p>
            <a:endParaRPr lang="hr-H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17" y="2837468"/>
            <a:ext cx="6336637" cy="3901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80" y="4487336"/>
            <a:ext cx="5529337" cy="2251145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59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8599" y="2130014"/>
            <a:ext cx="7657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Ugovorom o posredovanju  posrednik se obvezuje</a:t>
            </a:r>
          </a:p>
          <a:p>
            <a:r>
              <a:rPr lang="hr-HR" sz="2800" dirty="0"/>
              <a:t>p</a:t>
            </a:r>
            <a:r>
              <a:rPr lang="hr-HR" sz="2800" dirty="0" smtClean="0"/>
              <a:t>ovezati nalogodavca i treću osobu s ciljem sklapanja ugovora za što posrednik dobiva proviziju.</a:t>
            </a:r>
          </a:p>
          <a:p>
            <a:endParaRPr lang="hr-HR" sz="2800" dirty="0"/>
          </a:p>
          <a:p>
            <a:r>
              <a:rPr lang="hr-HR" sz="2800" dirty="0" smtClean="0"/>
              <a:t>Posrednik </a:t>
            </a:r>
            <a:r>
              <a:rPr lang="hr-HR" sz="2800" b="1" dirty="0" smtClean="0"/>
              <a:t>ne</a:t>
            </a:r>
            <a:r>
              <a:rPr lang="hr-HR" sz="2800" dirty="0" smtClean="0"/>
              <a:t> sklapa ugovor s trećom osobom.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4246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275</TotalTime>
  <Words>136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Ugovori o trgovinskom zastupanju i posredovanju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Ugovori o trgovinskom zastupanju i posredovanju</dc:title>
  <dc:creator>Windows User</dc:creator>
  <cp:lastModifiedBy>Windows User</cp:lastModifiedBy>
  <cp:revision>9</cp:revision>
  <dcterms:created xsi:type="dcterms:W3CDTF">2017-02-14T15:33:17Z</dcterms:created>
  <dcterms:modified xsi:type="dcterms:W3CDTF">2017-02-14T20:08:21Z</dcterms:modified>
</cp:coreProperties>
</file>