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or Rilko" userId="S::drilko@racunarstvo.hr::9866d5ab-eae9-4bff-b6b4-cfc15ceb5d10" providerId="AD" clId="Web-{ABD0BC57-E686-44D2-876D-D5B0BD7D72BA}"/>
    <pc:docChg chg="modSld">
      <pc:chgData name="Davor Rilko" userId="S::drilko@racunarstvo.hr::9866d5ab-eae9-4bff-b6b4-cfc15ceb5d10" providerId="AD" clId="Web-{ABD0BC57-E686-44D2-876D-D5B0BD7D72BA}" dt="2019-03-25T10:13:32.503" v="21" actId="20577"/>
      <pc:docMkLst>
        <pc:docMk/>
      </pc:docMkLst>
      <pc:sldChg chg="modSp">
        <pc:chgData name="Davor Rilko" userId="S::drilko@racunarstvo.hr::9866d5ab-eae9-4bff-b6b4-cfc15ceb5d10" providerId="AD" clId="Web-{ABD0BC57-E686-44D2-876D-D5B0BD7D72BA}" dt="2019-03-25T10:13:32.487" v="20" actId="20577"/>
        <pc:sldMkLst>
          <pc:docMk/>
          <pc:sldMk cId="2650679438" sldId="260"/>
        </pc:sldMkLst>
        <pc:spChg chg="mod">
          <ac:chgData name="Davor Rilko" userId="S::drilko@racunarstvo.hr::9866d5ab-eae9-4bff-b6b4-cfc15ceb5d10" providerId="AD" clId="Web-{ABD0BC57-E686-44D2-876D-D5B0BD7D72BA}" dt="2019-03-25T10:13:32.487" v="20" actId="20577"/>
          <ac:spMkLst>
            <pc:docMk/>
            <pc:sldMk cId="2650679438" sldId="260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/>
      <dgm:spPr/>
      <dgm:t>
        <a:bodyPr/>
        <a:lstStyle/>
        <a:p>
          <a:r>
            <a:rPr lang="hr-HR"/>
            <a:t>Project </a:t>
          </a:r>
          <a:r>
            <a:rPr lang="hr-HR" err="1"/>
            <a:t>startup</a:t>
          </a:r>
          <a:endParaRPr lang="en-US"/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C2FA0BAB-FDC3-4AE0-86F6-722946E72E0B}">
      <dgm:prSet phldrT="[Text]"/>
      <dgm:spPr/>
      <dgm:t>
        <a:bodyPr/>
        <a:lstStyle/>
        <a:p>
          <a:r>
            <a:rPr lang="hr-HR" err="1"/>
            <a:t>March</a:t>
          </a:r>
          <a:r>
            <a:rPr lang="hr-HR"/>
            <a:t> 11th</a:t>
          </a:r>
          <a:endParaRPr lang="en-US"/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en-US"/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/>
      <dgm:spPr/>
      <dgm:t>
        <a:bodyPr/>
        <a:lstStyle/>
        <a:p>
          <a:r>
            <a:rPr lang="hr-HR"/>
            <a:t>Desktop</a:t>
          </a:r>
          <a:br>
            <a:rPr lang="hr-HR"/>
          </a:br>
          <a:r>
            <a:rPr lang="hr-HR" err="1"/>
            <a:t>prototype</a:t>
          </a:r>
          <a:endParaRPr lang="hr-HR"/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30E7E69C-CFDD-4141-8033-E02187194337}">
      <dgm:prSet phldrT="[Text]"/>
      <dgm:spPr/>
      <dgm:t>
        <a:bodyPr/>
        <a:lstStyle/>
        <a:p>
          <a:r>
            <a:rPr lang="hr-HR" err="1"/>
            <a:t>Alpha</a:t>
          </a:r>
          <a:r>
            <a:rPr lang="hr-HR"/>
            <a:t> </a:t>
          </a:r>
          <a:r>
            <a:rPr lang="hr-HR" err="1"/>
            <a:t>version</a:t>
          </a:r>
          <a:endParaRPr lang="en-US"/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/>
      <dgm:spPr/>
      <dgm:t>
        <a:bodyPr/>
        <a:lstStyle/>
        <a:p>
          <a:r>
            <a:rPr lang="hr-HR"/>
            <a:t>May 15th</a:t>
          </a:r>
          <a:endParaRPr lang="en-US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/>
      <dgm:spPr/>
      <dgm:t>
        <a:bodyPr/>
        <a:lstStyle/>
        <a:p>
          <a:r>
            <a:rPr lang="hr-HR"/>
            <a:t>Beta </a:t>
          </a:r>
          <a:r>
            <a:rPr lang="hr-HR" err="1"/>
            <a:t>testing</a:t>
          </a:r>
          <a:endParaRPr lang="en-US"/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/>
      <dgm:spPr/>
      <dgm:t>
        <a:bodyPr/>
        <a:lstStyle/>
        <a:p>
          <a:r>
            <a:rPr lang="en-US"/>
            <a:t>Final project due</a:t>
          </a: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814FBD6B-E8B9-4A8A-99A6-3C744024F994}">
      <dgm:prSet phldrT="[Text]"/>
      <dgm:spPr/>
      <dgm:t>
        <a:bodyPr/>
        <a:lstStyle/>
        <a:p>
          <a:r>
            <a:rPr lang="hr-HR"/>
            <a:t>April 11th</a:t>
          </a:r>
          <a:endParaRPr lang="en-US"/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en-US"/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/>
      <dgm:spPr/>
      <dgm:t>
        <a:bodyPr/>
        <a:lstStyle/>
        <a:p>
          <a:r>
            <a:rPr lang="hr-HR"/>
            <a:t>June 25th</a:t>
          </a:r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309755A1-CC05-44A2-9B1C-44B820106082}">
      <dgm:prSet phldrT="[Text]"/>
      <dgm:spPr/>
      <dgm:t>
        <a:bodyPr/>
        <a:lstStyle/>
        <a:p>
          <a:r>
            <a:rPr lang="hr-HR"/>
            <a:t>June 1st</a:t>
          </a:r>
          <a:endParaRPr lang="en-US"/>
        </a:p>
      </dgm:t>
    </dgm:pt>
    <dgm:pt modelId="{DB71068F-7E6C-4275-A6F7-FE84703920EE}" type="sibTrans" cxnId="{D8D41491-C1F7-4853-9F40-3B11412BFE85}">
      <dgm:prSet/>
      <dgm:spPr/>
      <dgm:t>
        <a:bodyPr/>
        <a:lstStyle/>
        <a:p>
          <a:endParaRPr lang="en-US"/>
        </a:p>
      </dgm:t>
    </dgm:pt>
    <dgm:pt modelId="{0FD7F4A2-DE24-4EDE-BFEE-8D94B9D79D1D}" type="parTrans" cxnId="{D8D41491-C1F7-4853-9F40-3B11412BFE85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/>
      <dgm:spPr/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5" custScaleX="165975">
        <dgm:presLayoutVars>
          <dgm:bulletEnabled val="1"/>
        </dgm:presLayoutVars>
      </dgm:prSet>
      <dgm:spPr/>
    </dgm:pt>
    <dgm:pt modelId="{D1720A3A-5323-47FA-A501-DB9E770BAE3D}" type="pres">
      <dgm:prSet presAssocID="{11AE9903-8A7D-40BB-AF2D-0827DA2C4880}" presName="circleA" presStyleLbl="node1" presStyleIdx="0" presStyleCnt="5"/>
      <dgm:spPr/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11DB416F-964F-4B71-91DA-1F7D6BC44488}" type="pres">
      <dgm:prSet presAssocID="{1C0E0690-0D28-498A-9713-AAA00D9F988C}" presName="compositeB" presStyleCnt="0"/>
      <dgm:spPr/>
    </dgm:pt>
    <dgm:pt modelId="{23DCC597-2234-4D4F-96BB-AAFC5589CBAE}" type="pres">
      <dgm:prSet presAssocID="{1C0E0690-0D28-498A-9713-AAA00D9F988C}" presName="textB" presStyleLbl="revTx" presStyleIdx="1" presStyleCnt="5">
        <dgm:presLayoutVars>
          <dgm:bulletEnabled val="1"/>
        </dgm:presLayoutVars>
      </dgm:prSet>
      <dgm:spPr/>
    </dgm:pt>
    <dgm:pt modelId="{DAAE9942-3612-4795-A6AA-72B58A68559F}" type="pres">
      <dgm:prSet presAssocID="{1C0E0690-0D28-498A-9713-AAA00D9F988C}" presName="circleB" presStyleLbl="node1" presStyleIdx="1" presStyleCnt="5"/>
      <dgm:spPr/>
    </dgm:pt>
    <dgm:pt modelId="{0A6DE4B1-B5DC-4351-8D87-B3739B905B9B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B05C7BC1-12DC-4B6D-AF8F-61290D245B99}" type="pres">
      <dgm:prSet presAssocID="{30E7E69C-CFDD-4141-8033-E02187194337}" presName="compositeA" presStyleCnt="0"/>
      <dgm:spPr/>
    </dgm:pt>
    <dgm:pt modelId="{7E066FCD-E543-4D62-B391-28AD7BF1F33D}" type="pres">
      <dgm:prSet presAssocID="{30E7E69C-CFDD-4141-8033-E02187194337}" presName="textA" presStyleLbl="revTx" presStyleIdx="2" presStyleCnt="5">
        <dgm:presLayoutVars>
          <dgm:bulletEnabled val="1"/>
        </dgm:presLayoutVars>
      </dgm:prSet>
      <dgm:spPr/>
    </dgm:pt>
    <dgm:pt modelId="{DDB75857-E643-48BD-A6CE-76C56D189731}" type="pres">
      <dgm:prSet presAssocID="{30E7E69C-CFDD-4141-8033-E02187194337}" presName="circleA" presStyleLbl="node1" presStyleIdx="2" presStyleCnt="5"/>
      <dgm:spPr/>
    </dgm:pt>
    <dgm:pt modelId="{5E360312-BF1B-4776-8AFC-DA46428FFE53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2638DE43-B835-4692-8B6D-859AE60F2741}" type="pres">
      <dgm:prSet presAssocID="{70FC1ADB-F403-4C8D-9765-CD47B92C50B7}" presName="compositeB" presStyleCnt="0"/>
      <dgm:spPr/>
    </dgm:pt>
    <dgm:pt modelId="{5167A019-C963-46E0-913F-26C35A8A3A2A}" type="pres">
      <dgm:prSet presAssocID="{70FC1ADB-F403-4C8D-9765-CD47B92C50B7}" presName="textB" presStyleLbl="revTx" presStyleIdx="3" presStyleCnt="5">
        <dgm:presLayoutVars>
          <dgm:bulletEnabled val="1"/>
        </dgm:presLayoutVars>
      </dgm:prSet>
      <dgm:spPr/>
    </dgm:pt>
    <dgm:pt modelId="{1C4DEAE2-5E91-451B-9FD4-F8E2742DA4C0}" type="pres">
      <dgm:prSet presAssocID="{70FC1ADB-F403-4C8D-9765-CD47B92C50B7}" presName="circleB" presStyleLbl="node1" presStyleIdx="3" presStyleCnt="5"/>
      <dgm:spPr/>
    </dgm:pt>
    <dgm:pt modelId="{77772CE8-533A-48C5-817A-DF5968D8922E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8B56C067-757B-4BDD-9090-681BB1F9C0D8}" type="pres">
      <dgm:prSet presAssocID="{995A1454-1744-47A0-9EA0-ADD8F0B949A8}" presName="compositeA" presStyleCnt="0"/>
      <dgm:spPr/>
    </dgm:pt>
    <dgm:pt modelId="{30B16C26-603B-4732-B0BF-C0E587E16919}" type="pres">
      <dgm:prSet presAssocID="{995A1454-1744-47A0-9EA0-ADD8F0B949A8}" presName="textA" presStyleLbl="revTx" presStyleIdx="4" presStyleCnt="5">
        <dgm:presLayoutVars>
          <dgm:bulletEnabled val="1"/>
        </dgm:presLayoutVars>
      </dgm:prSet>
      <dgm:spPr/>
    </dgm:pt>
    <dgm:pt modelId="{9A02CA11-B5C5-45A6-B08F-3CD31F50CF35}" type="pres">
      <dgm:prSet presAssocID="{995A1454-1744-47A0-9EA0-ADD8F0B949A8}" presName="circleA" presStyleLbl="node1" presStyleIdx="4" presStyleCnt="5"/>
      <dgm:spPr/>
    </dgm:pt>
    <dgm:pt modelId="{F5E186BA-2F4F-4115-87C9-DF7877E6A9C6}" type="pres">
      <dgm:prSet presAssocID="{995A1454-1744-47A0-9EA0-ADD8F0B949A8}" presName="spaceA" presStyleCnt="0"/>
      <dgm:spPr/>
    </dgm:pt>
  </dgm:ptLst>
  <dgm:cxnLst>
    <dgm:cxn modelId="{654ACD01-4646-4032-8139-AC47DEF0EB11}" type="presOf" srcId="{309755A1-CC05-44A2-9B1C-44B820106082}" destId="{5167A019-C963-46E0-913F-26C35A8A3A2A}" srcOrd="0" destOrd="1" presId="urn:microsoft.com/office/officeart/2005/8/layout/hProcess11"/>
    <dgm:cxn modelId="{10A5540A-7A6C-4AD6-9BE3-4C58436DB8BF}" type="presOf" srcId="{58E0917B-7C9B-4987-80F4-1B70ACE949A4}" destId="{7E066FCD-E543-4D62-B391-28AD7BF1F33D}" srcOrd="0" destOrd="1" presId="urn:microsoft.com/office/officeart/2005/8/layout/hProcess11"/>
    <dgm:cxn modelId="{81F3DB24-B5C0-457A-8E42-0F9A16234336}" type="presOf" srcId="{70FC1ADB-F403-4C8D-9765-CD47B92C50B7}" destId="{5167A019-C963-46E0-913F-26C35A8A3A2A}" srcOrd="0" destOrd="0" presId="urn:microsoft.com/office/officeart/2005/8/layout/hProcess11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CC2AF748-5177-450B-8AD9-FFA103881CEC}" type="presOf" srcId="{0A5B6C51-D9EE-4E10-8666-D2A1A5D83D07}" destId="{30B16C26-603B-4732-B0BF-C0E587E16919}" srcOrd="0" destOrd="1" presId="urn:microsoft.com/office/officeart/2005/8/layout/hProcess11"/>
    <dgm:cxn modelId="{71CE6369-05DB-4E90-AB27-761482669A96}" type="presOf" srcId="{1C0E0690-0D28-498A-9713-AAA00D9F988C}" destId="{23DCC597-2234-4D4F-96BB-AAFC5589CBAE}" srcOrd="0" destOrd="0" presId="urn:microsoft.com/office/officeart/2005/8/layout/hProcess11"/>
    <dgm:cxn modelId="{65082B81-04CE-4B76-B6CB-24846B054540}" srcId="{A82EBBEB-02CA-450A-ADF0-7E1C99D8D2D1}" destId="{70FC1ADB-F403-4C8D-9765-CD47B92C50B7}" srcOrd="3" destOrd="0" parTransId="{AF5826A2-D9AF-42A1-B720-8C9AE2511BE7}" sibTransId="{7E5A4FDA-44F3-4D74-8C6E-10EFF615E7FD}"/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D8D41491-C1F7-4853-9F40-3B11412BFE85}" srcId="{70FC1ADB-F403-4C8D-9765-CD47B92C50B7}" destId="{309755A1-CC05-44A2-9B1C-44B820106082}" srcOrd="0" destOrd="0" parTransId="{0FD7F4A2-DE24-4EDE-BFEE-8D94B9D79D1D}" sibTransId="{DB71068F-7E6C-4275-A6F7-FE84703920EE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A46806AB-9C4C-4BEA-9AFF-EAE87BCF6C74}" type="presOf" srcId="{814FBD6B-E8B9-4A8A-99A6-3C744024F994}" destId="{23DCC597-2234-4D4F-96BB-AAFC5589CBAE}" srcOrd="0" destOrd="1" presId="urn:microsoft.com/office/officeart/2005/8/layout/hProcess11"/>
    <dgm:cxn modelId="{FC83C3AF-7E4C-4AFC-95CF-0BFD825DAA13}" type="presOf" srcId="{995A1454-1744-47A0-9EA0-ADD8F0B949A8}" destId="{30B16C26-603B-4732-B0BF-C0E587E16919}" srcOrd="0" destOrd="0" presId="urn:microsoft.com/office/officeart/2005/8/layout/hProcess11"/>
    <dgm:cxn modelId="{B27AA8B9-3C25-4010-8104-104668FE2652}" type="presOf" srcId="{30E7E69C-CFDD-4141-8033-E02187194337}" destId="{7E066FCD-E543-4D62-B391-28AD7BF1F33D}" srcOrd="0" destOrd="0" presId="urn:microsoft.com/office/officeart/2005/8/layout/hProcess11"/>
    <dgm:cxn modelId="{649855BB-EC1B-49EF-BCE1-39CD57EFD8F4}" type="presOf" srcId="{C2FA0BAB-FDC3-4AE0-86F6-722946E72E0B}" destId="{74D5A485-77E1-4371-B1DA-5501D50167D9}" srcOrd="0" destOrd="1" presId="urn:microsoft.com/office/officeart/2005/8/layout/hProcess11"/>
    <dgm:cxn modelId="{ACBD6BCB-C5A9-43C2-976D-956B0E2958CF}" srcId="{A82EBBEB-02CA-450A-ADF0-7E1C99D8D2D1}" destId="{995A1454-1744-47A0-9EA0-ADD8F0B949A8}" srcOrd="4" destOrd="0" parTransId="{05E5A0CC-2942-4506-B841-382089CE30C4}" sibTransId="{545273A2-D1D0-4ADE-B97D-384AD2E19D22}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E70F05C6-F440-4CD2-8F1D-A6673FD2B2C9}" type="presParOf" srcId="{644FC417-65C4-4A14-9BD3-0B4FE4983038}" destId="{11DB416F-964F-4B71-91DA-1F7D6BC44488}" srcOrd="2" destOrd="0" presId="urn:microsoft.com/office/officeart/2005/8/layout/hProcess11"/>
    <dgm:cxn modelId="{F657C37E-8CC0-48BC-8A27-372F0228D9F9}" type="presParOf" srcId="{11DB416F-964F-4B71-91DA-1F7D6BC44488}" destId="{23DCC597-2234-4D4F-96BB-AAFC5589CBAE}" srcOrd="0" destOrd="0" presId="urn:microsoft.com/office/officeart/2005/8/layout/hProcess11"/>
    <dgm:cxn modelId="{BC4EF99A-A90E-488E-AA01-7EEFA57E0642}" type="presParOf" srcId="{11DB416F-964F-4B71-91DA-1F7D6BC44488}" destId="{DAAE9942-3612-4795-A6AA-72B58A68559F}" srcOrd="1" destOrd="0" presId="urn:microsoft.com/office/officeart/2005/8/layout/hProcess11"/>
    <dgm:cxn modelId="{17DA53A0-BD15-4143-A668-0FFD80321A44}" type="presParOf" srcId="{11DB416F-964F-4B71-91DA-1F7D6BC44488}" destId="{0A6DE4B1-B5DC-4351-8D87-B3739B905B9B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AA0A1F7C-75CE-4989-A8B8-640ECA17A918}" type="presParOf" srcId="{644FC417-65C4-4A14-9BD3-0B4FE4983038}" destId="{B05C7BC1-12DC-4B6D-AF8F-61290D245B99}" srcOrd="4" destOrd="0" presId="urn:microsoft.com/office/officeart/2005/8/layout/hProcess11"/>
    <dgm:cxn modelId="{75D945B0-CA5B-4118-94A9-27EFD31C22AE}" type="presParOf" srcId="{B05C7BC1-12DC-4B6D-AF8F-61290D245B99}" destId="{7E066FCD-E543-4D62-B391-28AD7BF1F33D}" srcOrd="0" destOrd="0" presId="urn:microsoft.com/office/officeart/2005/8/layout/hProcess11"/>
    <dgm:cxn modelId="{B3A0FAB8-5A72-41A0-8741-01CAEFEB9F13}" type="presParOf" srcId="{B05C7BC1-12DC-4B6D-AF8F-61290D245B99}" destId="{DDB75857-E643-48BD-A6CE-76C56D189731}" srcOrd="1" destOrd="0" presId="urn:microsoft.com/office/officeart/2005/8/layout/hProcess11"/>
    <dgm:cxn modelId="{3141E506-A060-4A05-834D-8FDFDE709590}" type="presParOf" srcId="{B05C7BC1-12DC-4B6D-AF8F-61290D245B99}" destId="{5E360312-BF1B-4776-8AFC-DA46428FFE53}" srcOrd="2" destOrd="0" presId="urn:microsoft.com/office/officeart/2005/8/layout/hProcess11"/>
    <dgm:cxn modelId="{EFB402AC-5049-42CF-AAF5-F6564597F1A9}" type="presParOf" srcId="{644FC417-65C4-4A14-9BD3-0B4FE4983038}" destId="{B7F83558-B746-454C-9E4D-1C5B6461FF57}" srcOrd="5" destOrd="0" presId="urn:microsoft.com/office/officeart/2005/8/layout/hProcess11"/>
    <dgm:cxn modelId="{F751B975-0223-4A65-8208-3242BC17D170}" type="presParOf" srcId="{644FC417-65C4-4A14-9BD3-0B4FE4983038}" destId="{2638DE43-B835-4692-8B6D-859AE60F2741}" srcOrd="6" destOrd="0" presId="urn:microsoft.com/office/officeart/2005/8/layout/hProcess11"/>
    <dgm:cxn modelId="{408CECD5-4062-43E2-AF73-05099AA6C8FC}" type="presParOf" srcId="{2638DE43-B835-4692-8B6D-859AE60F2741}" destId="{5167A019-C963-46E0-913F-26C35A8A3A2A}" srcOrd="0" destOrd="0" presId="urn:microsoft.com/office/officeart/2005/8/layout/hProcess11"/>
    <dgm:cxn modelId="{9B354416-5F6C-4DBE-8362-9B5A413F1F6F}" type="presParOf" srcId="{2638DE43-B835-4692-8B6D-859AE60F2741}" destId="{1C4DEAE2-5E91-451B-9FD4-F8E2742DA4C0}" srcOrd="1" destOrd="0" presId="urn:microsoft.com/office/officeart/2005/8/layout/hProcess11"/>
    <dgm:cxn modelId="{546B5C21-E3CF-419D-AF75-DA36110E727C}" type="presParOf" srcId="{2638DE43-B835-4692-8B6D-859AE60F2741}" destId="{77772CE8-533A-48C5-817A-DF5968D8922E}" srcOrd="2" destOrd="0" presId="urn:microsoft.com/office/officeart/2005/8/layout/hProcess11"/>
    <dgm:cxn modelId="{5A5255C1-DFD6-46CD-8C2F-AEA92279FCEB}" type="presParOf" srcId="{644FC417-65C4-4A14-9BD3-0B4FE4983038}" destId="{36A01DBE-63E2-43ED-B7F8-E0A10E1CE1AA}" srcOrd="7" destOrd="0" presId="urn:microsoft.com/office/officeart/2005/8/layout/hProcess11"/>
    <dgm:cxn modelId="{CB553D56-F4CC-4129-9BA6-0816B3168495}" type="presParOf" srcId="{644FC417-65C4-4A14-9BD3-0B4FE4983038}" destId="{8B56C067-757B-4BDD-9090-681BB1F9C0D8}" srcOrd="8" destOrd="0" presId="urn:microsoft.com/office/officeart/2005/8/layout/hProcess11"/>
    <dgm:cxn modelId="{33D137A3-964D-429A-AA8F-3DB6CB27BB0F}" type="presParOf" srcId="{8B56C067-757B-4BDD-9090-681BB1F9C0D8}" destId="{30B16C26-603B-4732-B0BF-C0E587E16919}" srcOrd="0" destOrd="0" presId="urn:microsoft.com/office/officeart/2005/8/layout/hProcess11"/>
    <dgm:cxn modelId="{9BA8C1EC-1280-4B8E-A277-887E7443FBB5}" type="presParOf" srcId="{8B56C067-757B-4BDD-9090-681BB1F9C0D8}" destId="{9A02CA11-B5C5-45A6-B08F-3CD31F50CF35}" srcOrd="1" destOrd="0" presId="urn:microsoft.com/office/officeart/2005/8/layout/hProcess11"/>
    <dgm:cxn modelId="{AC5FD3EC-2E98-4916-B276-B45F8BFF1728}" type="presParOf" srcId="{8B56C067-757B-4BDD-9090-681BB1F9C0D8}" destId="{F5E186BA-2F4F-4115-87C9-DF7877E6A9C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357884"/>
          <a:ext cx="9902952" cy="181051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37" y="0"/>
          <a:ext cx="2524451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Project </a:t>
          </a:r>
          <a:r>
            <a:rPr lang="hr-HR" sz="2300" kern="1200" err="1"/>
            <a:t>startup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 err="1"/>
            <a:t>March</a:t>
          </a:r>
          <a:r>
            <a:rPr lang="hr-HR" sz="1800" kern="1200"/>
            <a:t> 11th</a:t>
          </a:r>
          <a:endParaRPr lang="en-US" sz="1800" kern="1200"/>
        </a:p>
      </dsp:txBody>
      <dsp:txXfrm>
        <a:off x="37" y="0"/>
        <a:ext cx="2524451" cy="1810512"/>
      </dsp:txXfrm>
    </dsp:sp>
    <dsp:sp modelId="{D1720A3A-5323-47FA-A501-DB9E770BAE3D}">
      <dsp:nvSpPr>
        <dsp:cNvPr id="0" name=""/>
        <dsp:cNvSpPr/>
      </dsp:nvSpPr>
      <dsp:spPr>
        <a:xfrm>
          <a:off x="1035949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CC597-2234-4D4F-96BB-AAFC5589CBAE}">
      <dsp:nvSpPr>
        <dsp:cNvPr id="0" name=""/>
        <dsp:cNvSpPr/>
      </dsp:nvSpPr>
      <dsp:spPr>
        <a:xfrm>
          <a:off x="2600538" y="2715768"/>
          <a:ext cx="1520983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Desktop</a:t>
          </a:r>
          <a:br>
            <a:rPr lang="hr-HR" sz="2300" kern="1200"/>
          </a:br>
          <a:r>
            <a:rPr lang="hr-HR" sz="2300" kern="1200" err="1"/>
            <a:t>prototype</a:t>
          </a:r>
          <a:endParaRPr lang="hr-HR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/>
            <a:t>April 11th</a:t>
          </a:r>
          <a:endParaRPr lang="en-US" sz="1800" kern="1200"/>
        </a:p>
      </dsp:txBody>
      <dsp:txXfrm>
        <a:off x="2600538" y="2715768"/>
        <a:ext cx="1520983" cy="1810512"/>
      </dsp:txXfrm>
    </dsp:sp>
    <dsp:sp modelId="{DAAE9942-3612-4795-A6AA-72B58A68559F}">
      <dsp:nvSpPr>
        <dsp:cNvPr id="0" name=""/>
        <dsp:cNvSpPr/>
      </dsp:nvSpPr>
      <dsp:spPr>
        <a:xfrm>
          <a:off x="3134716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546328"/>
                <a:satOff val="-656"/>
                <a:lumOff val="-78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546328"/>
                <a:satOff val="-656"/>
                <a:lumOff val="-78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546328"/>
                <a:satOff val="-656"/>
                <a:lumOff val="-78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66FCD-E543-4D62-B391-28AD7BF1F33D}">
      <dsp:nvSpPr>
        <dsp:cNvPr id="0" name=""/>
        <dsp:cNvSpPr/>
      </dsp:nvSpPr>
      <dsp:spPr>
        <a:xfrm>
          <a:off x="4197571" y="0"/>
          <a:ext cx="1520983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err="1"/>
            <a:t>Alpha</a:t>
          </a:r>
          <a:r>
            <a:rPr lang="hr-HR" sz="2300" kern="1200"/>
            <a:t> </a:t>
          </a:r>
          <a:r>
            <a:rPr lang="hr-HR" sz="2300" kern="1200" err="1"/>
            <a:t>version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/>
            <a:t>May 15th</a:t>
          </a:r>
          <a:endParaRPr lang="en-US" sz="1800" kern="1200"/>
        </a:p>
      </dsp:txBody>
      <dsp:txXfrm>
        <a:off x="4197571" y="0"/>
        <a:ext cx="1520983" cy="1810512"/>
      </dsp:txXfrm>
    </dsp:sp>
    <dsp:sp modelId="{DDB75857-E643-48BD-A6CE-76C56D189731}">
      <dsp:nvSpPr>
        <dsp:cNvPr id="0" name=""/>
        <dsp:cNvSpPr/>
      </dsp:nvSpPr>
      <dsp:spPr>
        <a:xfrm>
          <a:off x="4731748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1092657"/>
                <a:satOff val="-1313"/>
                <a:lumOff val="-1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1092657"/>
                <a:satOff val="-1313"/>
                <a:lumOff val="-1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1092657"/>
                <a:satOff val="-1313"/>
                <a:lumOff val="-1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7A019-C963-46E0-913F-26C35A8A3A2A}">
      <dsp:nvSpPr>
        <dsp:cNvPr id="0" name=""/>
        <dsp:cNvSpPr/>
      </dsp:nvSpPr>
      <dsp:spPr>
        <a:xfrm>
          <a:off x="5794603" y="2715768"/>
          <a:ext cx="1520983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Beta </a:t>
          </a:r>
          <a:r>
            <a:rPr lang="hr-HR" sz="2300" kern="1200" err="1"/>
            <a:t>testing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/>
            <a:t>June 1st</a:t>
          </a:r>
          <a:endParaRPr lang="en-US" sz="1800" kern="1200"/>
        </a:p>
      </dsp:txBody>
      <dsp:txXfrm>
        <a:off x="5794603" y="2715768"/>
        <a:ext cx="1520983" cy="1810512"/>
      </dsp:txXfrm>
    </dsp:sp>
    <dsp:sp modelId="{1C4DEAE2-5E91-451B-9FD4-F8E2742DA4C0}">
      <dsp:nvSpPr>
        <dsp:cNvPr id="0" name=""/>
        <dsp:cNvSpPr/>
      </dsp:nvSpPr>
      <dsp:spPr>
        <a:xfrm>
          <a:off x="6328781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1638985"/>
                <a:satOff val="-1969"/>
                <a:lumOff val="-235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1638985"/>
                <a:satOff val="-1969"/>
                <a:lumOff val="-235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1638985"/>
                <a:satOff val="-1969"/>
                <a:lumOff val="-235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B16C26-603B-4732-B0BF-C0E587E16919}">
      <dsp:nvSpPr>
        <dsp:cNvPr id="0" name=""/>
        <dsp:cNvSpPr/>
      </dsp:nvSpPr>
      <dsp:spPr>
        <a:xfrm>
          <a:off x="7391635" y="0"/>
          <a:ext cx="1520983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Final project due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800" kern="1200"/>
            <a:t>June 25th</a:t>
          </a:r>
          <a:endParaRPr lang="en-US" sz="1800" kern="1200"/>
        </a:p>
      </dsp:txBody>
      <dsp:txXfrm>
        <a:off x="7391635" y="0"/>
        <a:ext cx="1520983" cy="1810512"/>
      </dsp:txXfrm>
    </dsp:sp>
    <dsp:sp modelId="{9A02CA11-B5C5-45A6-B08F-3CD31F50CF35}">
      <dsp:nvSpPr>
        <dsp:cNvPr id="0" name=""/>
        <dsp:cNvSpPr/>
      </dsp:nvSpPr>
      <dsp:spPr>
        <a:xfrm>
          <a:off x="7925813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-2185313"/>
                <a:satOff val="-2625"/>
                <a:lumOff val="-313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2185313"/>
                <a:satOff val="-2625"/>
                <a:lumOff val="-313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2185313"/>
                <a:satOff val="-2625"/>
                <a:lumOff val="-313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FB7D2-7E10-4000-8523-74DCA31C7D7F}" type="datetimeFigureOut">
              <a:rPr lang="hr-HR" smtClean="0"/>
              <a:t>25.3.2019.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E13F6-593A-4F2D-A869-B820163F4D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038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3906-5EC9-4029-BF49-DDD886D786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typemark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/>
              <a:t>Tomislav kućar</a:t>
            </a:r>
          </a:p>
          <a:p>
            <a:r>
              <a:rPr lang="en-US"/>
              <a:t>Davor rilko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7C5E-6572-4490-85AC-638AF028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539D-C3DD-40C3-912A-52D7A07F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Typewriter reimagined</a:t>
            </a:r>
          </a:p>
          <a:p>
            <a:r>
              <a:rPr lang="en-US"/>
              <a:t>Typemark gives you a calm, focused writing space by removing distractions such as toolbars and menus to focus on the content itself</a:t>
            </a:r>
          </a:p>
          <a:p>
            <a:r>
              <a:rPr lang="en-US"/>
              <a:t>Synchronises your content across all devices</a:t>
            </a:r>
          </a:p>
          <a:p>
            <a:r>
              <a:rPr lang="en-US"/>
              <a:t>Built-in grammar check</a:t>
            </a:r>
          </a:p>
          <a:p>
            <a:r>
              <a:rPr lang="en-US"/>
              <a:t>Fact checking on mouse click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Time </a:t>
            </a:r>
            <a:r>
              <a:rPr lang="hr-HR" err="1"/>
              <a:t>estimate</a:t>
            </a:r>
            <a:endParaRPr lang="en-US"/>
          </a:p>
        </p:txBody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3755535192"/>
              </p:ext>
            </p:extLst>
          </p:nvPr>
        </p:nvGraphicFramePr>
        <p:xfrm>
          <a:off x="1144524" y="1527048"/>
          <a:ext cx="9902952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353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err="1"/>
              <a:t>Cost</a:t>
            </a:r>
            <a:r>
              <a:rPr lang="hr-HR"/>
              <a:t> </a:t>
            </a:r>
            <a:r>
              <a:rPr lang="hr-HR" err="1"/>
              <a:t>estimates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err="1"/>
              <a:t>Operation</a:t>
            </a:r>
            <a:r>
              <a:rPr lang="hr-HR"/>
              <a:t> </a:t>
            </a:r>
            <a:r>
              <a:rPr lang="hr-HR" err="1"/>
              <a:t>costs</a:t>
            </a:r>
            <a:r>
              <a:rPr lang="hr-HR"/>
              <a:t> (5500$) – </a:t>
            </a:r>
            <a:r>
              <a:rPr lang="hr-HR" err="1"/>
              <a:t>includes</a:t>
            </a:r>
            <a:r>
              <a:rPr lang="hr-HR"/>
              <a:t> </a:t>
            </a:r>
            <a:r>
              <a:rPr lang="hr-HR" err="1"/>
              <a:t>domain</a:t>
            </a:r>
            <a:r>
              <a:rPr lang="hr-HR"/>
              <a:t> </a:t>
            </a:r>
            <a:r>
              <a:rPr lang="hr-HR" err="1"/>
              <a:t>and</a:t>
            </a:r>
            <a:r>
              <a:rPr lang="hr-HR"/>
              <a:t> </a:t>
            </a:r>
            <a:r>
              <a:rPr lang="hr-HR" err="1"/>
              <a:t>servers</a:t>
            </a:r>
            <a:endParaRPr lang="hr-HR"/>
          </a:p>
          <a:p>
            <a:r>
              <a:rPr lang="hr-HR"/>
              <a:t>Team </a:t>
            </a:r>
            <a:r>
              <a:rPr lang="hr-HR" err="1"/>
              <a:t>cost</a:t>
            </a:r>
            <a:r>
              <a:rPr lang="hr-HR"/>
              <a:t> :</a:t>
            </a:r>
          </a:p>
          <a:p>
            <a:pPr lvl="3"/>
            <a:r>
              <a:rPr lang="hr-HR"/>
              <a:t>2 </a:t>
            </a:r>
            <a:r>
              <a:rPr lang="hr-HR" err="1"/>
              <a:t>programmers</a:t>
            </a:r>
            <a:r>
              <a:rPr lang="hr-HR"/>
              <a:t> (100,000$)</a:t>
            </a:r>
          </a:p>
          <a:p>
            <a:pPr lvl="3"/>
            <a:r>
              <a:rPr lang="hr-HR"/>
              <a:t>Project leader(75,000$)</a:t>
            </a:r>
          </a:p>
          <a:p>
            <a:pPr lvl="3"/>
            <a:r>
              <a:rPr lang="hr-HR"/>
              <a:t>Marketing </a:t>
            </a:r>
            <a:r>
              <a:rPr lang="hr-HR" err="1"/>
              <a:t>expert</a:t>
            </a:r>
            <a:r>
              <a:rPr lang="hr-HR"/>
              <a:t>(45,000$)</a:t>
            </a:r>
          </a:p>
          <a:p>
            <a:r>
              <a:rPr lang="hr-HR"/>
              <a:t>Marketing </a:t>
            </a:r>
            <a:r>
              <a:rPr lang="hr-HR" err="1"/>
              <a:t>costs</a:t>
            </a:r>
            <a:r>
              <a:rPr lang="hr-HR"/>
              <a:t> (50,000$)</a:t>
            </a:r>
          </a:p>
        </p:txBody>
      </p:sp>
    </p:spTree>
    <p:extLst>
      <p:ext uri="{BB962C8B-B14F-4D97-AF65-F5344CB8AC3E}">
        <p14:creationId xmlns:p14="http://schemas.microsoft.com/office/powerpoint/2010/main" val="2650679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32522AC543F542A0DD40AC9A1438D3" ma:contentTypeVersion="2" ma:contentTypeDescription="Stvaranje novog dokumenta." ma:contentTypeScope="" ma:versionID="553757bcb8056931c4bb04aeaf02097e">
  <xsd:schema xmlns:xsd="http://www.w3.org/2001/XMLSchema" xmlns:xs="http://www.w3.org/2001/XMLSchema" xmlns:p="http://schemas.microsoft.com/office/2006/metadata/properties" xmlns:ns2="b33acbb4-caef-43df-a643-3d95ea0488e0" targetNamespace="http://schemas.microsoft.com/office/2006/metadata/properties" ma:root="true" ma:fieldsID="0c7b29e6c451a6ee079609dcaae7bb99" ns2:_="">
    <xsd:import namespace="b33acbb4-caef-43df-a643-3d95ea0488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acbb4-caef-43df-a643-3d95ea0488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58977A-F15E-49EC-ACD5-BE13EA696C1D}"/>
</file>

<file path=customXml/itemProps2.xml><?xml version="1.0" encoding="utf-8"?>
<ds:datastoreItem xmlns:ds="http://schemas.openxmlformats.org/officeDocument/2006/customXml" ds:itemID="{8EC6A88A-A4C4-4352-AD43-46144940C2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22178F-028C-4938-A4EB-EED9F192A9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typemark</vt:lpstr>
      <vt:lpstr>Summary</vt:lpstr>
      <vt:lpstr>Time estimate</vt:lpstr>
      <vt:lpstr>Cost estimates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</cp:revision>
  <dcterms:created xsi:type="dcterms:W3CDTF">2016-01-13T19:04:32Z</dcterms:created>
  <dcterms:modified xsi:type="dcterms:W3CDTF">2019-03-25T10:13:33Z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0x0101000A32522AC543F542A0DD40AC9A1438D3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</Properties>
</file>