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6.svg" ContentType="image/svg+xml"/>
  <Override PartName="/ppt/media/image28.svg" ContentType="image/svg+xml"/>
  <Override PartName="/ppt/media/image30.svg" ContentType="image/svg+xml"/>
  <Override PartName="/ppt/media/image48.svg" ContentType="image/svg+xml"/>
  <Override PartName="/ppt/media/image5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6" Type="http://schemas.openxmlformats.org/officeDocument/2006/relationships/custom-properties" Target="docProps/custom.xml"/><Relationship Id="rId7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  <p:sldMasterId id="2147483686" r:id="rId6"/>
    <p:sldMasterId id="2147483712" r:id="rId7"/>
    <p:sldMasterId id="2147483715" r:id="rId8"/>
  </p:sldMasterIdLst>
  <p:notesMasterIdLst>
    <p:notesMasterId r:id="rId10"/>
  </p:notesMasterIdLst>
  <p:handoutMasterIdLst>
    <p:handoutMasterId r:id="rId11"/>
  </p:handoutMasterIdLst>
  <p:sldIdLst>
    <p:sldId id="771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A4"/>
    <a:srgbClr val="7500C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59439E-08BC-E2AB-70BC-1763088EC3E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538C4-DDEB-EC72-51C9-7CD027D731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C01FA-C2EB-4979-9424-9426BF6F641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4BA1-FA87-AA22-8BE9-E2518C2DA1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81C99-9D71-254A-1E27-9A0898D58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C5270-AEF8-4BA7-A378-50DC2B3F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B80E-EC3D-493D-9492-C95C88AFD0A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9218-1451-4D67-B79A-0EC3A28C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CCF07-E702-ED8F-99C3-7989D7287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E75CC-F916-580F-F948-5D70D8E3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378BE-BC55-FA19-4662-CC48D2414B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D735C-9FD7-58A6-0B48-ABE308C10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E8A87-18DA-4CCE-A8C2-BDBC489258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 Regular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6561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8.emf"/><Relationship Id="rId19" Type="http://schemas.openxmlformats.org/officeDocument/2006/relationships/image" Target="../media/image25.png"/><Relationship Id="rId20" Type="http://schemas.openxmlformats.org/officeDocument/2006/relationships/image" Target="../media/image26.svg"/><Relationship Id="rId21" Type="http://schemas.openxmlformats.org/officeDocument/2006/relationships/image" Target="../media/image27.png"/><Relationship Id="rId22" Type="http://schemas.openxmlformats.org/officeDocument/2006/relationships/image" Target="../media/image28.svg"/><Relationship Id="rId23" Type="http://schemas.openxmlformats.org/officeDocument/2006/relationships/image" Target="../media/image29.png"/><Relationship Id="rId24" Type="http://schemas.openxmlformats.org/officeDocument/2006/relationships/image" Target="../media/image30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7.png"/><Relationship Id="rId3" Type="http://schemas.openxmlformats.org/officeDocument/2006/relationships/image" Target="../media/image48.sv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9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2.png"/><Relationship Id="rId3" Type="http://schemas.openxmlformats.org/officeDocument/2006/relationships/image" Target="../media/image53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4.jpeg"/><Relationship Id="rId3" Type="http://schemas.openxmlformats.org/officeDocument/2006/relationships/image" Target="../media/image52.png"/><Relationship Id="rId4" Type="http://schemas.openxmlformats.org/officeDocument/2006/relationships/image" Target="../media/image53.sv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2.png"/><Relationship Id="rId3" Type="http://schemas.openxmlformats.org/officeDocument/2006/relationships/image" Target="../media/image53.sv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7.jpeg"/><Relationship Id="rId3" Type="http://schemas.openxmlformats.org/officeDocument/2006/relationships/image" Target="../media/image58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9.jpeg"/><Relationship Id="rId3" Type="http://schemas.openxmlformats.org/officeDocument/2006/relationships/image" Target="../media/image58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0.jpeg"/><Relationship Id="rId3" Type="http://schemas.openxmlformats.org/officeDocument/2006/relationships/image" Target="../media/image61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2.jpeg"/><Relationship Id="rId3" Type="http://schemas.openxmlformats.org/officeDocument/2006/relationships/image" Target="../media/image63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4.jpeg"/><Relationship Id="rId3" Type="http://schemas.openxmlformats.org/officeDocument/2006/relationships/image" Target="../media/image61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5.jpeg"/><Relationship Id="rId3" Type="http://schemas.openxmlformats.org/officeDocument/2006/relationships/image" Target="../media/image6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6.jpeg"/><Relationship Id="rId3" Type="http://schemas.openxmlformats.org/officeDocument/2006/relationships/image" Target="../media/image61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7.jpeg"/><Relationship Id="rId3" Type="http://schemas.openxmlformats.org/officeDocument/2006/relationships/image" Target="../media/image68.png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8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9.png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0.jpeg"/><Relationship Id="rId3" Type="http://schemas.openxmlformats.org/officeDocument/2006/relationships/image" Target="../media/image58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1.jpeg"/><Relationship Id="rId3" Type="http://schemas.openxmlformats.org/officeDocument/2006/relationships/image" Target="../media/image6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1.png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mailto:Amy.Ritz@Accenture.com" TargetMode="Externa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4.jpeg"/><Relationship Id="rId3" Type="http://schemas.openxmlformats.org/officeDocument/2006/relationships/image" Target="../media/image52.png"/><Relationship Id="rId4" Type="http://schemas.openxmlformats.org/officeDocument/2006/relationships/image" Target="../media/image53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Cover">
    <p:bg>
      <p:bgPr>
        <a:gradFill>
          <a:gsLst>
            <a:gs pos="0">
              <a:srgbClr val="F1F3F2"/>
            </a:gs>
            <a:gs pos="37000">
              <a:srgbClr val="F7F7F7"/>
            </a:gs>
            <a:gs pos="68500">
              <a:srgbClr val="FAFAFA"/>
            </a:gs>
            <a:gs pos="100000">
              <a:schemeClr val="bg1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E38087-2F5F-49BF-9C82-788C9BC2B3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411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BB5F58-392B-4370-804C-577C5EE6D9D4}"/>
              </a:ext>
            </a:extLst>
          </p:cNvPr>
          <p:cNvSpPr/>
          <p:nvPr userDrawn="1"/>
        </p:nvSpPr>
        <p:spPr bwMode="auto">
          <a:xfrm>
            <a:off x="0" y="-32696"/>
            <a:ext cx="12192000" cy="6890696"/>
          </a:xfrm>
          <a:prstGeom prst="rect">
            <a:avLst/>
          </a:prstGeom>
          <a:gradFill>
            <a:gsLst>
              <a:gs pos="32000">
                <a:schemeClr val="bg1"/>
              </a:gs>
              <a:gs pos="54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Master Brand 03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94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Master Brand 03 - GRADIENT GTS" hidden="1"/>
          <p:cNvGrpSpPr/>
          <p:nvPr userDrawn="1"/>
        </p:nvGrpSpPr>
        <p:grpSpPr bwMode="auto">
          <a:xfrm>
            <a:off x="2607278" y="1026844"/>
            <a:ext cx="4751149" cy="4850013"/>
            <a:chOff x="336907" y="342900"/>
            <a:chExt cx="2298344" cy="2346169"/>
          </a:xfrm>
        </p:grpSpPr>
        <p:sp>
          <p:nvSpPr>
            <p:cNvPr id="85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66" name="Master Brand 03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87" name="Master Brand 02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88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FF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Master Brand 02 - GRADIENT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8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28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7" name="Master Brand 02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8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00FF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90" name="Master Brand 01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91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Master Brand 01 - GRADIENT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7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1" name="Master Brand 01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81" name="Consulting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00F3FF"/>
              </a:gs>
              <a:gs pos="98000">
                <a:srgbClr val="7E00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1" name="Consulting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7E00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3" name="Consulting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7E00FF"/>
                </a:gs>
                <a:gs pos="100000">
                  <a:srgbClr val="380089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9" name="Digital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FFB600"/>
              </a:gs>
              <a:gs pos="98000">
                <a:srgbClr val="FFFF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2" name="Digital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0" name="Digital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6" name="Operations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2800FF"/>
              </a:gs>
              <a:gs pos="98000">
                <a:srgbClr val="00F3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0" name="Operations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F3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54" name="Operations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3" name="Strategy - GRADIENT GTS" hidden="1"/>
          <p:cNvSpPr>
            <a:spLocks/>
          </p:cNvSpPr>
          <p:nvPr userDrawn="1"/>
        </p:nvSpPr>
        <p:spPr bwMode="auto">
          <a:xfrm>
            <a:off x="2623155" y="1011604"/>
            <a:ext cx="4750511" cy="4850013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710012"/>
              </a:gs>
              <a:gs pos="98000">
                <a:srgbClr val="FF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9" name="Strategy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36" name="Strategy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710012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5" name="Technology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00F3FF"/>
              </a:gs>
              <a:gs pos="98000">
                <a:srgbClr val="00FF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9" name="Technology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" name="Accenture_Technology_WHITE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800" y="464712"/>
            <a:ext cx="3855600" cy="618771"/>
          </a:xfrm>
          <a:prstGeom prst="rect">
            <a:avLst/>
          </a:prstGeom>
        </p:spPr>
      </p:pic>
      <p:pic>
        <p:nvPicPr>
          <p:cNvPr id="24" name="Accenture_Strategy_WHITE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3000" y="459803"/>
            <a:ext cx="3276000" cy="623063"/>
          </a:xfrm>
          <a:prstGeom prst="rect">
            <a:avLst/>
          </a:prstGeom>
        </p:spPr>
      </p:pic>
      <p:pic>
        <p:nvPicPr>
          <p:cNvPr id="32" name="Accenture_Strategy_BLACK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2739" y="459803"/>
            <a:ext cx="3276261" cy="623113"/>
          </a:xfrm>
          <a:prstGeom prst="rect">
            <a:avLst/>
          </a:prstGeom>
        </p:spPr>
      </p:pic>
      <p:pic>
        <p:nvPicPr>
          <p:cNvPr id="23" name="Accenture_Operations_WHITE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3225" y="476724"/>
            <a:ext cx="3704400" cy="613912"/>
          </a:xfrm>
          <a:prstGeom prst="rect">
            <a:avLst/>
          </a:prstGeom>
        </p:spPr>
      </p:pic>
      <p:pic>
        <p:nvPicPr>
          <p:cNvPr id="31" name="Accenture_Operations_BLACK" hidden="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2739" y="476724"/>
            <a:ext cx="3704886" cy="613992"/>
          </a:xfrm>
          <a:prstGeom prst="rect">
            <a:avLst/>
          </a:prstGeom>
        </p:spPr>
      </p:pic>
      <p:pic>
        <p:nvPicPr>
          <p:cNvPr id="26" name="Accenture_Mobility_WHITE" hidden="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1110"/>
            <a:ext cx="3866400" cy="684773"/>
          </a:xfrm>
          <a:prstGeom prst="rect">
            <a:avLst/>
          </a:prstGeom>
        </p:spPr>
      </p:pic>
      <p:pic>
        <p:nvPicPr>
          <p:cNvPr id="34" name="Accenture_Mobility_BLACK" hidden="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50" y="651110"/>
            <a:ext cx="3867150" cy="684905"/>
          </a:xfrm>
          <a:prstGeom prst="rect">
            <a:avLst/>
          </a:prstGeom>
        </p:spPr>
      </p:pic>
      <p:pic>
        <p:nvPicPr>
          <p:cNvPr id="28" name="Accenture_Interactive_WHITE" hidden="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42" name="Accenture_Interactive_BLACK" hidden="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25" name="Accenture_Analytics_WHITE" hidden="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49" y="658010"/>
            <a:ext cx="3866400" cy="692114"/>
          </a:xfrm>
          <a:prstGeom prst="rect">
            <a:avLst/>
          </a:prstGeom>
        </p:spPr>
      </p:pic>
      <p:pic>
        <p:nvPicPr>
          <p:cNvPr id="33" name="Accenture_Analytics_BLACK" hidden="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49" y="658010"/>
            <a:ext cx="3867151" cy="692249"/>
          </a:xfrm>
          <a:prstGeom prst="rect">
            <a:avLst/>
          </a:prstGeom>
        </p:spPr>
      </p:pic>
      <p:pic>
        <p:nvPicPr>
          <p:cNvPr id="27" name="Accenture_Digital_WHITE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425" y="467886"/>
            <a:ext cx="2959200" cy="635308"/>
          </a:xfrm>
          <a:prstGeom prst="rect">
            <a:avLst/>
          </a:prstGeom>
        </p:spPr>
      </p:pic>
      <p:pic>
        <p:nvPicPr>
          <p:cNvPr id="35" name="Accenture_Digital_BLACK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072" y="467886"/>
            <a:ext cx="2959553" cy="635385"/>
          </a:xfrm>
          <a:prstGeom prst="rect">
            <a:avLst/>
          </a:prstGeom>
        </p:spPr>
      </p:pic>
      <p:pic>
        <p:nvPicPr>
          <p:cNvPr id="22" name="Accenture_Consulting_WHITE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5225" y="464711"/>
            <a:ext cx="3722400" cy="633721"/>
          </a:xfrm>
          <a:prstGeom prst="rect">
            <a:avLst/>
          </a:prstGeom>
        </p:spPr>
      </p:pic>
      <p:pic>
        <p:nvPicPr>
          <p:cNvPr id="30" name="Accenture_Consulting_BLACK" hidden="1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071" y="464711"/>
            <a:ext cx="3721554" cy="633578"/>
          </a:xfrm>
          <a:prstGeom prst="rect">
            <a:avLst/>
          </a:prstGeom>
        </p:spPr>
      </p:pic>
      <p:grpSp>
        <p:nvGrpSpPr>
          <p:cNvPr id="39" name="Accenture_MasterWHITE" hidden="1"/>
          <p:cNvGrpSpPr/>
          <p:nvPr userDrawn="1"/>
        </p:nvGrpSpPr>
        <p:grpSpPr bwMode="auto">
          <a:xfrm>
            <a:off x="7782263" y="470921"/>
            <a:ext cx="1828462" cy="530297"/>
            <a:chOff x="457202" y="420673"/>
            <a:chExt cx="2182661" cy="633434"/>
          </a:xfrm>
        </p:grpSpPr>
        <p:sp>
          <p:nvSpPr>
            <p:cNvPr id="40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Accenture_MasterBLACK" hidden="1"/>
          <p:cNvGrpSpPr/>
          <p:nvPr userDrawn="1"/>
        </p:nvGrpSpPr>
        <p:grpSpPr bwMode="auto">
          <a:xfrm>
            <a:off x="7767974" y="460549"/>
            <a:ext cx="1828462" cy="528825"/>
            <a:chOff x="476250" y="397668"/>
            <a:chExt cx="2195577" cy="635000"/>
          </a:xfrm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45" name="Accenture Black"/>
            <p:cNvPicPr>
              <a:picLocks noChangeAspect="1"/>
            </p:cNvPicPr>
            <p:nvPr userDrawn="1"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pic>
        <p:nvPicPr>
          <p:cNvPr id="96" name="Graphic 95">
            <a:extLst>
              <a:ext uri="{FF2B5EF4-FFF2-40B4-BE49-F238E27FC236}">
                <a16:creationId xmlns:a16="http://schemas.microsoft.com/office/drawing/2014/main" id="{195C551D-CBB4-4D8B-9995-9988F891D56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 bwMode="auto">
          <a:xfrm>
            <a:off x="10302875" y="325149"/>
            <a:ext cx="1552575" cy="409575"/>
          </a:xfrm>
          <a:prstGeom prst="rect">
            <a:avLst/>
          </a:prstGeom>
        </p:spPr>
      </p:pic>
      <p:sp>
        <p:nvSpPr>
          <p:cNvPr id="106" name="Text Placeholder 9">
            <a:extLst>
              <a:ext uri="{FF2B5EF4-FFF2-40B4-BE49-F238E27FC236}">
                <a16:creationId xmlns:a16="http://schemas.microsoft.com/office/drawing/2014/main" id="{D1183BD2-F7A6-4617-9C41-470003205D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346640" y="3389745"/>
            <a:ext cx="3859050" cy="44733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5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LINE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54D960-1AA0-4A83-BDD0-A0B9D791FFB6}"/>
              </a:ext>
            </a:extLst>
          </p:cNvPr>
          <p:cNvGrpSpPr/>
          <p:nvPr userDrawn="1"/>
        </p:nvGrpSpPr>
        <p:grpSpPr bwMode="auto">
          <a:xfrm>
            <a:off x="-28572" y="-44656"/>
            <a:ext cx="4030830" cy="4139080"/>
            <a:chOff x="5303912" y="3275741"/>
            <a:chExt cx="381000" cy="391232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A5E24E15-234A-473A-95B7-0AE2830E1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 bwMode="auto">
            <a:xfrm>
              <a:off x="5303912" y="3428848"/>
              <a:ext cx="381000" cy="238125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CBBE9FCF-CFA3-4AA9-8600-DF7E79910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 bwMode="auto">
            <a:xfrm>
              <a:off x="5303912" y="3275741"/>
              <a:ext cx="381000" cy="238125"/>
            </a:xfrm>
            <a:prstGeom prst="rect">
              <a:avLst/>
            </a:prstGeom>
          </p:spPr>
        </p:pic>
      </p:grpSp>
      <p:sp>
        <p:nvSpPr>
          <p:cNvPr id="110" name="Title 2">
            <a:extLst>
              <a:ext uri="{FF2B5EF4-FFF2-40B4-BE49-F238E27FC236}">
                <a16:creationId xmlns:a16="http://schemas.microsoft.com/office/drawing/2014/main" id="{DE9A680C-ACC0-4701-BBB2-E82A25559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346640" y="1510524"/>
            <a:ext cx="5353246" cy="1862538"/>
          </a:xfrm>
        </p:spPr>
        <p:txBody>
          <a:bodyPr tIns="252000" anchor="t"/>
          <a:lstStyle>
            <a:lvl1pPr>
              <a:lnSpc>
                <a:spcPct val="70000"/>
              </a:lnSpc>
              <a:defRPr sz="50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32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34963" y="2730724"/>
            <a:ext cx="8561387" cy="1213672"/>
          </a:xfrm>
        </p:spPr>
        <p:txBody>
          <a:bodyPr anchor="ctr"/>
          <a:lstStyle>
            <a:lvl1pPr>
              <a:lnSpc>
                <a:spcPct val="80000"/>
              </a:lnSpc>
              <a:defRPr sz="5867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pic>
        <p:nvPicPr>
          <p:cNvPr id="31" name="Accenture_Technology_WHITE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246366"/>
            <a:ext cx="2023200" cy="324696"/>
          </a:xfrm>
          <a:prstGeom prst="rect">
            <a:avLst/>
          </a:prstGeom>
        </p:spPr>
      </p:pic>
      <p:pic>
        <p:nvPicPr>
          <p:cNvPr id="18" name="Accenture_Strategy_WHITEOUT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5" name="Accenture_Strategy_WHITE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676"/>
            <a:ext cx="1728000" cy="328649"/>
          </a:xfrm>
          <a:prstGeom prst="rect">
            <a:avLst/>
          </a:prstGeom>
        </p:spPr>
      </p:pic>
      <p:pic>
        <p:nvPicPr>
          <p:cNvPr id="34" name="Accenture_Operations_WHITEOUT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6538" y="6249458"/>
            <a:ext cx="1972800" cy="326942"/>
          </a:xfrm>
          <a:prstGeom prst="rect">
            <a:avLst/>
          </a:prstGeom>
        </p:spPr>
      </p:pic>
      <p:pic>
        <p:nvPicPr>
          <p:cNvPr id="33" name="Accenture_Operations_WHITE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6538" y="6249458"/>
            <a:ext cx="1972800" cy="326942"/>
          </a:xfrm>
          <a:prstGeom prst="rect">
            <a:avLst/>
          </a:prstGeom>
        </p:spPr>
      </p:pic>
      <p:pic>
        <p:nvPicPr>
          <p:cNvPr id="35" name="Accenture_Mobility_WHITEOUT" hidden="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19" name="Accenture_Mobility_WHITE" hidden="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36" name="Accenture_Interactive_WHITEOUT" hidden="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Interactive_WHITE" hidden="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38" name="Accenture_Analytics_WHITEOUT" hidden="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37" name="Accenture_Analytics_WHITE" hidden="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16" name="Accenture_Digital_WHITEOUT" hidden="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8" name="Accenture_Digital_WHITE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285"/>
            <a:ext cx="1544400" cy="331566"/>
          </a:xfrm>
          <a:prstGeom prst="rect">
            <a:avLst/>
          </a:prstGeom>
        </p:spPr>
      </p:pic>
      <p:pic>
        <p:nvPicPr>
          <p:cNvPr id="15" name="Accenture_Consulting_WHITEOUT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9" y="6244783"/>
            <a:ext cx="1942440" cy="330692"/>
          </a:xfrm>
          <a:prstGeom prst="rect">
            <a:avLst/>
          </a:prstGeom>
        </p:spPr>
      </p:pic>
      <p:pic>
        <p:nvPicPr>
          <p:cNvPr id="4" name="Accenture_Consulting_WHITE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7239" y="6244518"/>
            <a:ext cx="1944000" cy="330957"/>
          </a:xfrm>
          <a:prstGeom prst="rect">
            <a:avLst/>
          </a:prstGeom>
        </p:spPr>
      </p:pic>
      <p:grpSp>
        <p:nvGrpSpPr>
          <p:cNvPr id="23" name="Accenture_Master" hidden="1"/>
          <p:cNvGrpSpPr/>
          <p:nvPr userDrawn="1"/>
        </p:nvGrpSpPr>
        <p:grpSpPr bwMode="auto">
          <a:xfrm>
            <a:off x="345019" y="6246662"/>
            <a:ext cx="957526" cy="277705"/>
            <a:chOff x="457202" y="420673"/>
            <a:chExt cx="2182661" cy="633434"/>
          </a:xfrm>
        </p:grpSpPr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0" hidden="1"/>
          <p:cNvGrpSpPr>
            <a:grpSpLocks noChangeAspect="1"/>
          </p:cNvGrpSpPr>
          <p:nvPr userDrawn="1"/>
        </p:nvGrpSpPr>
        <p:grpSpPr bwMode="auto">
          <a:xfrm>
            <a:off x="336907" y="342900"/>
            <a:ext cx="2298344" cy="2346169"/>
            <a:chOff x="1292" y="-440"/>
            <a:chExt cx="5094" cy="5200"/>
          </a:xfrm>
        </p:grpSpPr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1292" y="-440"/>
              <a:ext cx="5094" cy="3130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1292" y="1644"/>
              <a:ext cx="5094" cy="3116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29768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 bwMode="auto">
          <a:xfrm>
            <a:off x="-168620" y="1"/>
            <a:ext cx="12055819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4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B498444C-46D4-46A4-ACAD-2D758D38377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2" y="215899"/>
            <a:ext cx="11430000" cy="371476"/>
          </a:xfrm>
        </p:spPr>
        <p:txBody>
          <a:bodyPr>
            <a:normAutofit/>
          </a:bodyPr>
          <a:lstStyle>
            <a:lvl1pPr>
              <a:defRPr sz="2798">
                <a:solidFill>
                  <a:srgbClr val="A109FF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37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A6D26B3-E687-4B7C-B067-C729A153F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539" t="13494" r="6659" b="-192"/>
          <a:stretch/>
        </p:blipFill>
        <p:spPr bwMode="auto">
          <a:xfrm>
            <a:off x="0" y="0"/>
            <a:ext cx="12192000" cy="434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68884C-37A6-466F-BE6D-EB948360B5A0}"/>
              </a:ext>
            </a:extLst>
          </p:cNvPr>
          <p:cNvSpPr/>
          <p:nvPr userDrawn="1"/>
        </p:nvSpPr>
        <p:spPr bwMode="auto">
          <a:xfrm>
            <a:off x="0" y="1"/>
            <a:ext cx="12192000" cy="473392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2B577-04C8-46FF-9BC9-F4E952C8F162}"/>
              </a:ext>
            </a:extLst>
          </p:cNvPr>
          <p:cNvSpPr>
            <a:spLocks/>
          </p:cNvSpPr>
          <p:nvPr userDrawn="1"/>
        </p:nvSpPr>
        <p:spPr bwMode="auto">
          <a:xfrm>
            <a:off x="0" y="5114924"/>
            <a:ext cx="12192000" cy="1743075"/>
          </a:xfrm>
          <a:prstGeom prst="rect">
            <a:avLst/>
          </a:prstGeom>
          <a:gradFill>
            <a:gsLst>
              <a:gs pos="0">
                <a:srgbClr val="A100FF"/>
              </a:gs>
              <a:gs pos="100000">
                <a:srgbClr val="46007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12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0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3"/>
            <a:ext cx="8572500" cy="4689475"/>
          </a:xfrm>
        </p:spPr>
        <p:txBody>
          <a:bodyPr/>
          <a:lstStyle>
            <a:lvl3pPr marL="514029" indent="-230044">
              <a:buFont typeface="Graphik" panose="020B0503030202060203" pitchFamily="34" charset="0"/>
              <a:buChar char="–"/>
              <a:defRPr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7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3"/>
            <a:ext cx="5715000" cy="46894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spcAft>
                <a:spcPts val="1200"/>
              </a:spcAft>
              <a:defRPr sz="1999"/>
            </a:lvl2pPr>
            <a:lvl3pPr marL="514029" indent="-230044">
              <a:buFont typeface="Graphik" panose="020B0503030202060203" pitchFamily="34" charset="0"/>
              <a:buChar char="–"/>
              <a:defRPr sz="1599"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3"/>
            <a:ext cx="5715000" cy="46894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spcAft>
                <a:spcPts val="1200"/>
              </a:spcAft>
              <a:defRPr sz="1999"/>
            </a:lvl2pPr>
            <a:lvl3pPr marL="514029" indent="-230044">
              <a:buFont typeface="Graphik" panose="020B0503030202060203" pitchFamily="34" charset="0"/>
              <a:buChar char="–"/>
              <a:defRPr sz="1599"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788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956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45019" y="1803400"/>
            <a:ext cx="5589056" cy="42545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auto">
          <a:xfrm>
            <a:off x="6276975" y="1763713"/>
            <a:ext cx="55784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423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013598-8740-4153-9D7D-26F91E9D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7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DC8A94-3496-4A18-A87E-7FDB584A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6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EDE013-7699-44D2-A5E8-3242E20F8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3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FFD904A-2172-45F3-A62D-1F415E0E8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1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404648" y="428295"/>
            <a:ext cx="11430000" cy="990601"/>
          </a:xfrm>
        </p:spPr>
        <p:txBody>
          <a:bodyPr>
            <a:noAutofit/>
          </a:bodyPr>
          <a:lstStyle>
            <a:lvl1pPr algn="r">
              <a:defRPr sz="8000"/>
            </a:lvl1pPr>
          </a:lstStyle>
          <a:p>
            <a:r>
              <a:rPr lang="en-US"/>
              <a:t>DIVIDER</a:t>
            </a:r>
            <a:br>
              <a:rPr lang="en-US"/>
            </a:br>
            <a:r>
              <a:rPr lang="en-US"/>
              <a:t>SLIDE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20EA3FA-B9DE-423A-BB6A-103B0FB5DD7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6039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6779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034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3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EDEE-53AF-49D0-A4FF-030EA1DA3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32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9" y="1769805"/>
            <a:ext cx="8500668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82870">
              <a:defRPr lang="en-US" dirty="0" smtClean="0"/>
            </a:lvl2pPr>
            <a:lvl3pPr marL="365742">
              <a:defRPr lang="en-US" dirty="0" smtClean="0"/>
            </a:lvl3pPr>
            <a:lvl4pPr>
              <a:defRPr lang="en-US" b="0" dirty="0" smtClean="0"/>
            </a:lvl4pPr>
            <a:lvl5pPr>
              <a:defRPr lang="en-US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0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7" y="1763713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54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723E-9D3C-4291-9DBD-C9D941701D5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68A6-DDBB-4561-BBDC-86D81031A7B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8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81239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639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15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 bwMode="auto"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1589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 bwMode="auto"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 bwMode="auto"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8199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 bwMode="auto"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9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9" y="1763713"/>
            <a:ext cx="5589056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6276975" y="1763714"/>
            <a:ext cx="55784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1315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 bwMode="auto"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7327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 bwMode="auto"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2020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8385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 bwMode="auto"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2020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39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 bwMode="auto"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 bwMode="auto"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18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 bwMode="auto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840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M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spcAft>
                <a:spcPts val="0"/>
              </a:spcAft>
              <a:buNone/>
              <a:tabLst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697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7" y="1763729"/>
            <a:ext cx="3583476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8256656" y="1763713"/>
            <a:ext cx="359879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4271392" y="1763713"/>
            <a:ext cx="364236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1009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Core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5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395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96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 bwMode="auto"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 bwMode="auto"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 bwMode="auto"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auto"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auto"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228206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auto"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auto"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auto"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 bwMode="auto"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auto"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 bwMode="auto"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 bwMode="auto"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auto"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3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auto"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auto"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auto"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 bwMode="auto"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auto"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 bwMode="auto"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 bwMode="auto"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 bwMode="auto"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 bwMode="auto"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 bwMode="auto"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 bwMode="auto"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825274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 bwMode="auto"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 bwMode="auto"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 bwMode="auto"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auto"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5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auto"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627499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1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3314700" y="1763713"/>
            <a:ext cx="26193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345016" y="1763713"/>
            <a:ext cx="262678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 bwMode="auto">
          <a:xfrm>
            <a:off x="9239250" y="1763713"/>
            <a:ext cx="26162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 bwMode="auto">
          <a:xfrm>
            <a:off x="6276975" y="1763713"/>
            <a:ext cx="261937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5163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88330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auto"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auto"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auto"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 bwMode="auto"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 bwMode="auto"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 bwMode="auto"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2594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 bwMode="auto">
          <a:xfrm>
            <a:off x="6096000" y="1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860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auto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40279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9940286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auto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auto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5774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auto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auto"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auto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auto"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9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3975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7" y="668"/>
            <a:ext cx="12189628" cy="685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96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 bwMode="auto">
          <a:xfrm>
            <a:off x="4800600" y="1763713"/>
            <a:ext cx="7054849" cy="42941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345017" y="1763713"/>
            <a:ext cx="4103158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6446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6864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9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09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 bwMode="auto"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 bwMode="auto"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 bwMode="auto"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 bwMode="auto"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 bwMode="auto"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 bwMode="auto"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 bwMode="auto"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 bwMode="auto"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 bwMode="auto"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 bwMode="auto"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 bwMode="auto"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 bwMode="auto"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 bwMode="auto"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 bwMode="auto"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 bwMode="auto"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 bwMode="auto"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 bwMode="auto"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 bwMode="auto"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 bwMode="auto"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 bwMode="auto"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 bwMode="auto"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 bwMode="auto"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 bwMode="auto"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 bwMode="auto"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 bwMode="auto"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 bwMode="auto"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 bwMode="auto"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 bwMode="auto"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 bwMode="auto"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 bwMode="auto"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 bwMode="auto"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 bwMode="auto"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 bwMode="auto"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 bwMode="auto"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 bwMode="auto"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 bwMode="auto"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 bwMode="auto"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 bwMode="auto"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 bwMode="auto"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5597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31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 bwMode="auto">
          <a:xfrm>
            <a:off x="345018" y="1763713"/>
            <a:ext cx="11510432" cy="4294187"/>
          </a:xfrm>
        </p:spPr>
        <p:txBody>
          <a:bodyPr/>
          <a:lstStyle>
            <a:lvl1pPr>
              <a:defRPr sz="1800" baseline="0"/>
            </a:lvl1pPr>
          </a:lstStyle>
          <a:p>
            <a:pPr lvl="0"/>
            <a:r>
              <a:rPr lang="en-US"/>
              <a:t>Content: chart, graph, picture.</a:t>
            </a:r>
          </a:p>
        </p:txBody>
      </p:sp>
    </p:spTree>
    <p:extLst>
      <p:ext uri="{BB962C8B-B14F-4D97-AF65-F5344CB8AC3E}">
        <p14:creationId xmlns:p14="http://schemas.microsoft.com/office/powerpoint/2010/main" val="28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ECC89-27C3-4C1A-8574-E487E9ECE59A}"/>
              </a:ext>
            </a:extLst>
          </p:cNvPr>
          <p:cNvSpPr txBox="1"/>
          <p:nvPr userDrawn="1"/>
        </p:nvSpPr>
        <p:spPr bwMode="auto">
          <a:xfrm>
            <a:off x="33866" y="8399"/>
            <a:ext cx="1704622" cy="1472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900" b="1">
                <a:solidFill>
                  <a:schemeClr val="tx1"/>
                </a:solidFill>
              </a:rPr>
              <a:t>Restricted – Internal Use Only</a:t>
            </a:r>
          </a:p>
          <a:p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062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20" Type="http://schemas.openxmlformats.org/officeDocument/2006/relationships/image" Target="../media/image7.png"/><Relationship Id="rId21" Type="http://schemas.openxmlformats.org/officeDocument/2006/relationships/image" Target="../media/image8.emf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64.xml"/><Relationship Id="rId35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66.xml"/><Relationship Id="rId37" Type="http://schemas.openxmlformats.org/officeDocument/2006/relationships/slideLayout" Target="../slideLayouts/slideLayout67.xml"/><Relationship Id="rId38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71.xml"/><Relationship Id="rId42" Type="http://schemas.openxmlformats.org/officeDocument/2006/relationships/slideLayout" Target="../slideLayouts/slideLayout72.xml"/><Relationship Id="rId43" Type="http://schemas.openxmlformats.org/officeDocument/2006/relationships/slideLayout" Target="../slideLayouts/slideLayout73.xml"/><Relationship Id="rId44" Type="http://schemas.openxmlformats.org/officeDocument/2006/relationships/slideLayout" Target="../slideLayouts/slideLayout74.xml"/><Relationship Id="rId45" Type="http://schemas.openxmlformats.org/officeDocument/2006/relationships/slideLayout" Target="../slideLayouts/slideLayout75.xml"/><Relationship Id="rId46" Type="http://schemas.openxmlformats.org/officeDocument/2006/relationships/theme" Target="../theme/theme5.xml"/><Relationship Id="rId47" Type="http://schemas.openxmlformats.org/officeDocument/2006/relationships/image" Target="../media/image5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2" name="Accenture_Operations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27" name="Accenture_Mobility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25" name="Accenture_Interactive" hidden="1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Analytics" hidden="1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 userDrawn="1"/>
        </p:nvGrpSpPr>
        <p:grpSpPr bwMode="auto"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45018" y="332076"/>
            <a:ext cx="10027707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5018" y="1764072"/>
            <a:ext cx="11491383" cy="4293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521280" y="6410856"/>
            <a:ext cx="334195" cy="138499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r">
              <a:defRPr sz="900" b="1" i="0">
                <a:solidFill>
                  <a:schemeClr val="tx2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3"/>
          <p:cNvSpPr txBox="1"/>
          <p:nvPr userDrawn="1"/>
        </p:nvSpPr>
        <p:spPr bwMode="auto">
          <a:xfrm>
            <a:off x="8963706" y="6410856"/>
            <a:ext cx="27289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2020 Accenture. All rights reserved. </a:t>
            </a:r>
            <a:endParaRPr lang="en-AU" sz="1000" b="0" i="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6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-133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5">
          <p15:clr>
            <a:srgbClr val="F26B43"/>
          </p15:clr>
        </p15:guide>
        <p15:guide id="2" pos="1152">
          <p15:clr>
            <a:srgbClr val="F26B43"/>
          </p15:clr>
        </p15:guide>
        <p15:guide id="3" pos="211">
          <p15:clr>
            <a:srgbClr val="F26B43"/>
          </p15:clr>
        </p15:guide>
        <p15:guide id="5" orient="horz" pos="2610">
          <p15:clr>
            <a:srgbClr val="F26B43"/>
          </p15:clr>
        </p15:guide>
        <p15:guide id="7" orient="horz" pos="204">
          <p15:clr>
            <a:srgbClr val="F26B43"/>
          </p15:clr>
        </p15:guide>
        <p15:guide id="8" orient="horz" pos="3816">
          <p15:clr>
            <a:srgbClr val="F26B43"/>
          </p15:clr>
        </p15:guide>
        <p15:guide id="9" orient="horz" pos="1111">
          <p15:clr>
            <a:srgbClr val="F26B43"/>
          </p15:clr>
        </p15:guide>
        <p15:guide id="11" pos="7468">
          <p15:clr>
            <a:srgbClr val="F26B43"/>
          </p15:clr>
        </p15:guide>
        <p15:guide id="12" pos="1872">
          <p15:clr>
            <a:srgbClr val="F26B43"/>
          </p15:clr>
        </p15:guide>
        <p15:guide id="13" pos="4884">
          <p15:clr>
            <a:srgbClr val="F26B43"/>
          </p15:clr>
        </p15:guide>
        <p15:guide id="14" pos="5604">
          <p15:clr>
            <a:srgbClr val="F26B43"/>
          </p15:clr>
        </p15:guide>
        <p15:guide id="15" pos="2088">
          <p15:clr>
            <a:srgbClr val="F26B43"/>
          </p15:clr>
        </p15:guide>
        <p15:guide id="16" pos="3954">
          <p15:clr>
            <a:srgbClr val="F26B43"/>
          </p15:clr>
        </p15:guide>
        <p15:guide id="17" pos="6534">
          <p15:clr>
            <a:srgbClr val="F26B43"/>
          </p15:clr>
        </p15:guide>
        <p15:guide id="18" pos="930">
          <p15:clr>
            <a:srgbClr val="F26B43"/>
          </p15:clr>
        </p15:guide>
        <p15:guide id="19" pos="2802">
          <p15:clr>
            <a:srgbClr val="F26B43"/>
          </p15:clr>
        </p15:guide>
        <p15:guide id="20" pos="3024">
          <p15:clr>
            <a:srgbClr val="F26B43"/>
          </p15:clr>
        </p15:guide>
        <p15:guide id="21" pos="3738">
          <p15:clr>
            <a:srgbClr val="F26B43"/>
          </p15:clr>
        </p15:guide>
        <p15:guide id="22" pos="4668">
          <p15:clr>
            <a:srgbClr val="F26B43"/>
          </p15:clr>
        </p15:guide>
        <p15:guide id="23" pos="5820">
          <p15:clr>
            <a:srgbClr val="F26B43"/>
          </p15:clr>
        </p15:guide>
        <p15:guide id="24" pos="6750">
          <p15:clr>
            <a:srgbClr val="F26B43"/>
          </p15:clr>
        </p15:guide>
        <p15:guide id="25" orient="horz" pos="1410">
          <p15:clr>
            <a:srgbClr val="F26B43"/>
          </p15:clr>
        </p15:guide>
        <p15:guide id="26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1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81003" y="6519010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10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/>
  <p:txStyles>
    <p:titleStyle>
      <a:lvl1pPr marL="0" indent="0" algn="l" defTabSz="913828" rtl="0" eaLnBrk="1" latinLnBrk="0" hangingPunct="1">
        <a:lnSpc>
          <a:spcPct val="70000"/>
        </a:lnSpc>
        <a:spcBef>
          <a:spcPct val="0"/>
        </a:spcBef>
        <a:buNone/>
        <a:defRPr sz="3997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28" indent="0" algn="l" defTabSz="913828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798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573" indent="-230044" algn="l" defTabSz="913828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514029" indent="-230044" algn="l" defTabSz="913828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685372" indent="-171343" algn="l" defTabSz="913828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856715" indent="-177689" algn="l" defTabSz="913828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1028057" indent="-172930" algn="l" defTabSz="9138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28" indent="0" algn="l" defTabSz="913828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28" indent="0" algn="l" defTabSz="913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7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28" indent="0" algn="l" defTabSz="913828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15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28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3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6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2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6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400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5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62AE4F36-359F-42BB-BC40-67DB56E226D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2E159033-193F-44B0-8A56-3553AFF6DA0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04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09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auto"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 bwMode="auto"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October 29, 2025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  <p:sldLayoutId id="2147483743" r:id="rId28"/>
    <p:sldLayoutId id="2147483744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  <p:sldLayoutId id="2147483754" r:id="rId39"/>
    <p:sldLayoutId id="2147483755" r:id="rId40"/>
    <p:sldLayoutId id="2147483756" r:id="rId41"/>
    <p:sldLayoutId id="2147483757" r:id="rId42"/>
    <p:sldLayoutId id="2147483758" r:id="rId43"/>
    <p:sldLayoutId id="2147483759" r:id="rId44"/>
    <p:sldLayoutId id="2147483760" r:id="rId45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EF79-A80B-BEFB-68E2-BB425091F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2D1370-5C3F-EC5E-5A6F-77C65BF44301}"/>
              </a:ext>
            </a:extLst>
          </p:cNvPr>
          <p:cNvSpPr/>
          <p:nvPr/>
        </p:nvSpPr>
        <p:spPr bwMode="auto">
          <a:xfrm>
            <a:off x="8737113" y="6402629"/>
            <a:ext cx="2958248" cy="35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pic>
        <p:nvPicPr>
          <p:cNvPr id="41" name="Picture 40" descr="A picture containing match, blur, light, night sky&#10;&#10;Description automatically generated">
            <a:extLst>
              <a:ext uri="{FF2B5EF4-FFF2-40B4-BE49-F238E27FC236}">
                <a16:creationId xmlns:a16="http://schemas.microsoft.com/office/drawing/2014/main" id="{78D91363-E7BB-2E56-6C8E-4AF56C6131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0800000">
            <a:off x="-14069" y="1"/>
            <a:ext cx="12196997" cy="1080322"/>
          </a:xfrm>
          <a:prstGeom prst="rect">
            <a:avLst/>
          </a:prstGeom>
        </p:spPr>
      </p:pic>
      <p:sp>
        <p:nvSpPr>
          <p:cNvPr id="2" name="Nombre">
            <a:extLst>
              <a:ext uri="{FF2B5EF4-FFF2-40B4-BE49-F238E27FC236}">
                <a16:creationId xmlns:a16="http://schemas.microsoft.com/office/drawing/2014/main" id="{C1F64369-6A9D-7D64-C9E9-4710AA5E33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6203" y="182158"/>
            <a:ext cx="9165877" cy="990600"/>
          </a:xfrm>
        </p:spPr>
        <p:txBody>
          <a:bodyPr vert="horz" lIns="0" tIns="45720" rIns="0" bIns="0" rtlCol="0" anchor="t" anchorCtr="0">
            <a:noAutofit/>
          </a:bodyPr>
          <a:lstStyle/>
          <a:p>
            <a:pPr defTabSz="1734634">
              <a:lnSpc>
                <a:spcPct val="70000"/>
              </a:lnSpc>
              <a:spcAft>
                <a:spcPct val="0"/>
              </a:spcAft>
            </a:pPr>
            <a:r>
              <a:rPr lang="en-ZA" sz="4200" cap="all" spc="-133">
                <a:solidFill>
                  <a:schemeClr val="bg1"/>
                </a:solidFill>
                <a:latin typeface="Graphik" panose="020B0503030202060203" pitchFamily="34" charset="0"/>
              </a:rPr>
              <a:t>Valentín Enzo Bertolini</a:t>
            </a:r>
            <a:endParaRPr lang="en-US" sz="4200" cap="all" spc="-133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CE3B7A-951C-E591-3505-3A2AA6BA556E}"/>
              </a:ext>
            </a:extLst>
          </p:cNvPr>
          <p:cNvSpPr txBox="1"/>
          <p:nvPr/>
        </p:nvSpPr>
        <p:spPr bwMode="auto">
          <a:xfrm>
            <a:off x="9043243" y="1093826"/>
            <a:ext cx="2671916" cy="27530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CERTIFICATIONS/TRAINING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2" name="Functional Experience Title">
            <a:extLst>
              <a:ext uri="{FF2B5EF4-FFF2-40B4-BE49-F238E27FC236}">
                <a16:creationId xmlns:a16="http://schemas.microsoft.com/office/drawing/2014/main" id="{8D5E4FDA-322D-AF9F-4E7F-32693A71A137}"/>
              </a:ext>
            </a:extLst>
          </p:cNvPr>
          <p:cNvSpPr txBox="1"/>
          <p:nvPr/>
        </p:nvSpPr>
        <p:spPr bwMode="auto">
          <a:xfrm>
            <a:off x="6042494" y="1076332"/>
            <a:ext cx="2438580" cy="214811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Functional</a:t>
            </a:r>
            <a:r>
              <a:rPr lang="en-US" sz="1000" b="1" cap="all" dirty="0">
                <a:solidFill>
                  <a:schemeClr val="accent3"/>
                </a:solidFill>
                <a:latin typeface="Graphik" panose="020B0503030202060203" pitchFamily="34" charset="0"/>
              </a:rPr>
              <a:t> </a:t>
            </a:r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Experience</a:t>
            </a:r>
          </a:p>
        </p:txBody>
      </p:sp>
      <p:sp>
        <p:nvSpPr>
          <p:cNvPr id="83" name="Functional Experience">
            <a:extLst>
              <a:ext uri="{FF2B5EF4-FFF2-40B4-BE49-F238E27FC236}">
                <a16:creationId xmlns:a16="http://schemas.microsoft.com/office/drawing/2014/main" id="{E9051F38-C913-7B81-6161-D05EF61AFB2E}"/>
              </a:ext>
            </a:extLst>
          </p:cNvPr>
          <p:cNvSpPr/>
          <p:nvPr/>
        </p:nvSpPr>
        <p:spPr bwMode="auto">
          <a:xfrm>
            <a:off x="6042494" y="1319386"/>
            <a:ext cx="2909076" cy="10320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numCol="2" rtlCol="0" anchor="ctr"/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SAP FI configuration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Process automation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Incident management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Integration testing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Functional design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User acceptance testing (UAT)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Data management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78AD1-404C-221B-9429-BB73A38C6819}"/>
              </a:ext>
            </a:extLst>
          </p:cNvPr>
          <p:cNvSpPr txBox="1"/>
          <p:nvPr/>
        </p:nvSpPr>
        <p:spPr bwMode="auto">
          <a:xfrm>
            <a:off x="3038795" y="1086913"/>
            <a:ext cx="2438581" cy="21144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INDUSTRY EXPERIENCE</a:t>
            </a:r>
            <a:endParaRPr lang="en-IN" sz="1400" cap="all" dirty="0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0D67C-A56D-8B9D-8147-01009832910A}"/>
              </a:ext>
            </a:extLst>
          </p:cNvPr>
          <p:cNvSpPr txBox="1"/>
          <p:nvPr/>
        </p:nvSpPr>
        <p:spPr bwMode="auto">
          <a:xfrm>
            <a:off x="161308" y="1076332"/>
            <a:ext cx="1787993" cy="27530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Consulting analyst  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C7BCEB-73FA-4E2C-17E2-4E118C22C26C}"/>
              </a:ext>
            </a:extLst>
          </p:cNvPr>
          <p:cNvSpPr/>
          <p:nvPr/>
        </p:nvSpPr>
        <p:spPr bwMode="auto">
          <a:xfrm>
            <a:off x="176203" y="1320636"/>
            <a:ext cx="2779956" cy="104007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lvl="1"/>
            <a:r>
              <a:rPr lang="en-US" sz="1000"/>
              <a:t>.com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8972D7-AAE4-B6B4-1DE8-2511F48AD400}"/>
              </a:ext>
            </a:extLst>
          </p:cNvPr>
          <p:cNvSpPr txBox="1"/>
          <p:nvPr/>
        </p:nvSpPr>
        <p:spPr bwMode="auto">
          <a:xfrm>
            <a:off x="161309" y="2443548"/>
            <a:ext cx="2021910" cy="28835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PROFILE OVERVIEW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BE5D0-7C9C-E5B7-3F7F-19F443ADF945}"/>
              </a:ext>
            </a:extLst>
          </p:cNvPr>
          <p:cNvSpPr/>
          <p:nvPr/>
        </p:nvSpPr>
        <p:spPr bwMode="auto">
          <a:xfrm>
            <a:off x="91712" y="2731907"/>
            <a:ext cx="2281305" cy="39439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D27CD4-D79E-85AC-C0CA-4D6427BBA49C}"/>
              </a:ext>
            </a:extLst>
          </p:cNvPr>
          <p:cNvSpPr txBox="1"/>
          <p:nvPr/>
        </p:nvSpPr>
        <p:spPr bwMode="auto">
          <a:xfrm>
            <a:off x="2681832" y="2568731"/>
            <a:ext cx="2424539" cy="30356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RELEVANT EXPERIENCE</a:t>
            </a:r>
            <a:endParaRPr lang="en-IN" sz="1400" cap="all" dirty="0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DCC61B-C9AA-A012-7A2C-961E71569BF1}"/>
              </a:ext>
            </a:extLst>
          </p:cNvPr>
          <p:cNvSpPr txBox="1"/>
          <p:nvPr/>
        </p:nvSpPr>
        <p:spPr bwMode="auto">
          <a:xfrm>
            <a:off x="-213581" y="1331881"/>
            <a:ext cx="3020038" cy="5078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900" dirty="0">
                <a:solidFill>
                  <a:schemeClr val="tx1"/>
                </a:solidFill>
              </a:rPr>
              <a:t>Accenture</a:t>
            </a:r>
            <a:endParaRPr lang="en-US" sz="900" dirty="0"/>
          </a:p>
          <a:p>
            <a:pPr lvl="1"/>
            <a:r>
              <a:rPr lang="en-US" sz="900" dirty="0">
                <a:solidFill>
                  <a:schemeClr val="tx1"/>
                </a:solidFill>
              </a:rPr>
              <a:t>Buenos Aires, </a:t>
            </a:r>
            <a:r>
              <a:rPr lang="en-US" sz="900" dirty="0"/>
              <a:t>Argentina</a:t>
            </a:r>
          </a:p>
          <a:p>
            <a:pPr lvl="1"/>
            <a:r>
              <a:rPr lang="en-US" sz="900" dirty="0"/>
              <a:t>ID@accenture.com</a:t>
            </a:r>
            <a:endParaRPr lang="en-IN" sz="900" dirty="0"/>
          </a:p>
        </p:txBody>
      </p:sp>
      <p:sp>
        <p:nvSpPr>
          <p:cNvPr id="94" name="Professional Experience">
            <a:extLst>
              <a:ext uri="{FF2B5EF4-FFF2-40B4-BE49-F238E27FC236}">
                <a16:creationId xmlns:a16="http://schemas.microsoft.com/office/drawing/2014/main" id="{F64E254A-46CE-2906-815F-B5205C464FDB}"/>
              </a:ext>
            </a:extLst>
          </p:cNvPr>
          <p:cNvSpPr txBox="1"/>
          <p:nvPr/>
        </p:nvSpPr>
        <p:spPr bwMode="auto">
          <a:xfrm>
            <a:off x="176203" y="3085806"/>
            <a:ext cx="2097224" cy="2150851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sz="900" dirty="0">
              <a:latin typeface="Graphik" panose="020B050303020206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B193FC-F2D3-5DA3-1F04-65CBF2BBF29D}"/>
              </a:ext>
            </a:extLst>
          </p:cNvPr>
          <p:cNvSpPr/>
          <p:nvPr/>
        </p:nvSpPr>
        <p:spPr bwMode="auto">
          <a:xfrm>
            <a:off x="9062606" y="1335713"/>
            <a:ext cx="2994823" cy="10157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fontAlgn="base">
              <a:spcBef>
                <a:spcPts val="100"/>
              </a:spcBef>
              <a:spcAft>
                <a:spcPts val="100"/>
              </a:spcAft>
              <a:defRPr/>
            </a:pP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A181-C1C9-E14E-5E54-9E5013BA0CA8}"/>
              </a:ext>
            </a:extLst>
          </p:cNvPr>
          <p:cNvSpPr/>
          <p:nvPr/>
        </p:nvSpPr>
        <p:spPr bwMode="auto">
          <a:xfrm>
            <a:off x="3038795" y="1328673"/>
            <a:ext cx="2909076" cy="10320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fontAlgn="base">
              <a:defRPr/>
            </a:pP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ole_3">
            <a:extLst>
              <a:ext uri="{FF2B5EF4-FFF2-40B4-BE49-F238E27FC236}">
                <a16:creationId xmlns:a16="http://schemas.microsoft.com/office/drawing/2014/main" id="{37A796FA-51D2-713B-BAAC-3387DC6C4D71}"/>
              </a:ext>
            </a:extLst>
          </p:cNvPr>
          <p:cNvSpPr/>
          <p:nvPr/>
        </p:nvSpPr>
        <p:spPr bwMode="auto">
          <a:xfrm>
            <a:off x="2539628" y="4855694"/>
            <a:ext cx="9306139" cy="7611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Application Development Associate Junior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**Soporte** en **SAP MM**: resolución de incidentes y atención al usuario.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**Participación** en el proyecto de implementación de **SAP MM** y **PM**, incluyendo migración de datos en la industria petrolera.</a:t>
            </a:r>
          </a:p>
        </p:txBody>
      </p:sp>
      <p:sp>
        <p:nvSpPr>
          <p:cNvPr id="8" name="Role_2">
            <a:extLst>
              <a:ext uri="{FF2B5EF4-FFF2-40B4-BE49-F238E27FC236}">
                <a16:creationId xmlns:a16="http://schemas.microsoft.com/office/drawing/2014/main" id="{5288B3D2-004B-227E-C016-D0091B070F01}"/>
              </a:ext>
            </a:extLst>
          </p:cNvPr>
          <p:cNvSpPr/>
          <p:nvPr/>
        </p:nvSpPr>
        <p:spPr bwMode="auto">
          <a:xfrm>
            <a:off x="2539628" y="3727379"/>
            <a:ext cx="9306139" cy="114386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Acquisition and Corporate SAP Analyst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**Liderazgo** en la implementación de mejoras y nuevas funcionalidades en **SAP**, incluyendo diseño funcional y coordinación de desarrollo.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**Conducción** de reuniones con áreas de negocio para el relevamiento de requerimientos y **optimización** de procesos.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**Diseño** y **ejecución** de mejoras en **SAP** y sus interfaces como **FIORI** y **ARIBA**.</a:t>
            </a:r>
          </a:p>
        </p:txBody>
      </p:sp>
      <p:sp>
        <p:nvSpPr>
          <p:cNvPr id="11" name="Role_1">
            <a:extLst>
              <a:ext uri="{FF2B5EF4-FFF2-40B4-BE49-F238E27FC236}">
                <a16:creationId xmlns:a16="http://schemas.microsoft.com/office/drawing/2014/main" id="{24AD3B3C-AB7A-606F-785F-0A3872C61933}"/>
              </a:ext>
            </a:extLst>
          </p:cNvPr>
          <p:cNvSpPr/>
          <p:nvPr/>
        </p:nvSpPr>
        <p:spPr bwMode="auto">
          <a:xfrm>
            <a:off x="2608713" y="2796149"/>
            <a:ext cx="9306139" cy="125214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SAP FI Functional Analyst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**Gestión** y **configuración funcional** en **SAP FI**, incluyendo activos fijos y cuentas contables.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**Seguimiento** de incidencias y **análisis de errores** en procesos automatizados.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**Colaboración** con equipos técnicos y globales para la mejora continua del sistema.</a:t>
            </a:r>
          </a:p>
        </p:txBody>
      </p:sp>
      <p:sp>
        <p:nvSpPr>
          <p:cNvPr id="7" name="Professional Education">
            <a:extLst>
              <a:ext uri="{FF2B5EF4-FFF2-40B4-BE49-F238E27FC236}">
                <a16:creationId xmlns:a16="http://schemas.microsoft.com/office/drawing/2014/main" id="{73A0B597-58C0-C7EE-5A6C-B777D3F8B34D}"/>
              </a:ext>
            </a:extLst>
          </p:cNvPr>
          <p:cNvSpPr txBox="1"/>
          <p:nvPr/>
        </p:nvSpPr>
        <p:spPr bwMode="auto">
          <a:xfrm>
            <a:off x="125250" y="5502820"/>
            <a:ext cx="2112119" cy="4524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Industrial Engineering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Industrial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1ED2E-7B52-530D-F82B-0FF43AB3E667}"/>
              </a:ext>
            </a:extLst>
          </p:cNvPr>
          <p:cNvSpPr txBox="1"/>
          <p:nvPr/>
        </p:nvSpPr>
        <p:spPr bwMode="auto">
          <a:xfrm>
            <a:off x="176203" y="2845259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Professional Experience: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1079B-10E4-6701-020A-3B0F4C5ADA77}"/>
              </a:ext>
            </a:extLst>
          </p:cNvPr>
          <p:cNvSpPr txBox="1"/>
          <p:nvPr/>
        </p:nvSpPr>
        <p:spPr bwMode="auto">
          <a:xfrm>
            <a:off x="131200" y="5276048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Professional Education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22BC53-A3BE-DAF2-2571-C81FCE512EE2}"/>
              </a:ext>
            </a:extLst>
          </p:cNvPr>
          <p:cNvSpPr txBox="1"/>
          <p:nvPr/>
        </p:nvSpPr>
        <p:spPr bwMode="auto">
          <a:xfrm>
            <a:off x="116204" y="5994651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Languages</a:t>
            </a:r>
          </a:p>
        </p:txBody>
      </p:sp>
      <p:sp>
        <p:nvSpPr>
          <p:cNvPr id="16" name="Languages">
            <a:extLst>
              <a:ext uri="{FF2B5EF4-FFF2-40B4-BE49-F238E27FC236}">
                <a16:creationId xmlns:a16="http://schemas.microsoft.com/office/drawing/2014/main" id="{7A4B052E-EA8A-0F35-0E7B-AD42F08A7A26}"/>
              </a:ext>
            </a:extLst>
          </p:cNvPr>
          <p:cNvSpPr txBox="1"/>
          <p:nvPr/>
        </p:nvSpPr>
        <p:spPr bwMode="auto">
          <a:xfrm>
            <a:off x="116204" y="6138420"/>
            <a:ext cx="2112119" cy="4524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English Advanced</a:t>
            </a:r>
          </a:p>
        </p:txBody>
      </p:sp>
      <p:sp>
        <p:nvSpPr>
          <p:cNvPr id="17" name="Digi">
            <a:extLst>
              <a:ext uri="{FF2B5EF4-FFF2-40B4-BE49-F238E27FC236}">
                <a16:creationId xmlns:a16="http://schemas.microsoft.com/office/drawing/2014/main" id="{166E707A-0361-B304-32E9-8DFA52DC2FD9}"/>
              </a:ext>
            </a:extLst>
          </p:cNvPr>
          <p:cNvSpPr txBox="1">
            <a:spLocks/>
          </p:cNvSpPr>
          <p:nvPr/>
        </p:nvSpPr>
        <p:spPr bwMode="auto">
          <a:xfrm>
            <a:off x="176202" y="264996"/>
            <a:ext cx="9165877" cy="99060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734634">
              <a:lnSpc>
                <a:spcPct val="70000"/>
              </a:lnSpc>
              <a:spcAft>
                <a:spcPct val="0"/>
              </a:spcAft>
            </a:pPr>
            <a:br>
              <a:rPr lang="en-ZA" sz="4000" cap="all" spc="-133" dirty="0">
                <a:latin typeface="Graphik Black" panose="020B0A03030202060203" pitchFamily="34" charset="0"/>
              </a:rPr>
            </a:br>
            <a:r>
              <a:rPr lang="en-US" sz="2400" cap="all" spc="-133" dirty="0">
                <a:solidFill>
                  <a:schemeClr val="bg1"/>
                </a:solidFill>
                <a:latin typeface="Graphik Black"/>
              </a:rPr>
              <a:t>Supply chain digital strategy </a:t>
            </a:r>
            <a:endParaRPr lang="en-US" sz="2400" cap="all" spc="-133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sp>
        <p:nvSpPr>
          <p:cNvPr id="18" name="Tower">
            <a:extLst>
              <a:ext uri="{FF2B5EF4-FFF2-40B4-BE49-F238E27FC236}">
                <a16:creationId xmlns:a16="http://schemas.microsoft.com/office/drawing/2014/main" id="{9833FF2C-F110-4414-3D54-CF132C25FB03}"/>
              </a:ext>
            </a:extLst>
          </p:cNvPr>
          <p:cNvSpPr txBox="1">
            <a:spLocks/>
          </p:cNvSpPr>
          <p:nvPr/>
        </p:nvSpPr>
        <p:spPr bwMode="auto">
          <a:xfrm>
            <a:off x="5172751" y="697335"/>
            <a:ext cx="2994823" cy="99060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900">
                <a:solidFill>
                  <a:srgbClr val="000000"/>
                </a:solidFill>
                <a:latin typeface="Graphik"/>
              </a:rPr>
              <a:t>• SAP S/4HANA</a:t>
            </a:r>
          </a:p>
        </p:txBody>
      </p:sp>
      <p:sp>
        <p:nvSpPr>
          <p:cNvPr id="19" name="Role #4">
            <a:extLst>
              <a:ext uri="{FF2B5EF4-FFF2-40B4-BE49-F238E27FC236}">
                <a16:creationId xmlns:a16="http://schemas.microsoft.com/office/drawing/2014/main" id="{FFB55E94-8910-6298-C43A-391082182327}"/>
              </a:ext>
            </a:extLst>
          </p:cNvPr>
          <p:cNvSpPr/>
          <p:nvPr/>
        </p:nvSpPr>
        <p:spPr bwMode="auto">
          <a:xfrm>
            <a:off x="2539628" y="5635102"/>
            <a:ext cx="9306139" cy="7611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pPr fontAlgn="base">
              <a:defRPr/>
            </a:pPr>
            <a:endParaRPr lang="es-AR" sz="900" dirty="0">
              <a:solidFill>
                <a:srgbClr val="666666"/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99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</p:tagLst>
</file>

<file path=ppt/theme/theme1.xml><?xml version="1.0" encoding="utf-8"?>
<a:theme xmlns:a="http://schemas.openxmlformats.org/drawingml/2006/main" name="4_16-3406 Accenture Security Template 16x9">
  <a:themeElements>
    <a:clrScheme name="Custom 13">
      <a:dk1>
        <a:srgbClr val="000000"/>
      </a:dk1>
      <a:lt1>
        <a:srgbClr val="FFFFFF"/>
      </a:lt1>
      <a:dk2>
        <a:srgbClr val="969696"/>
      </a:dk2>
      <a:lt2>
        <a:srgbClr val="5A5A5A"/>
      </a:lt2>
      <a:accent1>
        <a:srgbClr val="FF0000"/>
      </a:accent1>
      <a:accent2>
        <a:srgbClr val="BD001D"/>
      </a:accent2>
      <a:accent3>
        <a:srgbClr val="710012"/>
      </a:accent3>
      <a:accent4>
        <a:srgbClr val="BEBEBE"/>
      </a:accent4>
      <a:accent5>
        <a:srgbClr val="969696"/>
      </a:accent5>
      <a:accent6>
        <a:srgbClr val="5A5A5A"/>
      </a:accent6>
      <a:hlink>
        <a:srgbClr val="FF0000"/>
      </a:hlink>
      <a:folHlink>
        <a:srgbClr val="BD001D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7-1143 Accenture Technology Brand PPT (002) [Read-Only]" id="{3DF19122-EAFB-4EB2-A5CF-D0BBC7E1244B}" vid="{4B9FB44B-5063-4951-9157-8DCE94C9B8E9}"/>
    </a:ext>
  </a:extLst>
</a:theme>
</file>

<file path=ppt/theme/theme2.xml><?xml version="1.0" encoding="utf-8"?>
<a:theme xmlns:a="http://schemas.openxmlformats.org/drawingml/2006/main" name="3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9" id="{F1753C0F-C4C1-454E-89E4-047D1DA32713}" vid="{5D7B26DD-ED43-0649-90AC-1F69102A5DE1}"/>
    </a:ext>
  </a:extLst>
</a:theme>
</file>

<file path=ppt/theme/theme3.xml><?xml version="1.0" encoding="utf-8"?>
<a:theme xmlns:a="http://schemas.openxmlformats.org/drawingml/2006/main" name="1_Content Layouts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3FF"/>
      </a:accent1>
      <a:accent2>
        <a:srgbClr val="A100FF"/>
      </a:accent2>
      <a:accent3>
        <a:srgbClr val="7E00FF"/>
      </a:accent3>
      <a:accent4>
        <a:srgbClr val="7500C0"/>
      </a:accent4>
      <a:accent5>
        <a:srgbClr val="5F0095"/>
      </a:accent5>
      <a:accent6>
        <a:srgbClr val="380089"/>
      </a:accent6>
      <a:hlink>
        <a:srgbClr val="00B6BF"/>
      </a:hlink>
      <a:folHlink>
        <a:srgbClr val="85C0FB"/>
      </a:folHlink>
    </a:clrScheme>
    <a:fontScheme name="Graphik theme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New Applied Now SP Template v3" id="{17D9E3FB-A4B2-4AE5-B60F-FB3E82BB9545}" vid="{13EF20C7-5734-4C1D-A795-9535B2974735}"/>
    </a:ext>
  </a:extLst>
</a:theme>
</file>

<file path=ppt/theme/theme4.xml><?xml version="1.0" encoding="utf-8"?>
<a:theme xmlns:a="http://schemas.openxmlformats.org/drawingml/2006/main" name="10_Content Layouts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3FF"/>
      </a:accent1>
      <a:accent2>
        <a:srgbClr val="A100FF"/>
      </a:accent2>
      <a:accent3>
        <a:srgbClr val="7E00FF"/>
      </a:accent3>
      <a:accent4>
        <a:srgbClr val="7500C0"/>
      </a:accent4>
      <a:accent5>
        <a:srgbClr val="5F0095"/>
      </a:accent5>
      <a:accent6>
        <a:srgbClr val="380089"/>
      </a:accent6>
      <a:hlink>
        <a:srgbClr val="00B6BF"/>
      </a:hlink>
      <a:folHlink>
        <a:srgbClr val="85C0FB"/>
      </a:folHlink>
    </a:clrScheme>
    <a:fontScheme name="Graphik theme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New Applied Now SP Template v3" id="{17D9E3FB-A4B2-4AE5-B60F-FB3E82BB9545}" vid="{13EF20C7-5734-4C1D-A795-9535B2974735}"/>
    </a:ext>
  </a:extLst>
</a:theme>
</file>

<file path=ppt/theme/theme5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DA25CC4-4D27-4A4F-AA51-3BCE3C8CA6E0}">
  <we:reference id="e921727a-40fa-404e-9414-b75b6ce9aa14" version="2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CF4D2A3EC1247BFF8AD769CCE1D3A" ma:contentTypeVersion="19" ma:contentTypeDescription="Create a new document." ma:contentTypeScope="" ma:versionID="82d2eae086acadf0eb7a2bc4839876dd">
  <xsd:schema xmlns:xsd="http://www.w3.org/2001/XMLSchema" xmlns:xs="http://www.w3.org/2001/XMLSchema" xmlns:p="http://schemas.microsoft.com/office/2006/metadata/properties" xmlns:ns2="f0fe8902-9293-4bc6-8463-bf4775438475" xmlns:ns3="dd6ff422-3b23-44de-bab4-b089fec94da1" targetNamespace="http://schemas.microsoft.com/office/2006/metadata/properties" ma:root="true" ma:fieldsID="841a171dd99ba7c6619b1229bf62af2d" ns2:_="" ns3:_="">
    <xsd:import namespace="f0fe8902-9293-4bc6-8463-bf4775438475"/>
    <xsd:import namespace="dd6ff422-3b23-44de-bab4-b089fec94d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Reviewcomplete_x003f_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e8902-9293-4bc6-8463-bf4775438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Reviewcomplete_x003f_" ma:index="25" nillable="true" ma:displayName="Review complete?" ma:default="0" ma:description="Review completed by Sameer?" ma:format="Dropdown" ma:internalName="Reviewcomplete_x003f_">
      <xsd:simpleType>
        <xsd:restriction base="dms:Boolean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ff422-3b23-44de-bab4-b089fec94d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ce78389-5a07-4f57-9066-0f4b96ed29cd}" ma:internalName="TaxCatchAll" ma:showField="CatchAllData" ma:web="dd6ff422-3b23-44de-bab4-b089fec94d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0fe8902-9293-4bc6-8463-bf4775438475">
      <Terms xmlns="http://schemas.microsoft.com/office/infopath/2007/PartnerControls"/>
    </lcf76f155ced4ddcb4097134ff3c332f>
    <TaxCatchAll xmlns="dd6ff422-3b23-44de-bab4-b089fec94da1" xsi:nil="true"/>
    <SharedWithUsers xmlns="dd6ff422-3b23-44de-bab4-b089fec94da1">
      <UserInfo>
        <DisplayName>Buceta, Pablo</DisplayName>
        <AccountId>1200</AccountId>
        <AccountType/>
      </UserInfo>
      <UserInfo>
        <DisplayName>Marrone, Bianca</DisplayName>
        <AccountId>1248</AccountId>
        <AccountType/>
      </UserInfo>
    </SharedWithUsers>
    <Reviewcomplete_x003f_ xmlns="f0fe8902-9293-4bc6-8463-bf4775438475">false</Reviewcomplete_x003f_>
  </documentManagement>
</p:properties>
</file>

<file path=customXml/itemProps1.xml><?xml version="1.0" encoding="utf-8"?>
<ds:datastoreItem xmlns:ds="http://schemas.openxmlformats.org/officeDocument/2006/customXml" ds:itemID="{92AB4336-F66D-4593-A525-497B28CED438}">
  <ds:schemaRefs>
    <ds:schemaRef ds:uri="dd6ff422-3b23-44de-bab4-b089fec94da1"/>
    <ds:schemaRef ds:uri="f0fe8902-9293-4bc6-8463-bf47754384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A8E424-6065-414E-A422-A119EC9723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891EFF-DC2F-4EA8-BFEB-1345A57ADC76}">
  <ds:schemaRefs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dd6ff422-3b23-44de-bab4-b089fec94da1"/>
    <ds:schemaRef ds:uri="f0fe8902-9293-4bc6-8463-bf4775438475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47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Aptos</vt:lpstr>
      <vt:lpstr>Arial</vt:lpstr>
      <vt:lpstr>Arial Black</vt:lpstr>
      <vt:lpstr>Arial Bold</vt:lpstr>
      <vt:lpstr>Calibri</vt:lpstr>
      <vt:lpstr>Graphik</vt:lpstr>
      <vt:lpstr>Graphik Black</vt:lpstr>
      <vt:lpstr>Graphik Regular</vt:lpstr>
      <vt:lpstr>GT Sectra Fine</vt:lpstr>
      <vt:lpstr>System Font</vt:lpstr>
      <vt:lpstr>4_16-3406 Accenture Security Template 16x9</vt:lpstr>
      <vt:lpstr>3_Content Layouts</vt:lpstr>
      <vt:lpstr>1_Content Layouts</vt:lpstr>
      <vt:lpstr>10_Content Layouts</vt:lpstr>
      <vt:lpstr>Office Theme</vt:lpstr>
      <vt:lpstr>Valentín Enzo Bertolini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EXPERIENCE TEMPLATE</dc:title>
  <dc:creator>Hussain, Misbah</dc:creator>
  <cp:lastModifiedBy>Fraire, Maribel</cp:lastModifiedBy>
  <cp:revision>74</cp:revision>
  <dcterms:created xsi:type="dcterms:W3CDTF">2020-06-02T06:52:03Z</dcterms:created>
  <dcterms:modified xsi:type="dcterms:W3CDTF">2025-10-29T13:58:45Z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0x010100077CF4D2A3EC1247BFF8AD769CCE1D3A</vt:lpwstr>
  </property>
  <property fmtid="{D5CDD505-2E9C-101B-9397-08002B2CF9AE}" pid="3" name="MediaServiceImageTags">
    <vt:lpwstr/>
  </property>
</Properties>
</file>