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26.svg" ContentType="image/svg+xml"/>
  <Override PartName="/ppt/media/image28.svg" ContentType="image/svg+xml"/>
  <Override PartName="/ppt/media/image30.svg" ContentType="image/svg+xml"/>
  <Override PartName="/ppt/media/image48.svg" ContentType="image/svg+xml"/>
  <Override PartName="/ppt/media/image5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Relationship Id="rId6" Type="http://schemas.openxmlformats.org/officeDocument/2006/relationships/custom-properties" Target="docProps/custom.xml"/><Relationship Id="rId7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8" r:id="rId5"/>
    <p:sldMasterId id="2147483686" r:id="rId6"/>
    <p:sldMasterId id="2147483712" r:id="rId7"/>
    <p:sldMasterId id="2147483715" r:id="rId8"/>
  </p:sldMasterIdLst>
  <p:notesMasterIdLst>
    <p:notesMasterId r:id="rId10"/>
  </p:notesMasterIdLst>
  <p:handoutMasterIdLst>
    <p:handoutMasterId r:id="rId11"/>
  </p:handoutMasterIdLst>
  <p:sldIdLst>
    <p:sldId id="771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A4"/>
    <a:srgbClr val="7500C0"/>
    <a:srgbClr val="99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080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1" Type="http://schemas.openxmlformats.org/officeDocument/2006/relationships/handoutMaster" Target="handoutMasters/handoutMaster1.xml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659439E-08BC-E2AB-70BC-1763088EC3E1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1538C4-DDEB-EC72-51C9-7CD027D7311E}"/>
              </a:ext>
            </a:extLst>
          </p:cNvPr>
          <p:cNvSpPr>
            <a:spLocks noGrp="1"/>
          </p:cNvSpPr>
          <p:nvPr>
            <p:ph type="dt" sz="quarter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9C01FA-C2EB-4979-9424-9426BF6F641F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74BA1-FA87-AA22-8BE9-E2518C2DA14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B81C99-9D71-254A-1E27-9A0898D58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EC5270-AEF8-4BA7-A378-50DC2B3F60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4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1EB80E-EC3D-493D-9492-C95C88AFD0A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E9218-1451-4D67-B79A-0EC3A28CF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54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CCF07-E702-ED8F-99C3-7989D7287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AE75CC-F916-580F-F948-5D70D8E3B7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378BE-BC55-FA19-4662-CC48D2414B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D735C-9FD7-58A6-0B48-ABE308C104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6E8A87-18DA-4CCE-A8C2-BDBC489258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raphik Regular" panose="020B0503030202060203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raphik Regular" panose="020B0503030202060203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1656106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8.emf"/><Relationship Id="rId19" Type="http://schemas.openxmlformats.org/officeDocument/2006/relationships/image" Target="../media/image25.png"/><Relationship Id="rId20" Type="http://schemas.openxmlformats.org/officeDocument/2006/relationships/image" Target="../media/image26.svg"/><Relationship Id="rId21" Type="http://schemas.openxmlformats.org/officeDocument/2006/relationships/image" Target="../media/image27.png"/><Relationship Id="rId22" Type="http://schemas.openxmlformats.org/officeDocument/2006/relationships/image" Target="../media/image28.svg"/><Relationship Id="rId23" Type="http://schemas.openxmlformats.org/officeDocument/2006/relationships/image" Target="../media/image29.png"/><Relationship Id="rId24" Type="http://schemas.openxmlformats.org/officeDocument/2006/relationships/image" Target="../media/image30.sv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png"/><Relationship Id="rId15" Type="http://schemas.openxmlformats.org/officeDocument/2006/relationships/image" Target="../media/image44.png"/><Relationship Id="rId16" Type="http://schemas.openxmlformats.org/officeDocument/2006/relationships/image" Target="../media/image45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6.jpe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7.png"/><Relationship Id="rId3" Type="http://schemas.openxmlformats.org/officeDocument/2006/relationships/image" Target="../media/image48.sv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9.jpeg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2.png"/><Relationship Id="rId3" Type="http://schemas.openxmlformats.org/officeDocument/2006/relationships/image" Target="../media/image53.svg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4.jpeg"/><Relationship Id="rId3" Type="http://schemas.openxmlformats.org/officeDocument/2006/relationships/image" Target="../media/image52.png"/><Relationship Id="rId4" Type="http://schemas.openxmlformats.org/officeDocument/2006/relationships/image" Target="../media/image53.svg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2.png"/><Relationship Id="rId3" Type="http://schemas.openxmlformats.org/officeDocument/2006/relationships/image" Target="../media/image53.svg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5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1.png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6.png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7.jpeg"/><Relationship Id="rId3" Type="http://schemas.openxmlformats.org/officeDocument/2006/relationships/image" Target="../media/image58.png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9.jpeg"/><Relationship Id="rId3" Type="http://schemas.openxmlformats.org/officeDocument/2006/relationships/image" Target="../media/image58.png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0.jpeg"/><Relationship Id="rId3" Type="http://schemas.openxmlformats.org/officeDocument/2006/relationships/image" Target="../media/image61.png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2.jpeg"/><Relationship Id="rId3" Type="http://schemas.openxmlformats.org/officeDocument/2006/relationships/image" Target="../media/image63.png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4.jpeg"/><Relationship Id="rId3" Type="http://schemas.openxmlformats.org/officeDocument/2006/relationships/image" Target="../media/image61.png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5.jpeg"/><Relationship Id="rId3" Type="http://schemas.openxmlformats.org/officeDocument/2006/relationships/image" Target="../media/image6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6.jpeg"/><Relationship Id="rId3" Type="http://schemas.openxmlformats.org/officeDocument/2006/relationships/image" Target="../media/image61.png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7.jpeg"/><Relationship Id="rId3" Type="http://schemas.openxmlformats.org/officeDocument/2006/relationships/image" Target="../media/image68.png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8.png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9.png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0.jpeg"/><Relationship Id="rId3" Type="http://schemas.openxmlformats.org/officeDocument/2006/relationships/image" Target="../media/image58.png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71.jpeg"/><Relationship Id="rId3" Type="http://schemas.openxmlformats.org/officeDocument/2006/relationships/image" Target="../media/image63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8.png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61.png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mailto:Amy.Ritz@Accenture.com" TargetMode="External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54.jpeg"/><Relationship Id="rId3" Type="http://schemas.openxmlformats.org/officeDocument/2006/relationships/image" Target="../media/image52.png"/><Relationship Id="rId4" Type="http://schemas.openxmlformats.org/officeDocument/2006/relationships/image" Target="../media/image53.sv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1_Cover">
    <p:bg>
      <p:bgPr>
        <a:gradFill>
          <a:gsLst>
            <a:gs pos="0">
              <a:srgbClr val="F1F3F2"/>
            </a:gs>
            <a:gs pos="37000">
              <a:srgbClr val="F7F7F7"/>
            </a:gs>
            <a:gs pos="68500">
              <a:srgbClr val="FAFAFA"/>
            </a:gs>
            <a:gs pos="100000">
              <a:schemeClr val="bg1"/>
            </a:gs>
          </a:gsLst>
          <a:lin ang="1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0E38087-2F5F-49BF-9C82-788C9BC2B3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411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4BB5F58-392B-4370-804C-577C5EE6D9D4}"/>
              </a:ext>
            </a:extLst>
          </p:cNvPr>
          <p:cNvSpPr/>
          <p:nvPr userDrawn="1"/>
        </p:nvSpPr>
        <p:spPr bwMode="auto">
          <a:xfrm>
            <a:off x="0" y="-32696"/>
            <a:ext cx="12192000" cy="6890696"/>
          </a:xfrm>
          <a:prstGeom prst="rect">
            <a:avLst/>
          </a:prstGeom>
          <a:gradFill>
            <a:gsLst>
              <a:gs pos="32000">
                <a:schemeClr val="bg1"/>
              </a:gs>
              <a:gs pos="54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3" name="Master Brand 03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4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4" name="Master Brand 03 - GRADIENT GTS" hidden="1"/>
          <p:cNvGrpSpPr/>
          <p:nvPr userDrawn="1"/>
        </p:nvGrpSpPr>
        <p:grpSpPr bwMode="auto">
          <a:xfrm>
            <a:off x="2607278" y="1026844"/>
            <a:ext cx="4751149" cy="4850013"/>
            <a:chOff x="336907" y="342900"/>
            <a:chExt cx="2298344" cy="2346169"/>
          </a:xfrm>
        </p:grpSpPr>
        <p:sp>
          <p:nvSpPr>
            <p:cNvPr id="8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66" name="Master Brand 03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BA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87" name="Master Brand 02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88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0" name="Master Brand 02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8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8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28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7" name="Master Brand 02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8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9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00FF7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90" name="Master Brand 01 - Outline GTS" hidden="1"/>
          <p:cNvGrpSpPr>
            <a:grpSpLocks noChangeAspect="1"/>
          </p:cNvGrpSpPr>
          <p:nvPr userDrawn="1"/>
        </p:nvGrpSpPr>
        <p:grpSpPr bwMode="auto">
          <a:xfrm>
            <a:off x="2607278" y="1006057"/>
            <a:ext cx="4774072" cy="4870800"/>
            <a:chOff x="1620" y="-106"/>
            <a:chExt cx="4442" cy="4532"/>
          </a:xfrm>
        </p:grpSpPr>
        <p:sp>
          <p:nvSpPr>
            <p:cNvPr id="91" name="Freeform 5"/>
            <p:cNvSpPr>
              <a:spLocks/>
            </p:cNvSpPr>
            <p:nvPr userDrawn="1"/>
          </p:nvSpPr>
          <p:spPr bwMode="auto">
            <a:xfrm>
              <a:off x="1632" y="1715"/>
              <a:ext cx="4430" cy="2711"/>
            </a:xfrm>
            <a:custGeom>
              <a:avLst/>
              <a:gdLst>
                <a:gd name="T0" fmla="*/ 0 w 1872"/>
                <a:gd name="T1" fmla="*/ 722 h 1146"/>
                <a:gd name="T2" fmla="*/ 0 w 1872"/>
                <a:gd name="T3" fmla="*/ 722 h 1146"/>
                <a:gd name="T4" fmla="*/ 0 w 1872"/>
                <a:gd name="T5" fmla="*/ 1146 h 1146"/>
                <a:gd name="T6" fmla="*/ 1872 w 1872"/>
                <a:gd name="T7" fmla="*/ 385 h 1146"/>
                <a:gd name="T8" fmla="*/ 1872 w 1872"/>
                <a:gd name="T9" fmla="*/ 0 h 1146"/>
                <a:gd name="T10" fmla="*/ 0 w 1872"/>
                <a:gd name="T11" fmla="*/ 722 h 1146"/>
                <a:gd name="T12" fmla="*/ 0 w 1872"/>
                <a:gd name="T13" fmla="*/ 722 h 1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72" h="1146">
                  <a:moveTo>
                    <a:pt x="0" y="722"/>
                  </a:moveTo>
                  <a:cubicBezTo>
                    <a:pt x="0" y="722"/>
                    <a:pt x="0" y="722"/>
                    <a:pt x="0" y="722"/>
                  </a:cubicBezTo>
                  <a:cubicBezTo>
                    <a:pt x="0" y="1146"/>
                    <a:pt x="0" y="1146"/>
                    <a:pt x="0" y="1146"/>
                  </a:cubicBezTo>
                  <a:cubicBezTo>
                    <a:pt x="1872" y="385"/>
                    <a:pt x="1872" y="385"/>
                    <a:pt x="1872" y="385"/>
                  </a:cubicBezTo>
                  <a:cubicBezTo>
                    <a:pt x="1872" y="0"/>
                    <a:pt x="1872" y="0"/>
                    <a:pt x="1872" y="0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0" y="722"/>
                    <a:pt x="0" y="722"/>
                    <a:pt x="0" y="722"/>
                  </a:cubicBez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1200000" scaled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6"/>
            <p:cNvSpPr>
              <a:spLocks/>
            </p:cNvSpPr>
            <p:nvPr userDrawn="1"/>
          </p:nvSpPr>
          <p:spPr bwMode="auto">
            <a:xfrm>
              <a:off x="1620" y="-106"/>
              <a:ext cx="4442" cy="2275"/>
            </a:xfrm>
            <a:custGeom>
              <a:avLst/>
              <a:gdLst>
                <a:gd name="T0" fmla="*/ 0 w 1877"/>
                <a:gd name="T1" fmla="*/ 0 h 962"/>
                <a:gd name="T2" fmla="*/ 0 w 1877"/>
                <a:gd name="T3" fmla="*/ 425 h 962"/>
                <a:gd name="T4" fmla="*/ 1377 w 1877"/>
                <a:gd name="T5" fmla="*/ 960 h 962"/>
                <a:gd name="T6" fmla="*/ 1381 w 1877"/>
                <a:gd name="T7" fmla="*/ 962 h 962"/>
                <a:gd name="T8" fmla="*/ 1419 w 1877"/>
                <a:gd name="T9" fmla="*/ 947 h 962"/>
                <a:gd name="T10" fmla="*/ 1388 w 1877"/>
                <a:gd name="T11" fmla="*/ 935 h 962"/>
                <a:gd name="T12" fmla="*/ 27 w 1877"/>
                <a:gd name="T13" fmla="*/ 408 h 962"/>
                <a:gd name="T14" fmla="*/ 27 w 1877"/>
                <a:gd name="T15" fmla="*/ 40 h 962"/>
                <a:gd name="T16" fmla="*/ 1850 w 1877"/>
                <a:gd name="T17" fmla="*/ 781 h 962"/>
                <a:gd name="T18" fmla="*/ 1877 w 1877"/>
                <a:gd name="T19" fmla="*/ 770 h 962"/>
                <a:gd name="T20" fmla="*/ 1877 w 1877"/>
                <a:gd name="T21" fmla="*/ 764 h 962"/>
                <a:gd name="T22" fmla="*/ 0 w 1877"/>
                <a:gd name="T23" fmla="*/ 0 h 9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77" h="962">
                  <a:moveTo>
                    <a:pt x="0" y="0"/>
                  </a:moveTo>
                  <a:cubicBezTo>
                    <a:pt x="0" y="425"/>
                    <a:pt x="0" y="425"/>
                    <a:pt x="0" y="425"/>
                  </a:cubicBezTo>
                  <a:cubicBezTo>
                    <a:pt x="428" y="591"/>
                    <a:pt x="943" y="792"/>
                    <a:pt x="1377" y="960"/>
                  </a:cubicBezTo>
                  <a:cubicBezTo>
                    <a:pt x="1381" y="962"/>
                    <a:pt x="1381" y="962"/>
                    <a:pt x="1381" y="962"/>
                  </a:cubicBezTo>
                  <a:cubicBezTo>
                    <a:pt x="1419" y="947"/>
                    <a:pt x="1419" y="947"/>
                    <a:pt x="1419" y="947"/>
                  </a:cubicBezTo>
                  <a:cubicBezTo>
                    <a:pt x="1388" y="935"/>
                    <a:pt x="1388" y="935"/>
                    <a:pt x="1388" y="935"/>
                  </a:cubicBezTo>
                  <a:cubicBezTo>
                    <a:pt x="959" y="769"/>
                    <a:pt x="452" y="573"/>
                    <a:pt x="27" y="408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1708" y="723"/>
                    <a:pt x="1839" y="777"/>
                    <a:pt x="1850" y="781"/>
                  </a:cubicBezTo>
                  <a:cubicBezTo>
                    <a:pt x="1877" y="770"/>
                    <a:pt x="1877" y="770"/>
                    <a:pt x="1877" y="770"/>
                  </a:cubicBezTo>
                  <a:cubicBezTo>
                    <a:pt x="1877" y="764"/>
                    <a:pt x="1877" y="764"/>
                    <a:pt x="1877" y="764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4" name="Master Brand 01 - GRADIENT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7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7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EA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51" name="Master Brand 01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2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EA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3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81" name="Consulting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7E00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1" name="Consulting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7E00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3" name="Consulting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4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7E00FF"/>
                </a:gs>
                <a:gs pos="100000">
                  <a:srgbClr val="380089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5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7E00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9" name="Digital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FFB600"/>
              </a:gs>
              <a:gs pos="98000">
                <a:srgbClr val="FF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2" name="Digital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60" name="Digital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61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FF00"/>
                </a:gs>
                <a:gs pos="100000">
                  <a:srgbClr val="FFB600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62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6" name="Operations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2800FF"/>
              </a:gs>
              <a:gs pos="98000">
                <a:srgbClr val="00F3FF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0" name="Operations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3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54" name="Operations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55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00F3FF"/>
                </a:gs>
                <a:gs pos="100000">
                  <a:srgbClr val="2800FF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56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3" name="Strategy - GRADIENT GTS" hidden="1"/>
          <p:cNvSpPr>
            <a:spLocks/>
          </p:cNvSpPr>
          <p:nvPr userDrawn="1"/>
        </p:nvSpPr>
        <p:spPr bwMode="auto">
          <a:xfrm>
            <a:off x="2623155" y="1011604"/>
            <a:ext cx="4750511" cy="4850013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710012"/>
              </a:gs>
              <a:gs pos="98000">
                <a:srgbClr val="FF00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69" name="Strate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pSp>
        <p:nvGrpSpPr>
          <p:cNvPr id="36" name="Strategy - DIMENSIONAL GTS" hidden="1"/>
          <p:cNvGrpSpPr/>
          <p:nvPr userDrawn="1"/>
        </p:nvGrpSpPr>
        <p:grpSpPr bwMode="auto">
          <a:xfrm>
            <a:off x="2622518" y="1011604"/>
            <a:ext cx="4751149" cy="4850013"/>
            <a:chOff x="336907" y="342900"/>
            <a:chExt cx="2298344" cy="2346169"/>
          </a:xfrm>
        </p:grpSpPr>
        <p:sp>
          <p:nvSpPr>
            <p:cNvPr id="37" name="Freeform 12"/>
            <p:cNvSpPr>
              <a:spLocks/>
            </p:cNvSpPr>
            <p:nvPr userDrawn="1"/>
          </p:nvSpPr>
          <p:spPr bwMode="auto">
            <a:xfrm>
              <a:off x="336907" y="1283172"/>
              <a:ext cx="2298344" cy="1405897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710012"/>
                </a:gs>
              </a:gsLst>
              <a:lin ang="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8" name="Freeform 11"/>
            <p:cNvSpPr>
              <a:spLocks/>
            </p:cNvSpPr>
            <p:nvPr userDrawn="1"/>
          </p:nvSpPr>
          <p:spPr bwMode="auto">
            <a:xfrm>
              <a:off x="336907" y="342900"/>
              <a:ext cx="2298344" cy="1412213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5" name="Technology - GRADIENT GTS" hidden="1"/>
          <p:cNvSpPr>
            <a:spLocks/>
          </p:cNvSpPr>
          <p:nvPr userDrawn="1"/>
        </p:nvSpPr>
        <p:spPr bwMode="auto">
          <a:xfrm>
            <a:off x="2623154" y="1012417"/>
            <a:ext cx="4752000" cy="4849200"/>
          </a:xfrm>
          <a:custGeom>
            <a:avLst/>
            <a:gdLst>
              <a:gd name="T0" fmla="*/ 0 w 1412"/>
              <a:gd name="T1" fmla="*/ 0 h 1442"/>
              <a:gd name="T2" fmla="*/ 0 w 1412"/>
              <a:gd name="T3" fmla="*/ 320 h 1442"/>
              <a:gd name="T4" fmla="*/ 1037 w 1412"/>
              <a:gd name="T5" fmla="*/ 723 h 1442"/>
              <a:gd name="T6" fmla="*/ 0 w 1412"/>
              <a:gd name="T7" fmla="*/ 1122 h 1442"/>
              <a:gd name="T8" fmla="*/ 0 w 1412"/>
              <a:gd name="T9" fmla="*/ 1442 h 1442"/>
              <a:gd name="T10" fmla="*/ 1412 w 1412"/>
              <a:gd name="T11" fmla="*/ 868 h 1442"/>
              <a:gd name="T12" fmla="*/ 1412 w 1412"/>
              <a:gd name="T13" fmla="*/ 575 h 1442"/>
              <a:gd name="T14" fmla="*/ 0 w 1412"/>
              <a:gd name="T15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412" h="1442"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0" y="320"/>
                  <a:pt x="907" y="672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gradFill>
            <a:gsLst>
              <a:gs pos="0">
                <a:srgbClr val="00F3FF"/>
              </a:gs>
              <a:gs pos="98000">
                <a:srgbClr val="00FF00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49" name="Technology - OUTLINED GTS" hidden="1"/>
          <p:cNvSpPr>
            <a:spLocks noEditPoints="1"/>
          </p:cNvSpPr>
          <p:nvPr userDrawn="1"/>
        </p:nvSpPr>
        <p:spPr bwMode="auto">
          <a:xfrm>
            <a:off x="2606930" y="1003887"/>
            <a:ext cx="4772285" cy="4872243"/>
          </a:xfrm>
          <a:custGeom>
            <a:avLst/>
            <a:gdLst>
              <a:gd name="T0" fmla="*/ 20 w 1412"/>
              <a:gd name="T1" fmla="*/ 30 h 1442"/>
              <a:gd name="T2" fmla="*/ 1392 w 1412"/>
              <a:gd name="T3" fmla="*/ 588 h 1442"/>
              <a:gd name="T4" fmla="*/ 1392 w 1412"/>
              <a:gd name="T5" fmla="*/ 855 h 1442"/>
              <a:gd name="T6" fmla="*/ 20 w 1412"/>
              <a:gd name="T7" fmla="*/ 1412 h 1442"/>
              <a:gd name="T8" fmla="*/ 20 w 1412"/>
              <a:gd name="T9" fmla="*/ 1136 h 1442"/>
              <a:gd name="T10" fmla="*/ 1044 w 1412"/>
              <a:gd name="T11" fmla="*/ 741 h 1442"/>
              <a:gd name="T12" fmla="*/ 1044 w 1412"/>
              <a:gd name="T13" fmla="*/ 741 h 1442"/>
              <a:gd name="T14" fmla="*/ 1092 w 1412"/>
              <a:gd name="T15" fmla="*/ 722 h 1442"/>
              <a:gd name="T16" fmla="*/ 1044 w 1412"/>
              <a:gd name="T17" fmla="*/ 704 h 1442"/>
              <a:gd name="T18" fmla="*/ 20 w 1412"/>
              <a:gd name="T19" fmla="*/ 307 h 1442"/>
              <a:gd name="T20" fmla="*/ 20 w 1412"/>
              <a:gd name="T21" fmla="*/ 30 h 1442"/>
              <a:gd name="T22" fmla="*/ 0 w 1412"/>
              <a:gd name="T23" fmla="*/ 0 h 1442"/>
              <a:gd name="T24" fmla="*/ 0 w 1412"/>
              <a:gd name="T25" fmla="*/ 320 h 1442"/>
              <a:gd name="T26" fmla="*/ 1037 w 1412"/>
              <a:gd name="T27" fmla="*/ 723 h 1442"/>
              <a:gd name="T28" fmla="*/ 1037 w 1412"/>
              <a:gd name="T29" fmla="*/ 723 h 1442"/>
              <a:gd name="T30" fmla="*/ 0 w 1412"/>
              <a:gd name="T31" fmla="*/ 1122 h 1442"/>
              <a:gd name="T32" fmla="*/ 0 w 1412"/>
              <a:gd name="T33" fmla="*/ 1442 h 1442"/>
              <a:gd name="T34" fmla="*/ 1412 w 1412"/>
              <a:gd name="T35" fmla="*/ 868 h 1442"/>
              <a:gd name="T36" fmla="*/ 1412 w 1412"/>
              <a:gd name="T37" fmla="*/ 868 h 1442"/>
              <a:gd name="T38" fmla="*/ 1412 w 1412"/>
              <a:gd name="T39" fmla="*/ 575 h 1442"/>
              <a:gd name="T40" fmla="*/ 0 w 1412"/>
              <a:gd name="T41" fmla="*/ 0 h 1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1412" h="1442">
                <a:moveTo>
                  <a:pt x="20" y="30"/>
                </a:moveTo>
                <a:cubicBezTo>
                  <a:pt x="1392" y="588"/>
                  <a:pt x="1392" y="588"/>
                  <a:pt x="1392" y="588"/>
                </a:cubicBezTo>
                <a:cubicBezTo>
                  <a:pt x="1392" y="855"/>
                  <a:pt x="1392" y="855"/>
                  <a:pt x="1392" y="855"/>
                </a:cubicBezTo>
                <a:cubicBezTo>
                  <a:pt x="20" y="1412"/>
                  <a:pt x="20" y="1412"/>
                  <a:pt x="20" y="1412"/>
                </a:cubicBezTo>
                <a:cubicBezTo>
                  <a:pt x="20" y="1136"/>
                  <a:pt x="20" y="1136"/>
                  <a:pt x="20" y="1136"/>
                </a:cubicBezTo>
                <a:cubicBezTo>
                  <a:pt x="130" y="1093"/>
                  <a:pt x="924" y="787"/>
                  <a:pt x="1044" y="741"/>
                </a:cubicBezTo>
                <a:cubicBezTo>
                  <a:pt x="1044" y="741"/>
                  <a:pt x="1044" y="741"/>
                  <a:pt x="1044" y="741"/>
                </a:cubicBezTo>
                <a:cubicBezTo>
                  <a:pt x="1092" y="722"/>
                  <a:pt x="1092" y="722"/>
                  <a:pt x="1092" y="722"/>
                </a:cubicBezTo>
                <a:cubicBezTo>
                  <a:pt x="1044" y="704"/>
                  <a:pt x="1044" y="704"/>
                  <a:pt x="1044" y="704"/>
                </a:cubicBezTo>
                <a:cubicBezTo>
                  <a:pt x="721" y="579"/>
                  <a:pt x="340" y="431"/>
                  <a:pt x="20" y="307"/>
                </a:cubicBezTo>
                <a:cubicBezTo>
                  <a:pt x="20" y="30"/>
                  <a:pt x="20" y="30"/>
                  <a:pt x="20" y="30"/>
                </a:cubicBezTo>
                <a:moveTo>
                  <a:pt x="0" y="0"/>
                </a:moveTo>
                <a:cubicBezTo>
                  <a:pt x="0" y="320"/>
                  <a:pt x="0" y="320"/>
                  <a:pt x="0" y="320"/>
                </a:cubicBezTo>
                <a:cubicBezTo>
                  <a:pt x="322" y="445"/>
                  <a:pt x="710" y="596"/>
                  <a:pt x="1037" y="723"/>
                </a:cubicBezTo>
                <a:cubicBezTo>
                  <a:pt x="1037" y="723"/>
                  <a:pt x="1037" y="723"/>
                  <a:pt x="1037" y="723"/>
                </a:cubicBezTo>
                <a:cubicBezTo>
                  <a:pt x="907" y="772"/>
                  <a:pt x="0" y="1122"/>
                  <a:pt x="0" y="1122"/>
                </a:cubicBezTo>
                <a:cubicBezTo>
                  <a:pt x="0" y="1442"/>
                  <a:pt x="0" y="1442"/>
                  <a:pt x="0" y="1442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868"/>
                  <a:pt x="1412" y="868"/>
                  <a:pt x="1412" y="868"/>
                </a:cubicBezTo>
                <a:cubicBezTo>
                  <a:pt x="1412" y="575"/>
                  <a:pt x="1412" y="575"/>
                  <a:pt x="1412" y="575"/>
                </a:cubicBezTo>
                <a:cubicBezTo>
                  <a:pt x="0" y="0"/>
                  <a:pt x="0" y="0"/>
                  <a:pt x="0" y="0"/>
                </a:cubicBezTo>
                <a:close/>
              </a:path>
            </a:pathLst>
          </a:custGeom>
          <a:solidFill>
            <a:srgbClr val="00FF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20" name="Accenture_Technology_WHITE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800" y="464712"/>
            <a:ext cx="3855600" cy="618771"/>
          </a:xfrm>
          <a:prstGeom prst="rect">
            <a:avLst/>
          </a:prstGeom>
        </p:spPr>
      </p:pic>
      <p:pic>
        <p:nvPicPr>
          <p:cNvPr id="24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000" y="459803"/>
            <a:ext cx="3276000" cy="623063"/>
          </a:xfrm>
          <a:prstGeom prst="rect">
            <a:avLst/>
          </a:prstGeom>
        </p:spPr>
      </p:pic>
      <p:pic>
        <p:nvPicPr>
          <p:cNvPr id="32" name="Accenture_Strategy_BLACK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59803"/>
            <a:ext cx="3276261" cy="623113"/>
          </a:xfrm>
          <a:prstGeom prst="rect">
            <a:avLst/>
          </a:prstGeom>
        </p:spPr>
      </p:pic>
      <p:pic>
        <p:nvPicPr>
          <p:cNvPr id="2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3225" y="476724"/>
            <a:ext cx="3704400" cy="613912"/>
          </a:xfrm>
          <a:prstGeom prst="rect">
            <a:avLst/>
          </a:prstGeom>
        </p:spPr>
      </p:pic>
      <p:pic>
        <p:nvPicPr>
          <p:cNvPr id="31" name="Accenture_Operations_BLACK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72739" y="476724"/>
            <a:ext cx="3704886" cy="613992"/>
          </a:xfrm>
          <a:prstGeom prst="rect">
            <a:avLst/>
          </a:prstGeom>
        </p:spPr>
      </p:pic>
      <p:pic>
        <p:nvPicPr>
          <p:cNvPr id="26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1110"/>
            <a:ext cx="3866400" cy="684773"/>
          </a:xfrm>
          <a:prstGeom prst="rect">
            <a:avLst/>
          </a:prstGeom>
        </p:spPr>
      </p:pic>
      <p:pic>
        <p:nvPicPr>
          <p:cNvPr id="34" name="Accenture_Mobility_BLACK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50" y="651110"/>
            <a:ext cx="3867150" cy="684905"/>
          </a:xfrm>
          <a:prstGeom prst="rect">
            <a:avLst/>
          </a:prstGeom>
        </p:spPr>
      </p:pic>
      <p:pic>
        <p:nvPicPr>
          <p:cNvPr id="28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42" name="Accenture_Interactive_BLACK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4100" y="657225"/>
            <a:ext cx="3866400" cy="683539"/>
          </a:xfrm>
          <a:prstGeom prst="rect">
            <a:avLst/>
          </a:prstGeom>
        </p:spPr>
      </p:pic>
      <p:pic>
        <p:nvPicPr>
          <p:cNvPr id="25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6400" cy="692114"/>
          </a:xfrm>
          <a:prstGeom prst="rect">
            <a:avLst/>
          </a:prstGeom>
        </p:spPr>
      </p:pic>
      <p:pic>
        <p:nvPicPr>
          <p:cNvPr id="33" name="Accenture_Analytics_BLACK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3349" y="658010"/>
            <a:ext cx="3867151" cy="692249"/>
          </a:xfrm>
          <a:prstGeom prst="rect">
            <a:avLst/>
          </a:prstGeom>
        </p:spPr>
      </p:pic>
      <p:pic>
        <p:nvPicPr>
          <p:cNvPr id="27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425" y="467886"/>
            <a:ext cx="2959200" cy="635308"/>
          </a:xfrm>
          <a:prstGeom prst="rect">
            <a:avLst/>
          </a:prstGeom>
        </p:spPr>
      </p:pic>
      <p:pic>
        <p:nvPicPr>
          <p:cNvPr id="35" name="Accenture_Digital_BLACK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2" y="467886"/>
            <a:ext cx="2959553" cy="635385"/>
          </a:xfrm>
          <a:prstGeom prst="rect">
            <a:avLst/>
          </a:prstGeom>
        </p:spPr>
      </p:pic>
      <p:pic>
        <p:nvPicPr>
          <p:cNvPr id="22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5225" y="464711"/>
            <a:ext cx="3722400" cy="633721"/>
          </a:xfrm>
          <a:prstGeom prst="rect">
            <a:avLst/>
          </a:prstGeom>
        </p:spPr>
      </p:pic>
      <p:pic>
        <p:nvPicPr>
          <p:cNvPr id="30" name="Accenture_Consulting_BLACK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7756071" y="464711"/>
            <a:ext cx="3721554" cy="633578"/>
          </a:xfrm>
          <a:prstGeom prst="rect">
            <a:avLst/>
          </a:prstGeom>
        </p:spPr>
      </p:pic>
      <p:grpSp>
        <p:nvGrpSpPr>
          <p:cNvPr id="39" name="Accenture_MasterWHITE" hidden="1"/>
          <p:cNvGrpSpPr/>
          <p:nvPr userDrawn="1"/>
        </p:nvGrpSpPr>
        <p:grpSpPr bwMode="auto">
          <a:xfrm>
            <a:off x="7782263" y="470921"/>
            <a:ext cx="1828462" cy="530297"/>
            <a:chOff x="457202" y="420673"/>
            <a:chExt cx="2182661" cy="633434"/>
          </a:xfrm>
        </p:grpSpPr>
        <p:sp>
          <p:nvSpPr>
            <p:cNvPr id="40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41" name="Freeform 40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43" name="Accenture_MasterBLACK" hidden="1"/>
          <p:cNvGrpSpPr/>
          <p:nvPr userDrawn="1"/>
        </p:nvGrpSpPr>
        <p:grpSpPr bwMode="auto">
          <a:xfrm>
            <a:off x="7767974" y="460549"/>
            <a:ext cx="1828462" cy="528825"/>
            <a:chOff x="476250" y="397668"/>
            <a:chExt cx="2195577" cy="635000"/>
          </a:xfrm>
        </p:grpSpPr>
        <p:sp>
          <p:nvSpPr>
            <p:cNvPr id="44" name="Freeform 43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45" name="Accenture Black"/>
            <p:cNvPicPr>
              <a:picLocks noChangeAspect="1"/>
            </p:cNvPicPr>
            <p:nvPr userDrawn="1"/>
          </p:nvPicPr>
          <p:blipFill>
            <a:blip r:embed="rId1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pic>
        <p:nvPicPr>
          <p:cNvPr id="96" name="Graphic 95">
            <a:extLst>
              <a:ext uri="{FF2B5EF4-FFF2-40B4-BE49-F238E27FC236}">
                <a16:creationId xmlns:a16="http://schemas.microsoft.com/office/drawing/2014/main" id="{195C551D-CBB4-4D8B-9995-9988F891D56E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 bwMode="auto">
          <a:xfrm>
            <a:off x="10302875" y="325149"/>
            <a:ext cx="1552575" cy="409575"/>
          </a:xfrm>
          <a:prstGeom prst="rect">
            <a:avLst/>
          </a:prstGeom>
        </p:spPr>
      </p:pic>
      <p:sp>
        <p:nvSpPr>
          <p:cNvPr id="106" name="Text Placeholder 9">
            <a:extLst>
              <a:ext uri="{FF2B5EF4-FFF2-40B4-BE49-F238E27FC236}">
                <a16:creationId xmlns:a16="http://schemas.microsoft.com/office/drawing/2014/main" id="{D1183BD2-F7A6-4617-9C41-470003205D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346640" y="3389745"/>
            <a:ext cx="3859050" cy="447332"/>
          </a:xfrm>
        </p:spPr>
        <p:txBody>
          <a:bodyPr anchor="b"/>
          <a:lstStyle>
            <a:lvl1pPr marL="0" indent="0">
              <a:lnSpc>
                <a:spcPct val="80000"/>
              </a:lnSpc>
              <a:buNone/>
              <a:defRPr sz="25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SUBTITLE LINE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754D960-1AA0-4A83-BDD0-A0B9D791FFB6}"/>
              </a:ext>
            </a:extLst>
          </p:cNvPr>
          <p:cNvGrpSpPr/>
          <p:nvPr userDrawn="1"/>
        </p:nvGrpSpPr>
        <p:grpSpPr bwMode="auto">
          <a:xfrm>
            <a:off x="-28572" y="-44656"/>
            <a:ext cx="4030830" cy="4139080"/>
            <a:chOff x="5303912" y="3275741"/>
            <a:chExt cx="381000" cy="391232"/>
          </a:xfrm>
        </p:grpSpPr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A5E24E15-234A-473A-95B7-0AE2830E115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 bwMode="auto">
            <a:xfrm>
              <a:off x="5303912" y="3428848"/>
              <a:ext cx="381000" cy="238125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CBBE9FCF-CFA3-4AA9-8600-DF7E799102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 bwMode="auto">
            <a:xfrm>
              <a:off x="5303912" y="3275741"/>
              <a:ext cx="381000" cy="238125"/>
            </a:xfrm>
            <a:prstGeom prst="rect">
              <a:avLst/>
            </a:prstGeom>
          </p:spPr>
        </p:pic>
      </p:grpSp>
      <p:sp>
        <p:nvSpPr>
          <p:cNvPr id="110" name="Title 2">
            <a:extLst>
              <a:ext uri="{FF2B5EF4-FFF2-40B4-BE49-F238E27FC236}">
                <a16:creationId xmlns:a16="http://schemas.microsoft.com/office/drawing/2014/main" id="{DE9A680C-ACC0-4701-BBB2-E82A255596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4346640" y="1510524"/>
            <a:ext cx="5353246" cy="1862538"/>
          </a:xfrm>
        </p:spPr>
        <p:txBody>
          <a:bodyPr tIns="252000" anchor="t"/>
          <a:lstStyle>
            <a:lvl1pPr>
              <a:lnSpc>
                <a:spcPct val="70000"/>
              </a:lnSpc>
              <a:defRPr sz="5000" spc="-15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</a:t>
            </a:r>
            <a:br>
              <a:rPr lang="en-US"/>
            </a:br>
            <a:r>
              <a:rPr lang="en-US"/>
              <a:t>to edit Master title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327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601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 bwMode="auto">
          <a:xfrm>
            <a:off x="334963" y="2730724"/>
            <a:ext cx="8561387" cy="1213672"/>
          </a:xfrm>
        </p:spPr>
        <p:txBody>
          <a:bodyPr anchor="ctr"/>
          <a:lstStyle>
            <a:lvl1pPr>
              <a:lnSpc>
                <a:spcPct val="80000"/>
              </a:lnSpc>
              <a:defRPr sz="5867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divider</a:t>
            </a:r>
          </a:p>
        </p:txBody>
      </p:sp>
      <p:pic>
        <p:nvPicPr>
          <p:cNvPr id="31" name="Accenture_Technology_WHITE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246366"/>
            <a:ext cx="2023200" cy="324696"/>
          </a:xfrm>
          <a:prstGeom prst="rect">
            <a:avLst/>
          </a:prstGeom>
        </p:spPr>
      </p:pic>
      <p:pic>
        <p:nvPicPr>
          <p:cNvPr id="18" name="Accenture_Strategy_WHITEOUT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5" name="Accenture_Strategy_WHITE" hidden="1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676"/>
            <a:ext cx="1728000" cy="328649"/>
          </a:xfrm>
          <a:prstGeom prst="rect">
            <a:avLst/>
          </a:prstGeom>
        </p:spPr>
      </p:pic>
      <p:pic>
        <p:nvPicPr>
          <p:cNvPr id="34" name="Accenture_Operations_WHITEOUT" hidden="1"/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3" name="Accenture_Operations_WHITE" hidden="1"/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6538" y="6249458"/>
            <a:ext cx="1972800" cy="326942"/>
          </a:xfrm>
          <a:prstGeom prst="rect">
            <a:avLst/>
          </a:prstGeom>
        </p:spPr>
      </p:pic>
      <p:pic>
        <p:nvPicPr>
          <p:cNvPr id="35" name="Accenture_Mobility_WHITEOUT" hidden="1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19" name="Accenture_Mobility_WHITE" hidden="1"/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41042"/>
            <a:ext cx="2044800" cy="362152"/>
          </a:xfrm>
          <a:prstGeom prst="rect">
            <a:avLst/>
          </a:prstGeom>
        </p:spPr>
      </p:pic>
      <p:pic>
        <p:nvPicPr>
          <p:cNvPr id="36" name="Accenture_Interactive_WHITEOUT" hidden="1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Interactive_WHITE" hidden="1"/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38" name="Accenture_Analytics_WHITEOUT" hidden="1"/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37" name="Accenture_Analytics_WHITE" hidden="1"/>
          <p:cNvPicPr>
            <a:picLocks noChangeAspect="1"/>
          </p:cNvPicPr>
          <p:nvPr userDrawn="1"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16" name="Accenture_Digital_WHITEOUT" hidden="1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8" name="Accenture_Digital_WHITE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285"/>
            <a:ext cx="1544400" cy="331566"/>
          </a:xfrm>
          <a:prstGeom prst="rect">
            <a:avLst/>
          </a:prstGeom>
        </p:spPr>
      </p:pic>
      <p:pic>
        <p:nvPicPr>
          <p:cNvPr id="15" name="Accenture_Consulting_WHITEOUT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pic>
        <p:nvPicPr>
          <p:cNvPr id="4" name="Accenture_Consulting_WHITE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7239" y="6244518"/>
            <a:ext cx="1944000" cy="330957"/>
          </a:xfrm>
          <a:prstGeom prst="rect">
            <a:avLst/>
          </a:prstGeom>
        </p:spPr>
      </p:pic>
      <p:grpSp>
        <p:nvGrpSpPr>
          <p:cNvPr id="23" name="Accenture_Master" hidden="1"/>
          <p:cNvGrpSpPr/>
          <p:nvPr userDrawn="1"/>
        </p:nvGrpSpPr>
        <p:grpSpPr bwMode="auto">
          <a:xfrm>
            <a:off x="345019" y="6246662"/>
            <a:ext cx="957526" cy="277705"/>
            <a:chOff x="457202" y="420673"/>
            <a:chExt cx="2182661" cy="633434"/>
          </a:xfrm>
        </p:grpSpPr>
        <p:sp>
          <p:nvSpPr>
            <p:cNvPr id="24" name="Freeform 6"/>
            <p:cNvSpPr>
              <a:spLocks noEditPoints="1"/>
            </p:cNvSpPr>
            <p:nvPr userDrawn="1"/>
          </p:nvSpPr>
          <p:spPr bwMode="auto">
            <a:xfrm>
              <a:off x="457202" y="668790"/>
              <a:ext cx="2182661" cy="385317"/>
            </a:xfrm>
            <a:custGeom>
              <a:avLst/>
              <a:gdLst>
                <a:gd name="T0" fmla="*/ 35 w 765"/>
                <a:gd name="T1" fmla="*/ 118 h 135"/>
                <a:gd name="T2" fmla="*/ 56 w 765"/>
                <a:gd name="T3" fmla="*/ 88 h 135"/>
                <a:gd name="T4" fmla="*/ 78 w 765"/>
                <a:gd name="T5" fmla="*/ 62 h 135"/>
                <a:gd name="T6" fmla="*/ 4 w 765"/>
                <a:gd name="T7" fmla="*/ 62 h 135"/>
                <a:gd name="T8" fmla="*/ 42 w 765"/>
                <a:gd name="T9" fmla="*/ 47 h 135"/>
                <a:gd name="T10" fmla="*/ 56 w 765"/>
                <a:gd name="T11" fmla="*/ 75 h 135"/>
                <a:gd name="T12" fmla="*/ 30 w 765"/>
                <a:gd name="T13" fmla="*/ 135 h 135"/>
                <a:gd name="T14" fmla="*/ 56 w 765"/>
                <a:gd name="T15" fmla="*/ 121 h 135"/>
                <a:gd name="T16" fmla="*/ 78 w 765"/>
                <a:gd name="T17" fmla="*/ 132 h 135"/>
                <a:gd name="T18" fmla="*/ 132 w 765"/>
                <a:gd name="T19" fmla="*/ 47 h 135"/>
                <a:gd name="T20" fmla="*/ 154 w 765"/>
                <a:gd name="T21" fmla="*/ 118 h 135"/>
                <a:gd name="T22" fmla="*/ 171 w 765"/>
                <a:gd name="T23" fmla="*/ 130 h 135"/>
                <a:gd name="T24" fmla="*/ 88 w 765"/>
                <a:gd name="T25" fmla="*/ 78 h 135"/>
                <a:gd name="T26" fmla="*/ 172 w 765"/>
                <a:gd name="T27" fmla="*/ 67 h 135"/>
                <a:gd name="T28" fmla="*/ 236 w 765"/>
                <a:gd name="T29" fmla="*/ 67 h 135"/>
                <a:gd name="T30" fmla="*/ 202 w 765"/>
                <a:gd name="T31" fmla="*/ 74 h 135"/>
                <a:gd name="T32" fmla="*/ 260 w 765"/>
                <a:gd name="T33" fmla="*/ 116 h 135"/>
                <a:gd name="T34" fmla="*/ 231 w 765"/>
                <a:gd name="T35" fmla="*/ 135 h 135"/>
                <a:gd name="T36" fmla="*/ 223 w 765"/>
                <a:gd name="T37" fmla="*/ 31 h 135"/>
                <a:gd name="T38" fmla="*/ 236 w 765"/>
                <a:gd name="T39" fmla="*/ 67 h 135"/>
                <a:gd name="T40" fmla="*/ 291 w 765"/>
                <a:gd name="T41" fmla="*/ 63 h 135"/>
                <a:gd name="T42" fmla="*/ 327 w 765"/>
                <a:gd name="T43" fmla="*/ 63 h 135"/>
                <a:gd name="T44" fmla="*/ 349 w 765"/>
                <a:gd name="T45" fmla="*/ 71 h 135"/>
                <a:gd name="T46" fmla="*/ 269 w 765"/>
                <a:gd name="T47" fmla="*/ 77 h 135"/>
                <a:gd name="T48" fmla="*/ 347 w 765"/>
                <a:gd name="T49" fmla="*/ 131 h 135"/>
                <a:gd name="T50" fmla="*/ 328 w 765"/>
                <a:gd name="T51" fmla="*/ 118 h 135"/>
                <a:gd name="T52" fmla="*/ 349 w 765"/>
                <a:gd name="T53" fmla="*/ 77 h 135"/>
                <a:gd name="T54" fmla="*/ 418 w 765"/>
                <a:gd name="T55" fmla="*/ 76 h 135"/>
                <a:gd name="T56" fmla="*/ 408 w 765"/>
                <a:gd name="T57" fmla="*/ 52 h 135"/>
                <a:gd name="T58" fmla="*/ 384 w 765"/>
                <a:gd name="T59" fmla="*/ 132 h 135"/>
                <a:gd name="T60" fmla="*/ 361 w 765"/>
                <a:gd name="T61" fmla="*/ 33 h 135"/>
                <a:gd name="T62" fmla="*/ 384 w 765"/>
                <a:gd name="T63" fmla="*/ 51 h 135"/>
                <a:gd name="T64" fmla="*/ 414 w 765"/>
                <a:gd name="T65" fmla="*/ 31 h 135"/>
                <a:gd name="T66" fmla="*/ 441 w 765"/>
                <a:gd name="T67" fmla="*/ 132 h 135"/>
                <a:gd name="T68" fmla="*/ 489 w 765"/>
                <a:gd name="T69" fmla="*/ 49 h 135"/>
                <a:gd name="T70" fmla="*/ 505 w 765"/>
                <a:gd name="T71" fmla="*/ 118 h 135"/>
                <a:gd name="T72" fmla="*/ 516 w 765"/>
                <a:gd name="T73" fmla="*/ 133 h 135"/>
                <a:gd name="T74" fmla="*/ 466 w 765"/>
                <a:gd name="T75" fmla="*/ 107 h 135"/>
                <a:gd name="T76" fmla="*/ 447 w 765"/>
                <a:gd name="T77" fmla="*/ 49 h 135"/>
                <a:gd name="T78" fmla="*/ 466 w 765"/>
                <a:gd name="T79" fmla="*/ 33 h 135"/>
                <a:gd name="T80" fmla="*/ 489 w 765"/>
                <a:gd name="T81" fmla="*/ 0 h 135"/>
                <a:gd name="T82" fmla="*/ 519 w 765"/>
                <a:gd name="T83" fmla="*/ 33 h 135"/>
                <a:gd name="T84" fmla="*/ 489 w 765"/>
                <a:gd name="T85" fmla="*/ 49 h 135"/>
                <a:gd name="T86" fmla="*/ 586 w 765"/>
                <a:gd name="T87" fmla="*/ 114 h 135"/>
                <a:gd name="T88" fmla="*/ 556 w 765"/>
                <a:gd name="T89" fmla="*/ 135 h 135"/>
                <a:gd name="T90" fmla="*/ 529 w 765"/>
                <a:gd name="T91" fmla="*/ 33 h 135"/>
                <a:gd name="T92" fmla="*/ 552 w 765"/>
                <a:gd name="T93" fmla="*/ 90 h 135"/>
                <a:gd name="T94" fmla="*/ 563 w 765"/>
                <a:gd name="T95" fmla="*/ 113 h 135"/>
                <a:gd name="T96" fmla="*/ 586 w 765"/>
                <a:gd name="T97" fmla="*/ 33 h 135"/>
                <a:gd name="T98" fmla="*/ 609 w 765"/>
                <a:gd name="T99" fmla="*/ 132 h 135"/>
                <a:gd name="T100" fmla="*/ 647 w 765"/>
                <a:gd name="T101" fmla="*/ 89 h 135"/>
                <a:gd name="T102" fmla="*/ 624 w 765"/>
                <a:gd name="T103" fmla="*/ 132 h 135"/>
                <a:gd name="T104" fmla="*/ 647 w 765"/>
                <a:gd name="T105" fmla="*/ 33 h 135"/>
                <a:gd name="T106" fmla="*/ 648 w 765"/>
                <a:gd name="T107" fmla="*/ 51 h 135"/>
                <a:gd name="T108" fmla="*/ 680 w 765"/>
                <a:gd name="T109" fmla="*/ 55 h 135"/>
                <a:gd name="T110" fmla="*/ 743 w 765"/>
                <a:gd name="T111" fmla="*/ 63 h 135"/>
                <a:gd name="T112" fmla="*/ 726 w 765"/>
                <a:gd name="T113" fmla="*/ 45 h 135"/>
                <a:gd name="T114" fmla="*/ 765 w 765"/>
                <a:gd name="T115" fmla="*/ 77 h 135"/>
                <a:gd name="T116" fmla="*/ 727 w 765"/>
                <a:gd name="T117" fmla="*/ 31 h 135"/>
                <a:gd name="T118" fmla="*/ 735 w 765"/>
                <a:gd name="T119" fmla="*/ 135 h 135"/>
                <a:gd name="T120" fmla="*/ 763 w 765"/>
                <a:gd name="T121" fmla="*/ 115 h 135"/>
                <a:gd name="T122" fmla="*/ 706 w 765"/>
                <a:gd name="T123" fmla="*/ 77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5" h="135">
                  <a:moveTo>
                    <a:pt x="56" y="88"/>
                  </a:moveTo>
                  <a:cubicBezTo>
                    <a:pt x="56" y="101"/>
                    <a:pt x="51" y="118"/>
                    <a:pt x="35" y="118"/>
                  </a:cubicBezTo>
                  <a:cubicBezTo>
                    <a:pt x="28" y="118"/>
                    <a:pt x="23" y="114"/>
                    <a:pt x="23" y="106"/>
                  </a:cubicBezTo>
                  <a:cubicBezTo>
                    <a:pt x="23" y="91"/>
                    <a:pt x="45" y="88"/>
                    <a:pt x="56" y="88"/>
                  </a:cubicBezTo>
                  <a:close/>
                  <a:moveTo>
                    <a:pt x="78" y="132"/>
                  </a:moveTo>
                  <a:cubicBezTo>
                    <a:pt x="78" y="62"/>
                    <a:pt x="78" y="62"/>
                    <a:pt x="78" y="62"/>
                  </a:cubicBezTo>
                  <a:cubicBezTo>
                    <a:pt x="78" y="38"/>
                    <a:pt x="63" y="31"/>
                    <a:pt x="42" y="31"/>
                  </a:cubicBezTo>
                  <a:cubicBezTo>
                    <a:pt x="21" y="31"/>
                    <a:pt x="4" y="39"/>
                    <a:pt x="4" y="62"/>
                  </a:cubicBezTo>
                  <a:cubicBezTo>
                    <a:pt x="27" y="62"/>
                    <a:pt x="27" y="62"/>
                    <a:pt x="27" y="62"/>
                  </a:cubicBezTo>
                  <a:cubicBezTo>
                    <a:pt x="27" y="52"/>
                    <a:pt x="32" y="47"/>
                    <a:pt x="42" y="47"/>
                  </a:cubicBezTo>
                  <a:cubicBezTo>
                    <a:pt x="53" y="47"/>
                    <a:pt x="56" y="55"/>
                    <a:pt x="56" y="65"/>
                  </a:cubicBezTo>
                  <a:cubicBezTo>
                    <a:pt x="56" y="75"/>
                    <a:pt x="56" y="75"/>
                    <a:pt x="56" y="75"/>
                  </a:cubicBezTo>
                  <a:cubicBezTo>
                    <a:pt x="33" y="76"/>
                    <a:pt x="0" y="79"/>
                    <a:pt x="0" y="109"/>
                  </a:cubicBezTo>
                  <a:cubicBezTo>
                    <a:pt x="0" y="125"/>
                    <a:pt x="14" y="135"/>
                    <a:pt x="30" y="135"/>
                  </a:cubicBezTo>
                  <a:cubicBezTo>
                    <a:pt x="41" y="135"/>
                    <a:pt x="51" y="131"/>
                    <a:pt x="56" y="121"/>
                  </a:cubicBezTo>
                  <a:cubicBezTo>
                    <a:pt x="56" y="121"/>
                    <a:pt x="56" y="121"/>
                    <a:pt x="56" y="121"/>
                  </a:cubicBezTo>
                  <a:cubicBezTo>
                    <a:pt x="56" y="132"/>
                    <a:pt x="56" y="132"/>
                    <a:pt x="56" y="132"/>
                  </a:cubicBezTo>
                  <a:lnTo>
                    <a:pt x="78" y="132"/>
                  </a:lnTo>
                  <a:close/>
                  <a:moveTo>
                    <a:pt x="147" y="67"/>
                  </a:moveTo>
                  <a:cubicBezTo>
                    <a:pt x="147" y="57"/>
                    <a:pt x="144" y="47"/>
                    <a:pt x="132" y="47"/>
                  </a:cubicBezTo>
                  <a:cubicBezTo>
                    <a:pt x="117" y="47"/>
                    <a:pt x="113" y="62"/>
                    <a:pt x="113" y="74"/>
                  </a:cubicBezTo>
                  <a:cubicBezTo>
                    <a:pt x="113" y="99"/>
                    <a:pt x="128" y="118"/>
                    <a:pt x="154" y="118"/>
                  </a:cubicBezTo>
                  <a:cubicBezTo>
                    <a:pt x="160" y="118"/>
                    <a:pt x="165" y="118"/>
                    <a:pt x="171" y="116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1" y="133"/>
                    <a:pt x="151" y="135"/>
                    <a:pt x="142" y="135"/>
                  </a:cubicBezTo>
                  <a:cubicBezTo>
                    <a:pt x="106" y="135"/>
                    <a:pt x="88" y="113"/>
                    <a:pt x="88" y="78"/>
                  </a:cubicBezTo>
                  <a:cubicBezTo>
                    <a:pt x="88" y="49"/>
                    <a:pt x="104" y="31"/>
                    <a:pt x="134" y="31"/>
                  </a:cubicBezTo>
                  <a:cubicBezTo>
                    <a:pt x="158" y="31"/>
                    <a:pt x="172" y="42"/>
                    <a:pt x="172" y="67"/>
                  </a:cubicBezTo>
                  <a:lnTo>
                    <a:pt x="147" y="67"/>
                  </a:lnTo>
                  <a:close/>
                  <a:moveTo>
                    <a:pt x="236" y="67"/>
                  </a:moveTo>
                  <a:cubicBezTo>
                    <a:pt x="236" y="57"/>
                    <a:pt x="233" y="47"/>
                    <a:pt x="221" y="47"/>
                  </a:cubicBezTo>
                  <a:cubicBezTo>
                    <a:pt x="206" y="47"/>
                    <a:pt x="202" y="62"/>
                    <a:pt x="202" y="74"/>
                  </a:cubicBezTo>
                  <a:cubicBezTo>
                    <a:pt x="202" y="99"/>
                    <a:pt x="217" y="118"/>
                    <a:pt x="243" y="118"/>
                  </a:cubicBezTo>
                  <a:cubicBezTo>
                    <a:pt x="249" y="118"/>
                    <a:pt x="254" y="118"/>
                    <a:pt x="260" y="116"/>
                  </a:cubicBezTo>
                  <a:cubicBezTo>
                    <a:pt x="260" y="130"/>
                    <a:pt x="260" y="130"/>
                    <a:pt x="260" y="130"/>
                  </a:cubicBezTo>
                  <a:cubicBezTo>
                    <a:pt x="250" y="133"/>
                    <a:pt x="241" y="135"/>
                    <a:pt x="231" y="135"/>
                  </a:cubicBezTo>
                  <a:cubicBezTo>
                    <a:pt x="195" y="135"/>
                    <a:pt x="177" y="113"/>
                    <a:pt x="177" y="78"/>
                  </a:cubicBezTo>
                  <a:cubicBezTo>
                    <a:pt x="177" y="49"/>
                    <a:pt x="193" y="31"/>
                    <a:pt x="223" y="31"/>
                  </a:cubicBezTo>
                  <a:cubicBezTo>
                    <a:pt x="247" y="31"/>
                    <a:pt x="261" y="42"/>
                    <a:pt x="261" y="67"/>
                  </a:cubicBezTo>
                  <a:lnTo>
                    <a:pt x="236" y="67"/>
                  </a:lnTo>
                  <a:close/>
                  <a:moveTo>
                    <a:pt x="327" y="63"/>
                  </a:moveTo>
                  <a:cubicBezTo>
                    <a:pt x="291" y="63"/>
                    <a:pt x="291" y="63"/>
                    <a:pt x="291" y="63"/>
                  </a:cubicBezTo>
                  <a:cubicBezTo>
                    <a:pt x="292" y="53"/>
                    <a:pt x="300" y="45"/>
                    <a:pt x="310" y="45"/>
                  </a:cubicBezTo>
                  <a:cubicBezTo>
                    <a:pt x="320" y="45"/>
                    <a:pt x="327" y="52"/>
                    <a:pt x="327" y="63"/>
                  </a:cubicBezTo>
                  <a:close/>
                  <a:moveTo>
                    <a:pt x="349" y="77"/>
                  </a:moveTo>
                  <a:cubicBezTo>
                    <a:pt x="349" y="71"/>
                    <a:pt x="349" y="71"/>
                    <a:pt x="349" y="71"/>
                  </a:cubicBezTo>
                  <a:cubicBezTo>
                    <a:pt x="349" y="47"/>
                    <a:pt x="337" y="31"/>
                    <a:pt x="311" y="31"/>
                  </a:cubicBezTo>
                  <a:cubicBezTo>
                    <a:pt x="282" y="31"/>
                    <a:pt x="269" y="49"/>
                    <a:pt x="269" y="77"/>
                  </a:cubicBezTo>
                  <a:cubicBezTo>
                    <a:pt x="269" y="110"/>
                    <a:pt x="283" y="135"/>
                    <a:pt x="319" y="135"/>
                  </a:cubicBezTo>
                  <a:cubicBezTo>
                    <a:pt x="328" y="135"/>
                    <a:pt x="338" y="134"/>
                    <a:pt x="347" y="131"/>
                  </a:cubicBezTo>
                  <a:cubicBezTo>
                    <a:pt x="347" y="115"/>
                    <a:pt x="347" y="115"/>
                    <a:pt x="347" y="115"/>
                  </a:cubicBezTo>
                  <a:cubicBezTo>
                    <a:pt x="341" y="117"/>
                    <a:pt x="334" y="118"/>
                    <a:pt x="328" y="118"/>
                  </a:cubicBezTo>
                  <a:cubicBezTo>
                    <a:pt x="305" y="118"/>
                    <a:pt x="290" y="98"/>
                    <a:pt x="290" y="77"/>
                  </a:cubicBezTo>
                  <a:lnTo>
                    <a:pt x="349" y="77"/>
                  </a:lnTo>
                  <a:close/>
                  <a:moveTo>
                    <a:pt x="418" y="132"/>
                  </a:moveTo>
                  <a:cubicBezTo>
                    <a:pt x="418" y="76"/>
                    <a:pt x="418" y="76"/>
                    <a:pt x="418" y="76"/>
                  </a:cubicBezTo>
                  <a:cubicBezTo>
                    <a:pt x="418" y="71"/>
                    <a:pt x="418" y="58"/>
                    <a:pt x="414" y="54"/>
                  </a:cubicBezTo>
                  <a:cubicBezTo>
                    <a:pt x="413" y="53"/>
                    <a:pt x="410" y="52"/>
                    <a:pt x="408" y="52"/>
                  </a:cubicBezTo>
                  <a:cubicBezTo>
                    <a:pt x="391" y="52"/>
                    <a:pt x="384" y="76"/>
                    <a:pt x="384" y="89"/>
                  </a:cubicBezTo>
                  <a:cubicBezTo>
                    <a:pt x="384" y="132"/>
                    <a:pt x="384" y="132"/>
                    <a:pt x="384" y="132"/>
                  </a:cubicBezTo>
                  <a:cubicBezTo>
                    <a:pt x="361" y="132"/>
                    <a:pt x="361" y="132"/>
                    <a:pt x="361" y="132"/>
                  </a:cubicBezTo>
                  <a:cubicBezTo>
                    <a:pt x="361" y="33"/>
                    <a:pt x="361" y="33"/>
                    <a:pt x="361" y="33"/>
                  </a:cubicBezTo>
                  <a:cubicBezTo>
                    <a:pt x="384" y="33"/>
                    <a:pt x="384" y="33"/>
                    <a:pt x="384" y="33"/>
                  </a:cubicBezTo>
                  <a:cubicBezTo>
                    <a:pt x="384" y="51"/>
                    <a:pt x="384" y="51"/>
                    <a:pt x="384" y="51"/>
                  </a:cubicBezTo>
                  <a:cubicBezTo>
                    <a:pt x="385" y="51"/>
                    <a:pt x="385" y="51"/>
                    <a:pt x="385" y="51"/>
                  </a:cubicBezTo>
                  <a:cubicBezTo>
                    <a:pt x="390" y="39"/>
                    <a:pt x="400" y="31"/>
                    <a:pt x="414" y="31"/>
                  </a:cubicBezTo>
                  <a:cubicBezTo>
                    <a:pt x="433" y="31"/>
                    <a:pt x="441" y="46"/>
                    <a:pt x="441" y="63"/>
                  </a:cubicBezTo>
                  <a:cubicBezTo>
                    <a:pt x="441" y="132"/>
                    <a:pt x="441" y="132"/>
                    <a:pt x="441" y="132"/>
                  </a:cubicBezTo>
                  <a:lnTo>
                    <a:pt x="418" y="132"/>
                  </a:lnTo>
                  <a:close/>
                  <a:moveTo>
                    <a:pt x="489" y="49"/>
                  </a:moveTo>
                  <a:cubicBezTo>
                    <a:pt x="489" y="96"/>
                    <a:pt x="489" y="96"/>
                    <a:pt x="489" y="96"/>
                  </a:cubicBezTo>
                  <a:cubicBezTo>
                    <a:pt x="489" y="108"/>
                    <a:pt x="491" y="118"/>
                    <a:pt x="505" y="118"/>
                  </a:cubicBezTo>
                  <a:cubicBezTo>
                    <a:pt x="509" y="118"/>
                    <a:pt x="512" y="118"/>
                    <a:pt x="516" y="117"/>
                  </a:cubicBezTo>
                  <a:cubicBezTo>
                    <a:pt x="516" y="133"/>
                    <a:pt x="516" y="133"/>
                    <a:pt x="516" y="133"/>
                  </a:cubicBezTo>
                  <a:cubicBezTo>
                    <a:pt x="510" y="134"/>
                    <a:pt x="503" y="135"/>
                    <a:pt x="497" y="135"/>
                  </a:cubicBezTo>
                  <a:cubicBezTo>
                    <a:pt x="477" y="135"/>
                    <a:pt x="466" y="128"/>
                    <a:pt x="466" y="107"/>
                  </a:cubicBezTo>
                  <a:cubicBezTo>
                    <a:pt x="466" y="49"/>
                    <a:pt x="466" y="49"/>
                    <a:pt x="466" y="49"/>
                  </a:cubicBezTo>
                  <a:cubicBezTo>
                    <a:pt x="447" y="49"/>
                    <a:pt x="447" y="49"/>
                    <a:pt x="447" y="49"/>
                  </a:cubicBezTo>
                  <a:cubicBezTo>
                    <a:pt x="447" y="33"/>
                    <a:pt x="447" y="33"/>
                    <a:pt x="447" y="33"/>
                  </a:cubicBezTo>
                  <a:cubicBezTo>
                    <a:pt x="466" y="33"/>
                    <a:pt x="466" y="33"/>
                    <a:pt x="466" y="33"/>
                  </a:cubicBezTo>
                  <a:cubicBezTo>
                    <a:pt x="466" y="9"/>
                    <a:pt x="466" y="9"/>
                    <a:pt x="466" y="9"/>
                  </a:cubicBezTo>
                  <a:cubicBezTo>
                    <a:pt x="489" y="0"/>
                    <a:pt x="489" y="0"/>
                    <a:pt x="489" y="0"/>
                  </a:cubicBezTo>
                  <a:cubicBezTo>
                    <a:pt x="489" y="33"/>
                    <a:pt x="489" y="33"/>
                    <a:pt x="489" y="33"/>
                  </a:cubicBezTo>
                  <a:cubicBezTo>
                    <a:pt x="519" y="33"/>
                    <a:pt x="519" y="33"/>
                    <a:pt x="519" y="33"/>
                  </a:cubicBezTo>
                  <a:cubicBezTo>
                    <a:pt x="519" y="49"/>
                    <a:pt x="519" y="49"/>
                    <a:pt x="519" y="49"/>
                  </a:cubicBezTo>
                  <a:lnTo>
                    <a:pt x="489" y="49"/>
                  </a:lnTo>
                  <a:close/>
                  <a:moveTo>
                    <a:pt x="586" y="132"/>
                  </a:moveTo>
                  <a:cubicBezTo>
                    <a:pt x="586" y="114"/>
                    <a:pt x="586" y="114"/>
                    <a:pt x="586" y="114"/>
                  </a:cubicBezTo>
                  <a:cubicBezTo>
                    <a:pt x="586" y="114"/>
                    <a:pt x="586" y="114"/>
                    <a:pt x="586" y="114"/>
                  </a:cubicBezTo>
                  <a:cubicBezTo>
                    <a:pt x="580" y="126"/>
                    <a:pt x="570" y="135"/>
                    <a:pt x="556" y="135"/>
                  </a:cubicBezTo>
                  <a:cubicBezTo>
                    <a:pt x="537" y="135"/>
                    <a:pt x="529" y="119"/>
                    <a:pt x="529" y="102"/>
                  </a:cubicBezTo>
                  <a:cubicBezTo>
                    <a:pt x="529" y="33"/>
                    <a:pt x="529" y="33"/>
                    <a:pt x="529" y="33"/>
                  </a:cubicBezTo>
                  <a:cubicBezTo>
                    <a:pt x="552" y="33"/>
                    <a:pt x="552" y="33"/>
                    <a:pt x="552" y="33"/>
                  </a:cubicBezTo>
                  <a:cubicBezTo>
                    <a:pt x="552" y="90"/>
                    <a:pt x="552" y="90"/>
                    <a:pt x="552" y="90"/>
                  </a:cubicBezTo>
                  <a:cubicBezTo>
                    <a:pt x="552" y="95"/>
                    <a:pt x="552" y="107"/>
                    <a:pt x="556" y="111"/>
                  </a:cubicBezTo>
                  <a:cubicBezTo>
                    <a:pt x="558" y="113"/>
                    <a:pt x="560" y="113"/>
                    <a:pt x="563" y="113"/>
                  </a:cubicBezTo>
                  <a:cubicBezTo>
                    <a:pt x="579" y="113"/>
                    <a:pt x="586" y="89"/>
                    <a:pt x="586" y="76"/>
                  </a:cubicBezTo>
                  <a:cubicBezTo>
                    <a:pt x="586" y="33"/>
                    <a:pt x="586" y="33"/>
                    <a:pt x="586" y="33"/>
                  </a:cubicBezTo>
                  <a:cubicBezTo>
                    <a:pt x="609" y="33"/>
                    <a:pt x="609" y="33"/>
                    <a:pt x="609" y="33"/>
                  </a:cubicBezTo>
                  <a:cubicBezTo>
                    <a:pt x="609" y="132"/>
                    <a:pt x="609" y="132"/>
                    <a:pt x="609" y="132"/>
                  </a:cubicBezTo>
                  <a:lnTo>
                    <a:pt x="586" y="132"/>
                  </a:lnTo>
                  <a:close/>
                  <a:moveTo>
                    <a:pt x="647" y="89"/>
                  </a:moveTo>
                  <a:cubicBezTo>
                    <a:pt x="647" y="132"/>
                    <a:pt x="647" y="132"/>
                    <a:pt x="647" y="132"/>
                  </a:cubicBezTo>
                  <a:cubicBezTo>
                    <a:pt x="624" y="132"/>
                    <a:pt x="624" y="132"/>
                    <a:pt x="624" y="132"/>
                  </a:cubicBezTo>
                  <a:cubicBezTo>
                    <a:pt x="624" y="33"/>
                    <a:pt x="624" y="33"/>
                    <a:pt x="624" y="33"/>
                  </a:cubicBezTo>
                  <a:cubicBezTo>
                    <a:pt x="647" y="33"/>
                    <a:pt x="647" y="33"/>
                    <a:pt x="647" y="33"/>
                  </a:cubicBezTo>
                  <a:cubicBezTo>
                    <a:pt x="647" y="51"/>
                    <a:pt x="647" y="51"/>
                    <a:pt x="647" y="51"/>
                  </a:cubicBezTo>
                  <a:cubicBezTo>
                    <a:pt x="648" y="51"/>
                    <a:pt x="648" y="51"/>
                    <a:pt x="648" y="51"/>
                  </a:cubicBezTo>
                  <a:cubicBezTo>
                    <a:pt x="655" y="37"/>
                    <a:pt x="663" y="31"/>
                    <a:pt x="680" y="31"/>
                  </a:cubicBezTo>
                  <a:cubicBezTo>
                    <a:pt x="680" y="55"/>
                    <a:pt x="680" y="55"/>
                    <a:pt x="680" y="55"/>
                  </a:cubicBezTo>
                  <a:cubicBezTo>
                    <a:pt x="656" y="55"/>
                    <a:pt x="647" y="65"/>
                    <a:pt x="647" y="89"/>
                  </a:cubicBezTo>
                  <a:close/>
                  <a:moveTo>
                    <a:pt x="743" y="63"/>
                  </a:moveTo>
                  <a:cubicBezTo>
                    <a:pt x="707" y="63"/>
                    <a:pt x="707" y="63"/>
                    <a:pt x="707" y="63"/>
                  </a:cubicBezTo>
                  <a:cubicBezTo>
                    <a:pt x="708" y="53"/>
                    <a:pt x="715" y="45"/>
                    <a:pt x="726" y="45"/>
                  </a:cubicBezTo>
                  <a:cubicBezTo>
                    <a:pt x="736" y="45"/>
                    <a:pt x="743" y="52"/>
                    <a:pt x="743" y="63"/>
                  </a:cubicBezTo>
                  <a:close/>
                  <a:moveTo>
                    <a:pt x="765" y="77"/>
                  </a:moveTo>
                  <a:cubicBezTo>
                    <a:pt x="765" y="71"/>
                    <a:pt x="765" y="71"/>
                    <a:pt x="765" y="71"/>
                  </a:cubicBezTo>
                  <a:cubicBezTo>
                    <a:pt x="765" y="47"/>
                    <a:pt x="753" y="31"/>
                    <a:pt x="727" y="31"/>
                  </a:cubicBezTo>
                  <a:cubicBezTo>
                    <a:pt x="698" y="31"/>
                    <a:pt x="685" y="49"/>
                    <a:pt x="685" y="77"/>
                  </a:cubicBezTo>
                  <a:cubicBezTo>
                    <a:pt x="685" y="110"/>
                    <a:pt x="699" y="135"/>
                    <a:pt x="735" y="135"/>
                  </a:cubicBezTo>
                  <a:cubicBezTo>
                    <a:pt x="744" y="135"/>
                    <a:pt x="754" y="134"/>
                    <a:pt x="763" y="131"/>
                  </a:cubicBezTo>
                  <a:cubicBezTo>
                    <a:pt x="763" y="115"/>
                    <a:pt x="763" y="115"/>
                    <a:pt x="763" y="115"/>
                  </a:cubicBezTo>
                  <a:cubicBezTo>
                    <a:pt x="757" y="117"/>
                    <a:pt x="750" y="118"/>
                    <a:pt x="744" y="118"/>
                  </a:cubicBezTo>
                  <a:cubicBezTo>
                    <a:pt x="721" y="118"/>
                    <a:pt x="706" y="98"/>
                    <a:pt x="706" y="77"/>
                  </a:cubicBezTo>
                  <a:lnTo>
                    <a:pt x="765" y="7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5" name="Freeform 24"/>
            <p:cNvSpPr/>
            <p:nvPr/>
          </p:nvSpPr>
          <p:spPr bwMode="auto">
            <a:xfrm>
              <a:off x="1739049" y="420673"/>
              <a:ext cx="210120" cy="215132"/>
            </a:xfrm>
            <a:custGeom>
              <a:avLst/>
              <a:gdLst>
                <a:gd name="connsiteX0" fmla="*/ 0 w 4457700"/>
                <a:gd name="connsiteY0" fmla="*/ 0 h 4552950"/>
                <a:gd name="connsiteX1" fmla="*/ 4457700 w 4457700"/>
                <a:gd name="connsiteY1" fmla="*/ 1828800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24037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57700"/>
                <a:gd name="connsiteY0" fmla="*/ 0 h 4552950"/>
                <a:gd name="connsiteX1" fmla="*/ 4457700 w 4457700"/>
                <a:gd name="connsiteY1" fmla="*/ 1816893 h 4552950"/>
                <a:gd name="connsiteX2" fmla="*/ 4457700 w 4457700"/>
                <a:gd name="connsiteY2" fmla="*/ 2743200 h 4552950"/>
                <a:gd name="connsiteX3" fmla="*/ 0 w 4457700"/>
                <a:gd name="connsiteY3" fmla="*/ 4552950 h 4552950"/>
                <a:gd name="connsiteX4" fmla="*/ 0 w 4457700"/>
                <a:gd name="connsiteY4" fmla="*/ 3543300 h 4552950"/>
                <a:gd name="connsiteX5" fmla="*/ 3282950 w 4457700"/>
                <a:gd name="connsiteY5" fmla="*/ 2286000 h 4552950"/>
                <a:gd name="connsiteX6" fmla="*/ 0 w 4457700"/>
                <a:gd name="connsiteY6" fmla="*/ 1016000 h 4552950"/>
                <a:gd name="connsiteX7" fmla="*/ 0 w 4457700"/>
                <a:gd name="connsiteY7" fmla="*/ 0 h 4552950"/>
                <a:gd name="connsiteX0" fmla="*/ 0 w 4462462"/>
                <a:gd name="connsiteY0" fmla="*/ 0 h 4552950"/>
                <a:gd name="connsiteX1" fmla="*/ 4462462 w 4462462"/>
                <a:gd name="connsiteY1" fmla="*/ 1819275 h 4552950"/>
                <a:gd name="connsiteX2" fmla="*/ 4457700 w 4462462"/>
                <a:gd name="connsiteY2" fmla="*/ 2743200 h 4552950"/>
                <a:gd name="connsiteX3" fmla="*/ 0 w 4462462"/>
                <a:gd name="connsiteY3" fmla="*/ 4552950 h 4552950"/>
                <a:gd name="connsiteX4" fmla="*/ 0 w 4462462"/>
                <a:gd name="connsiteY4" fmla="*/ 3543300 h 4552950"/>
                <a:gd name="connsiteX5" fmla="*/ 3282950 w 4462462"/>
                <a:gd name="connsiteY5" fmla="*/ 2286000 h 4552950"/>
                <a:gd name="connsiteX6" fmla="*/ 0 w 4462462"/>
                <a:gd name="connsiteY6" fmla="*/ 1016000 h 4552950"/>
                <a:gd name="connsiteX7" fmla="*/ 0 w 4462462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52950"/>
                <a:gd name="connsiteX1" fmla="*/ 4462462 w 4462921"/>
                <a:gd name="connsiteY1" fmla="*/ 1819275 h 4552950"/>
                <a:gd name="connsiteX2" fmla="*/ 4462463 w 4462921"/>
                <a:gd name="connsiteY2" fmla="*/ 2747962 h 4552950"/>
                <a:gd name="connsiteX3" fmla="*/ 0 w 4462921"/>
                <a:gd name="connsiteY3" fmla="*/ 4552950 h 4552950"/>
                <a:gd name="connsiteX4" fmla="*/ 0 w 4462921"/>
                <a:gd name="connsiteY4" fmla="*/ 3543300 h 4552950"/>
                <a:gd name="connsiteX5" fmla="*/ 3282950 w 4462921"/>
                <a:gd name="connsiteY5" fmla="*/ 2286000 h 4552950"/>
                <a:gd name="connsiteX6" fmla="*/ 0 w 4462921"/>
                <a:gd name="connsiteY6" fmla="*/ 1016000 h 4552950"/>
                <a:gd name="connsiteX7" fmla="*/ 0 w 4462921"/>
                <a:gd name="connsiteY7" fmla="*/ 0 h 4552950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82950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60094"/>
                <a:gd name="connsiteX1" fmla="*/ 4462462 w 4462921"/>
                <a:gd name="connsiteY1" fmla="*/ 1819275 h 4560094"/>
                <a:gd name="connsiteX2" fmla="*/ 4462463 w 4462921"/>
                <a:gd name="connsiteY2" fmla="*/ 2747962 h 4560094"/>
                <a:gd name="connsiteX3" fmla="*/ 2381 w 4462921"/>
                <a:gd name="connsiteY3" fmla="*/ 4560094 h 4560094"/>
                <a:gd name="connsiteX4" fmla="*/ 0 w 4462921"/>
                <a:gd name="connsiteY4" fmla="*/ 3543300 h 4560094"/>
                <a:gd name="connsiteX5" fmla="*/ 3275807 w 4462921"/>
                <a:gd name="connsiteY5" fmla="*/ 2286000 h 4560094"/>
                <a:gd name="connsiteX6" fmla="*/ 0 w 4462921"/>
                <a:gd name="connsiteY6" fmla="*/ 1016000 h 4560094"/>
                <a:gd name="connsiteX7" fmla="*/ 0 w 4462921"/>
                <a:gd name="connsiteY7" fmla="*/ 0 h 4560094"/>
                <a:gd name="connsiteX0" fmla="*/ 0 w 4462921"/>
                <a:gd name="connsiteY0" fmla="*/ 0 h 4557713"/>
                <a:gd name="connsiteX1" fmla="*/ 4462462 w 4462921"/>
                <a:gd name="connsiteY1" fmla="*/ 1819275 h 4557713"/>
                <a:gd name="connsiteX2" fmla="*/ 4462463 w 4462921"/>
                <a:gd name="connsiteY2" fmla="*/ 2747962 h 4557713"/>
                <a:gd name="connsiteX3" fmla="*/ 2381 w 4462921"/>
                <a:gd name="connsiteY3" fmla="*/ 4557713 h 4557713"/>
                <a:gd name="connsiteX4" fmla="*/ 0 w 4462921"/>
                <a:gd name="connsiteY4" fmla="*/ 3543300 h 4557713"/>
                <a:gd name="connsiteX5" fmla="*/ 3275807 w 4462921"/>
                <a:gd name="connsiteY5" fmla="*/ 2286000 h 4557713"/>
                <a:gd name="connsiteX6" fmla="*/ 0 w 4462921"/>
                <a:gd name="connsiteY6" fmla="*/ 1016000 h 4557713"/>
                <a:gd name="connsiteX7" fmla="*/ 0 w 4462921"/>
                <a:gd name="connsiteY7" fmla="*/ 0 h 4557713"/>
                <a:gd name="connsiteX0" fmla="*/ 0 w 4462921"/>
                <a:gd name="connsiteY0" fmla="*/ 0 h 4562475"/>
                <a:gd name="connsiteX1" fmla="*/ 4462462 w 4462921"/>
                <a:gd name="connsiteY1" fmla="*/ 1819275 h 4562475"/>
                <a:gd name="connsiteX2" fmla="*/ 4462463 w 4462921"/>
                <a:gd name="connsiteY2" fmla="*/ 2747962 h 4562475"/>
                <a:gd name="connsiteX3" fmla="*/ 2381 w 4462921"/>
                <a:gd name="connsiteY3" fmla="*/ 4562475 h 4562475"/>
                <a:gd name="connsiteX4" fmla="*/ 0 w 4462921"/>
                <a:gd name="connsiteY4" fmla="*/ 3543300 h 4562475"/>
                <a:gd name="connsiteX5" fmla="*/ 3275807 w 4462921"/>
                <a:gd name="connsiteY5" fmla="*/ 2286000 h 4562475"/>
                <a:gd name="connsiteX6" fmla="*/ 0 w 4462921"/>
                <a:gd name="connsiteY6" fmla="*/ 1016000 h 4562475"/>
                <a:gd name="connsiteX7" fmla="*/ 0 w 4462921"/>
                <a:gd name="connsiteY7" fmla="*/ 0 h 4562475"/>
                <a:gd name="connsiteX0" fmla="*/ 2486 w 4465407"/>
                <a:gd name="connsiteY0" fmla="*/ 0 h 4564856"/>
                <a:gd name="connsiteX1" fmla="*/ 4464948 w 4465407"/>
                <a:gd name="connsiteY1" fmla="*/ 1819275 h 4564856"/>
                <a:gd name="connsiteX2" fmla="*/ 4464949 w 4465407"/>
                <a:gd name="connsiteY2" fmla="*/ 2747962 h 4564856"/>
                <a:gd name="connsiteX3" fmla="*/ 105 w 4465407"/>
                <a:gd name="connsiteY3" fmla="*/ 4564856 h 4564856"/>
                <a:gd name="connsiteX4" fmla="*/ 2486 w 4465407"/>
                <a:gd name="connsiteY4" fmla="*/ 3543300 h 4564856"/>
                <a:gd name="connsiteX5" fmla="*/ 3278293 w 4465407"/>
                <a:gd name="connsiteY5" fmla="*/ 2286000 h 4564856"/>
                <a:gd name="connsiteX6" fmla="*/ 2486 w 4465407"/>
                <a:gd name="connsiteY6" fmla="*/ 1016000 h 4564856"/>
                <a:gd name="connsiteX7" fmla="*/ 2486 w 4465407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47962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0343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5531"/>
                <a:gd name="connsiteY0" fmla="*/ 0 h 4564856"/>
                <a:gd name="connsiteX1" fmla="*/ 4465072 w 4465531"/>
                <a:gd name="connsiteY1" fmla="*/ 1819275 h 4564856"/>
                <a:gd name="connsiteX2" fmla="*/ 4465073 w 4465531"/>
                <a:gd name="connsiteY2" fmla="*/ 2755106 h 4564856"/>
                <a:gd name="connsiteX3" fmla="*/ 229 w 4465531"/>
                <a:gd name="connsiteY3" fmla="*/ 4564856 h 4564856"/>
                <a:gd name="connsiteX4" fmla="*/ 228 w 4465531"/>
                <a:gd name="connsiteY4" fmla="*/ 3545681 h 4564856"/>
                <a:gd name="connsiteX5" fmla="*/ 3278417 w 4465531"/>
                <a:gd name="connsiteY5" fmla="*/ 2286000 h 4564856"/>
                <a:gd name="connsiteX6" fmla="*/ 2610 w 4465531"/>
                <a:gd name="connsiteY6" fmla="*/ 1016000 h 4564856"/>
                <a:gd name="connsiteX7" fmla="*/ 2610 w 4465531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16000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8417 w 4467453"/>
                <a:gd name="connsiteY5" fmla="*/ 2286000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7453"/>
                <a:gd name="connsiteY0" fmla="*/ 0 h 4564856"/>
                <a:gd name="connsiteX1" fmla="*/ 4467453 w 4467453"/>
                <a:gd name="connsiteY1" fmla="*/ 1816894 h 4564856"/>
                <a:gd name="connsiteX2" fmla="*/ 4465073 w 4467453"/>
                <a:gd name="connsiteY2" fmla="*/ 2755106 h 4564856"/>
                <a:gd name="connsiteX3" fmla="*/ 229 w 4467453"/>
                <a:gd name="connsiteY3" fmla="*/ 4564856 h 4564856"/>
                <a:gd name="connsiteX4" fmla="*/ 228 w 4467453"/>
                <a:gd name="connsiteY4" fmla="*/ 3545681 h 4564856"/>
                <a:gd name="connsiteX5" fmla="*/ 3271273 w 4467453"/>
                <a:gd name="connsiteY5" fmla="*/ 2288382 h 4564856"/>
                <a:gd name="connsiteX6" fmla="*/ 2610 w 4467453"/>
                <a:gd name="connsiteY6" fmla="*/ 1020763 h 4564856"/>
                <a:gd name="connsiteX7" fmla="*/ 2610 w 4467453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9275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0763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71273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2610 w 4465530"/>
                <a:gd name="connsiteY0" fmla="*/ 0 h 4564856"/>
                <a:gd name="connsiteX1" fmla="*/ 4465071 w 4465530"/>
                <a:gd name="connsiteY1" fmla="*/ 1812131 h 4564856"/>
                <a:gd name="connsiteX2" fmla="*/ 4465073 w 4465530"/>
                <a:gd name="connsiteY2" fmla="*/ 2755106 h 4564856"/>
                <a:gd name="connsiteX3" fmla="*/ 229 w 4465530"/>
                <a:gd name="connsiteY3" fmla="*/ 4564856 h 4564856"/>
                <a:gd name="connsiteX4" fmla="*/ 228 w 4465530"/>
                <a:gd name="connsiteY4" fmla="*/ 3545681 h 4564856"/>
                <a:gd name="connsiteX5" fmla="*/ 3264129 w 4465530"/>
                <a:gd name="connsiteY5" fmla="*/ 2288382 h 4564856"/>
                <a:gd name="connsiteX6" fmla="*/ 2610 w 4465530"/>
                <a:gd name="connsiteY6" fmla="*/ 1023145 h 4564856"/>
                <a:gd name="connsiteX7" fmla="*/ 2610 w 4465530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5066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18079 h 4564856"/>
                <a:gd name="connsiteX7" fmla="*/ 0 w 4467986"/>
                <a:gd name="connsiteY7" fmla="*/ 0 h 4564856"/>
                <a:gd name="connsiteX0" fmla="*/ 0 w 4467986"/>
                <a:gd name="connsiteY0" fmla="*/ 0 h 4564856"/>
                <a:gd name="connsiteX1" fmla="*/ 4467527 w 4467986"/>
                <a:gd name="connsiteY1" fmla="*/ 1812131 h 4564856"/>
                <a:gd name="connsiteX2" fmla="*/ 4467529 w 4467986"/>
                <a:gd name="connsiteY2" fmla="*/ 2755106 h 4564856"/>
                <a:gd name="connsiteX3" fmla="*/ 2685 w 4467986"/>
                <a:gd name="connsiteY3" fmla="*/ 4564856 h 4564856"/>
                <a:gd name="connsiteX4" fmla="*/ 2684 w 4467986"/>
                <a:gd name="connsiteY4" fmla="*/ 3545681 h 4564856"/>
                <a:gd name="connsiteX5" fmla="*/ 3266585 w 4467986"/>
                <a:gd name="connsiteY5" fmla="*/ 2288382 h 4564856"/>
                <a:gd name="connsiteX6" fmla="*/ 2533 w 4467986"/>
                <a:gd name="connsiteY6" fmla="*/ 1023145 h 4564856"/>
                <a:gd name="connsiteX7" fmla="*/ 0 w 4467986"/>
                <a:gd name="connsiteY7" fmla="*/ 0 h 4564856"/>
                <a:gd name="connsiteX0" fmla="*/ 0 w 4467986"/>
                <a:gd name="connsiteY0" fmla="*/ 0 h 4567262"/>
                <a:gd name="connsiteX1" fmla="*/ 4467527 w 4467986"/>
                <a:gd name="connsiteY1" fmla="*/ 1814537 h 4567262"/>
                <a:gd name="connsiteX2" fmla="*/ 4467529 w 4467986"/>
                <a:gd name="connsiteY2" fmla="*/ 2757512 h 4567262"/>
                <a:gd name="connsiteX3" fmla="*/ 2685 w 4467986"/>
                <a:gd name="connsiteY3" fmla="*/ 4567262 h 4567262"/>
                <a:gd name="connsiteX4" fmla="*/ 2684 w 4467986"/>
                <a:gd name="connsiteY4" fmla="*/ 3548087 h 4567262"/>
                <a:gd name="connsiteX5" fmla="*/ 3266585 w 4467986"/>
                <a:gd name="connsiteY5" fmla="*/ 2290788 h 4567262"/>
                <a:gd name="connsiteX6" fmla="*/ 2533 w 4467986"/>
                <a:gd name="connsiteY6" fmla="*/ 1025551 h 4567262"/>
                <a:gd name="connsiteX7" fmla="*/ 0 w 4467986"/>
                <a:gd name="connsiteY7" fmla="*/ 0 h 4567262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50493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64555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  <a:gd name="connsiteX0" fmla="*/ 377 w 4465956"/>
                <a:gd name="connsiteY0" fmla="*/ 0 h 4569668"/>
                <a:gd name="connsiteX1" fmla="*/ 4465497 w 4465956"/>
                <a:gd name="connsiteY1" fmla="*/ 1816943 h 4569668"/>
                <a:gd name="connsiteX2" fmla="*/ 4465499 w 4465956"/>
                <a:gd name="connsiteY2" fmla="*/ 2759918 h 4569668"/>
                <a:gd name="connsiteX3" fmla="*/ 655 w 4465956"/>
                <a:gd name="connsiteY3" fmla="*/ 4569668 h 4569668"/>
                <a:gd name="connsiteX4" fmla="*/ 654 w 4465956"/>
                <a:gd name="connsiteY4" fmla="*/ 3548111 h 4569668"/>
                <a:gd name="connsiteX5" fmla="*/ 3257411 w 4465956"/>
                <a:gd name="connsiteY5" fmla="*/ 2293194 h 4569668"/>
                <a:gd name="connsiteX6" fmla="*/ 503 w 4465956"/>
                <a:gd name="connsiteY6" fmla="*/ 1027957 h 4569668"/>
                <a:gd name="connsiteX7" fmla="*/ 377 w 4465956"/>
                <a:gd name="connsiteY7" fmla="*/ 0 h 45696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65956" h="4569668">
                  <a:moveTo>
                    <a:pt x="377" y="0"/>
                  </a:moveTo>
                  <a:lnTo>
                    <a:pt x="4465497" y="1816943"/>
                  </a:lnTo>
                  <a:cubicBezTo>
                    <a:pt x="4463910" y="2124918"/>
                    <a:pt x="4467086" y="2451943"/>
                    <a:pt x="4465499" y="2759918"/>
                  </a:cubicBezTo>
                  <a:lnTo>
                    <a:pt x="655" y="4569668"/>
                  </a:lnTo>
                  <a:cubicBezTo>
                    <a:pt x="-139" y="4230737"/>
                    <a:pt x="1448" y="3887042"/>
                    <a:pt x="654" y="3548111"/>
                  </a:cubicBezTo>
                  <a:lnTo>
                    <a:pt x="3257411" y="2293194"/>
                  </a:lnTo>
                  <a:lnTo>
                    <a:pt x="503" y="1027957"/>
                  </a:lnTo>
                  <a:cubicBezTo>
                    <a:pt x="-1186" y="686909"/>
                    <a:pt x="2066" y="341048"/>
                    <a:pt x="3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grpSp>
        <p:nvGrpSpPr>
          <p:cNvPr id="20" name="Group 10" hidden="1"/>
          <p:cNvGrpSpPr>
            <a:grpSpLocks noChangeAspect="1"/>
          </p:cNvGrpSpPr>
          <p:nvPr userDrawn="1"/>
        </p:nvGrpSpPr>
        <p:grpSpPr bwMode="auto">
          <a:xfrm>
            <a:off x="336907" y="342900"/>
            <a:ext cx="2298344" cy="2346169"/>
            <a:chOff x="1292" y="-440"/>
            <a:chExt cx="5094" cy="5200"/>
          </a:xfrm>
        </p:grpSpPr>
        <p:sp>
          <p:nvSpPr>
            <p:cNvPr id="21" name="Freeform 11"/>
            <p:cNvSpPr>
              <a:spLocks/>
            </p:cNvSpPr>
            <p:nvPr userDrawn="1"/>
          </p:nvSpPr>
          <p:spPr bwMode="auto">
            <a:xfrm>
              <a:off x="1292" y="-440"/>
              <a:ext cx="5094" cy="3130"/>
            </a:xfrm>
            <a:custGeom>
              <a:avLst/>
              <a:gdLst>
                <a:gd name="T0" fmla="*/ 2495 w 2495"/>
                <a:gd name="T1" fmla="*/ 1532 h 1532"/>
                <a:gd name="T2" fmla="*/ 2495 w 2495"/>
                <a:gd name="T3" fmla="*/ 1013 h 1532"/>
                <a:gd name="T4" fmla="*/ 0 w 2495"/>
                <a:gd name="T5" fmla="*/ 0 h 1532"/>
                <a:gd name="T6" fmla="*/ 0 w 2495"/>
                <a:gd name="T7" fmla="*/ 565 h 1532"/>
                <a:gd name="T8" fmla="*/ 2494 w 2495"/>
                <a:gd name="T9" fmla="*/ 1532 h 1532"/>
                <a:gd name="T10" fmla="*/ 2495 w 2495"/>
                <a:gd name="T11" fmla="*/ 1532 h 1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32">
                  <a:moveTo>
                    <a:pt x="2495" y="1532"/>
                  </a:moveTo>
                  <a:cubicBezTo>
                    <a:pt x="2495" y="1013"/>
                    <a:pt x="2495" y="1013"/>
                    <a:pt x="2495" y="10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565"/>
                    <a:pt x="0" y="565"/>
                    <a:pt x="0" y="565"/>
                  </a:cubicBezTo>
                  <a:cubicBezTo>
                    <a:pt x="812" y="880"/>
                    <a:pt x="1906" y="1304"/>
                    <a:pt x="2494" y="1532"/>
                  </a:cubicBezTo>
                  <a:lnTo>
                    <a:pt x="2495" y="1532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1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22" name="Freeform 12"/>
            <p:cNvSpPr>
              <a:spLocks/>
            </p:cNvSpPr>
            <p:nvPr userDrawn="1"/>
          </p:nvSpPr>
          <p:spPr bwMode="auto">
            <a:xfrm>
              <a:off x="1292" y="1644"/>
              <a:ext cx="5094" cy="3116"/>
            </a:xfrm>
            <a:custGeom>
              <a:avLst/>
              <a:gdLst>
                <a:gd name="T0" fmla="*/ 0 w 2495"/>
                <a:gd name="T1" fmla="*/ 961 h 1525"/>
                <a:gd name="T2" fmla="*/ 0 w 2495"/>
                <a:gd name="T3" fmla="*/ 961 h 1525"/>
                <a:gd name="T4" fmla="*/ 0 w 2495"/>
                <a:gd name="T5" fmla="*/ 1525 h 1525"/>
                <a:gd name="T6" fmla="*/ 2495 w 2495"/>
                <a:gd name="T7" fmla="*/ 512 h 1525"/>
                <a:gd name="T8" fmla="*/ 2495 w 2495"/>
                <a:gd name="T9" fmla="*/ 0 h 1525"/>
                <a:gd name="T10" fmla="*/ 0 w 2495"/>
                <a:gd name="T11" fmla="*/ 961 h 15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5" h="1525">
                  <a:moveTo>
                    <a:pt x="0" y="961"/>
                  </a:moveTo>
                  <a:cubicBezTo>
                    <a:pt x="0" y="961"/>
                    <a:pt x="0" y="961"/>
                    <a:pt x="0" y="961"/>
                  </a:cubicBezTo>
                  <a:cubicBezTo>
                    <a:pt x="0" y="1525"/>
                    <a:pt x="0" y="1525"/>
                    <a:pt x="0" y="1525"/>
                  </a:cubicBezTo>
                  <a:cubicBezTo>
                    <a:pt x="2495" y="512"/>
                    <a:pt x="2495" y="512"/>
                    <a:pt x="2495" y="512"/>
                  </a:cubicBezTo>
                  <a:cubicBezTo>
                    <a:pt x="2495" y="0"/>
                    <a:pt x="2495" y="0"/>
                    <a:pt x="2495" y="0"/>
                  </a:cubicBezTo>
                  <a:lnTo>
                    <a:pt x="0" y="96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38297681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/>
          <a:stretch/>
        </p:blipFill>
        <p:spPr bwMode="auto">
          <a:xfrm>
            <a:off x="-168620" y="1"/>
            <a:ext cx="12055819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7429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B498444C-46D4-46A4-ACAD-2D758D38377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81002" y="215899"/>
            <a:ext cx="11430000" cy="371476"/>
          </a:xfrm>
        </p:spPr>
        <p:txBody>
          <a:bodyPr>
            <a:normAutofit/>
          </a:bodyPr>
          <a:lstStyle>
            <a:lvl1pPr>
              <a:defRPr sz="2798">
                <a:solidFill>
                  <a:srgbClr val="A109FF"/>
                </a:solidFill>
                <a:latin typeface="Graphik Black" panose="020B0A0303020206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379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4A6D26B3-E687-4B7C-B067-C729A153F4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539" t="13494" r="6659" b="-192"/>
          <a:stretch/>
        </p:blipFill>
        <p:spPr bwMode="auto">
          <a:xfrm>
            <a:off x="0" y="0"/>
            <a:ext cx="12192000" cy="4343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68884C-37A6-466F-BE6D-EB948360B5A0}"/>
              </a:ext>
            </a:extLst>
          </p:cNvPr>
          <p:cNvSpPr/>
          <p:nvPr userDrawn="1"/>
        </p:nvSpPr>
        <p:spPr bwMode="auto">
          <a:xfrm>
            <a:off x="0" y="1"/>
            <a:ext cx="12192000" cy="4733925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99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72B577-04C8-46FF-9BC9-F4E952C8F162}"/>
              </a:ext>
            </a:extLst>
          </p:cNvPr>
          <p:cNvSpPr>
            <a:spLocks/>
          </p:cNvSpPr>
          <p:nvPr userDrawn="1"/>
        </p:nvSpPr>
        <p:spPr bwMode="auto">
          <a:xfrm>
            <a:off x="0" y="5114924"/>
            <a:ext cx="12192000" cy="1743075"/>
          </a:xfrm>
          <a:prstGeom prst="rect">
            <a:avLst/>
          </a:prstGeom>
          <a:gradFill>
            <a:gsLst>
              <a:gs pos="0">
                <a:srgbClr val="A100FF"/>
              </a:gs>
              <a:gs pos="100000">
                <a:srgbClr val="460073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129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07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3"/>
            <a:ext cx="8572500" cy="4689475"/>
          </a:xfrm>
        </p:spPr>
        <p:txBody>
          <a:bodyPr/>
          <a:lstStyle>
            <a:lvl3pPr marL="514029" indent="-230044">
              <a:buFont typeface="Graphik" panose="020B0503030202060203" pitchFamily="34" charset="0"/>
              <a:buChar char="–"/>
              <a:defRPr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20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1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6972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3"/>
            <a:ext cx="5715000" cy="4689475"/>
          </a:xfrm>
        </p:spPr>
        <p:txBody>
          <a:bodyPr>
            <a:normAutofit/>
          </a:bodyPr>
          <a:lstStyle>
            <a:lvl1pPr>
              <a:defRPr sz="2399"/>
            </a:lvl1pPr>
            <a:lvl2pPr>
              <a:spcAft>
                <a:spcPts val="1200"/>
              </a:spcAft>
              <a:defRPr sz="1999"/>
            </a:lvl2pPr>
            <a:lvl3pPr marL="514029" indent="-230044">
              <a:buFont typeface="Graphik" panose="020B0503030202060203" pitchFamily="34" charset="0"/>
              <a:buChar char="–"/>
              <a:defRPr sz="1599"/>
            </a:lvl3pPr>
            <a:lvl5pPr marL="856715" indent="-177689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378801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379563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r>
              <a:rPr lang="en-US"/>
              <a:t>Copyright © 2019 Accenture.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8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auto">
          <a:xfrm>
            <a:off x="345019" y="1803400"/>
            <a:ext cx="5589056" cy="4254500"/>
          </a:xfrm>
        </p:spPr>
        <p:txBody>
          <a:bodyPr/>
          <a:lstStyle>
            <a:lvl1pPr>
              <a:lnSpc>
                <a:spcPct val="80000"/>
              </a:lnSpc>
              <a:defRPr sz="5067" cap="all" baseline="0"/>
            </a:lvl1pPr>
          </a:lstStyle>
          <a:p>
            <a:r>
              <a:rPr lang="en-US"/>
              <a:t>SECTION INTRO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 bwMode="auto">
          <a:xfrm>
            <a:off x="6276975" y="1763713"/>
            <a:ext cx="55784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4231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9013598-8740-4153-9D7D-26F91E9D13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07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DC8A94-3496-4A18-A87E-7FDB584AB7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65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5715000" cy="9906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CEDE013-7699-44D2-A5E8-3242E20F8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503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1" y="1828802"/>
            <a:ext cx="8572500" cy="4689475"/>
          </a:xfrm>
        </p:spPr>
        <p:txBody>
          <a:bodyPr/>
          <a:lstStyle>
            <a:lvl3pPr marL="514338" indent="-230182">
              <a:buFont typeface="Graphik" panose="020B0503030202060203" pitchFamily="34" charset="0"/>
              <a:buChar char="–"/>
              <a:defRPr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FFD904A-2172-45F3-A62D-1F415E0E8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3129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 bwMode="auto">
          <a:xfrm>
            <a:off x="404648" y="428295"/>
            <a:ext cx="11430000" cy="990601"/>
          </a:xfrm>
        </p:spPr>
        <p:txBody>
          <a:bodyPr>
            <a:noAutofit/>
          </a:bodyPr>
          <a:lstStyle>
            <a:lvl1pPr algn="r">
              <a:defRPr sz="8000"/>
            </a:lvl1pPr>
          </a:lstStyle>
          <a:p>
            <a:r>
              <a:rPr lang="en-US"/>
              <a:t>DIVIDER</a:t>
            </a:r>
            <a:br>
              <a:rPr lang="en-US"/>
            </a:br>
            <a:r>
              <a:rPr lang="en-US"/>
              <a:t>SLIDE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320EA3FA-B9DE-423A-BB6A-103B0FB5DD7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2019 Accenture.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603973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and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8"/>
          </p:nvPr>
        </p:nvSpPr>
        <p:spPr bwMode="auto">
          <a:xfrm>
            <a:off x="381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sz="quarter" idx="19"/>
          </p:nvPr>
        </p:nvSpPr>
        <p:spPr bwMode="auto">
          <a:xfrm>
            <a:off x="6096000" y="1828802"/>
            <a:ext cx="5715000" cy="46894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spcAft>
                <a:spcPts val="1200"/>
              </a:spcAft>
              <a:defRPr sz="2000"/>
            </a:lvl2pPr>
            <a:lvl3pPr marL="514338" indent="-230182">
              <a:buFont typeface="Graphik" panose="020B0503030202060203" pitchFamily="34" charset="0"/>
              <a:buChar char="–"/>
              <a:defRPr sz="1600"/>
            </a:lvl3pPr>
            <a:lvl5pPr marL="857229" indent="-177796">
              <a:buFont typeface="Graphik" panose="020B0503030202060203" pitchFamily="34" charset="0"/>
              <a:buChar char="–"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267797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60347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with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4354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Master: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457200"/>
            <a:ext cx="5714999" cy="3086100"/>
          </a:xfrm>
        </p:spPr>
        <p:txBody>
          <a:bodyPr tIns="0" anchor="t" anchorCtr="0">
            <a:noAutofit/>
          </a:bodyPr>
          <a:lstStyle>
            <a:lvl1pPr algn="l">
              <a:lnSpc>
                <a:spcPct val="70000"/>
              </a:lnSpc>
              <a:defRPr sz="60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0" y="3543302"/>
            <a:ext cx="5715000" cy="3162299"/>
          </a:xfrm>
        </p:spPr>
        <p:txBody>
          <a:bodyPr>
            <a:noAutofit/>
          </a:bodyPr>
          <a:lstStyle>
            <a:lvl1pPr marL="0" indent="0">
              <a:lnSpc>
                <a:spcPct val="70000"/>
              </a:lnSpc>
              <a:defRPr sz="4000" b="0" baseline="0">
                <a:solidFill>
                  <a:schemeClr val="tx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Aft>
                <a:spcPts val="0"/>
              </a:spcAft>
              <a:defRPr sz="2400" b="0" cap="none" baseline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Aft>
                <a:spcPts val="0"/>
              </a:spcAft>
              <a:defRPr sz="1800" b="0" cap="none" baseline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5pPr>
            <a:lvl6pPr marL="339717" indent="0">
              <a:buNone/>
              <a:defRPr/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subtitle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4EDEE-53AF-49D0-A4FF-030EA1DA3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32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9805"/>
            <a:ext cx="8500668" cy="4269659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 marL="182870">
              <a:defRPr lang="en-US" dirty="0" smtClean="0"/>
            </a:lvl2pPr>
            <a:lvl3pPr marL="365742">
              <a:defRPr lang="en-US" dirty="0" smtClean="0"/>
            </a:lvl3pPr>
            <a:lvl4pPr>
              <a:defRPr lang="en-US" b="0" dirty="0" smtClean="0"/>
            </a:lvl4pPr>
            <a:lvl5pPr>
              <a:defRPr lang="en-US" b="0" dirty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90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>
          <a:xfrm>
            <a:off x="345017" y="332076"/>
            <a:ext cx="10027707" cy="7761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13"/>
            <a:ext cx="10027707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 marL="182875">
              <a:defRPr lang="en-US" sz="1800" dirty="0" smtClean="0"/>
            </a:lvl2pPr>
            <a:lvl3pPr marL="365751"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465454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723E-9D3C-4291-9DBD-C9D941701D5A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268A6-DDBB-4561-BBDC-86D81031A7B1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62580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3972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Slide - Log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2575624" y="2318273"/>
            <a:ext cx="7040753" cy="2221454"/>
          </a:xfrm>
        </p:spPr>
        <p:txBody>
          <a:bodyPr anchor="ctr"/>
          <a:lstStyle>
            <a:lvl1pPr algn="ctr">
              <a:defRPr sz="88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pic>
        <p:nvPicPr>
          <p:cNvPr id="3" name="Graphic 5">
            <a:extLst>
              <a:ext uri="{FF2B5EF4-FFF2-40B4-BE49-F238E27FC236}">
                <a16:creationId xmlns:a16="http://schemas.microsoft.com/office/drawing/2014/main" id="{6B12DB67-2F55-4F91-ABD8-4E1201FECE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104FBB-E799-42A8-A4FA-483DC489523D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1812396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Blan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Welcome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46AA4-146F-4349-A95C-2FE9F58C88E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063951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7215446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S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Welcome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1302B-6794-45FA-A428-AB50D28EF9A2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dark or mid gradient options</a:t>
            </a:r>
            <a:endParaRPr lang="en-US" noProof="0"/>
          </a:p>
        </p:txBody>
      </p:sp>
      <p:pic>
        <p:nvPicPr>
          <p:cNvPr id="5" name="Picture 4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E5FCD86B-B6A8-4016-9F0D-3FDC4C784D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0999" y="5376231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4400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2" name="Picture 1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3C7C075D-013F-4D6D-8EA2-7E4465FC22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5760607" y="5376231"/>
            <a:ext cx="670786" cy="710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2FF000-7B73-46EF-AF03-BC821DE671E7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64EB37-3299-4AEF-9398-9D9C84AB73F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5" name="Date Placeholder 10">
            <a:extLst>
              <a:ext uri="{FF2B5EF4-FFF2-40B4-BE49-F238E27FC236}">
                <a16:creationId xmlns:a16="http://schemas.microsoft.com/office/drawing/2014/main" id="{C1D8BA10-E028-4E4B-A19C-12B864B01021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4202F806-53EB-4AFB-B0F7-2A7BC4E5136F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09D55F2-CAE5-4C0F-8D54-A28CECDB93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3AA97401-81EE-4280-A94C-955E96B005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4115897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Center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E55EA4F-E473-41EF-9E00-3D69D5F1AE6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2121878" y="1336294"/>
            <a:ext cx="7948244" cy="2255710"/>
          </a:xfrm>
        </p:spPr>
        <p:txBody>
          <a:bodyPr anchor="b"/>
          <a:lstStyle>
            <a:lvl1pPr algn="ctr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6" name="Date Placeholder 10">
            <a:extLst>
              <a:ext uri="{FF2B5EF4-FFF2-40B4-BE49-F238E27FC236}">
                <a16:creationId xmlns:a16="http://schemas.microsoft.com/office/drawing/2014/main" id="{0AF5D71E-5FA3-4080-B28F-B3110AB34D48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4544992" y="4501939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ctr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074C878-35E6-4631-95D1-AE66D6398682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1481AAC-1471-4278-A104-D559B82B527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4544992" y="4747217"/>
            <a:ext cx="3102015" cy="245276"/>
          </a:xfrm>
        </p:spPr>
        <p:txBody>
          <a:bodyPr/>
          <a:lstStyle>
            <a:lvl1pPr marL="0" indent="0" algn="ctr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5A7BBE-17FB-4B75-B79B-F6834CE3706C}"/>
              </a:ext>
            </a:extLst>
          </p:cNvPr>
          <p:cNvSpPr txBox="1"/>
          <p:nvPr userDrawn="1"/>
        </p:nvSpPr>
        <p:spPr bwMode="auto">
          <a:xfrm>
            <a:off x="8698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BEB3B30-172A-47BC-8F00-43F601E1F8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2121879" y="3866920"/>
            <a:ext cx="7948244" cy="633734"/>
          </a:xfrm>
        </p:spPr>
        <p:txBody>
          <a:bodyPr vert="horz" lIns="0" tIns="0" rIns="0" bIns="0" rtlCol="0"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165409-AACC-4605-8892-1A883468FD7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800" b="0" i="0" u="none" strike="noStrike" kern="0" cap="none" spc="0" normalizeH="0" baseline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defRPr>
            </a:lvl1pPr>
          </a:lstStyle>
          <a:p>
            <a:pPr lvl="0"/>
            <a:r>
              <a:rPr lang="en-GB" noProof="0"/>
              <a:t>Format Background… &gt; Picture or texture fill &gt; Set to one of the provided selections in the image library</a:t>
            </a:r>
            <a:endParaRPr lang="en-US" noProof="0"/>
          </a:p>
        </p:txBody>
      </p:sp>
      <p:pic>
        <p:nvPicPr>
          <p:cNvPr id="5" name="Graphic 5">
            <a:extLst>
              <a:ext uri="{FF2B5EF4-FFF2-40B4-BE49-F238E27FC236}">
                <a16:creationId xmlns:a16="http://schemas.microsoft.com/office/drawing/2014/main" id="{AB0147B5-7C98-4E5D-8901-C96CE8A29E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153884" y="5376231"/>
            <a:ext cx="1884233" cy="49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657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arge GT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7CB869-86C7-4B5D-B21D-C7104400ECFC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5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7101C55-360F-4A30-88C9-2A386C411E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0" y="5282245"/>
            <a:ext cx="3102015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EF6557B-1FAD-4B21-979D-AF32AE2ABE3A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0" y="5527522"/>
            <a:ext cx="3102015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67DB53-62C4-4756-975D-61C7B1206CEF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0772B66-01D8-4BE7-AE8E-C64CA1CF266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1429154"/>
            <a:ext cx="5152292" cy="2255710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D1A883-A380-48BD-9784-E5D4EAA2714C}"/>
              </a:ext>
            </a:extLst>
          </p:cNvPr>
          <p:cNvSpPr txBox="1"/>
          <p:nvPr userDrawn="1"/>
        </p:nvSpPr>
        <p:spPr bwMode="auto">
          <a:xfrm>
            <a:off x="381000" y="6058209"/>
            <a:ext cx="3112110" cy="253691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BC9F1450-A172-44DF-9DE8-E648764972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71190"/>
            <a:ext cx="5152292" cy="1092846"/>
          </a:xfrm>
        </p:spPr>
        <p:txBody>
          <a:bodyPr vert="horz" lIns="0" tIns="0" rIns="0" bIns="0" rtlCol="0">
            <a:noAutofit/>
          </a:bodyPr>
          <a:lstStyle>
            <a:lvl1pPr marL="0" indent="0" algn="l">
              <a:lnSpc>
                <a:spcPct val="90000"/>
              </a:lnSpc>
              <a:buNone/>
              <a:defRPr lang="en-US" sz="2400" i="0" spc="0" dirty="0" smtClean="0">
                <a:solidFill>
                  <a:schemeClr val="tx1"/>
                </a:solidFill>
                <a:latin typeface="GT Sectra Fine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228600" lvl="0" indent="-228600" defTabSz="914400">
              <a:spcAft>
                <a:spcPts val="0"/>
              </a:spcAft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81999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GTS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201D5A-B05B-463A-A39A-D6351436BF33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084C2CB2-4FB2-4965-A2E7-4A3640116F06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pic>
        <p:nvPicPr>
          <p:cNvPr id="7" name="Picture 6" descr="A picture containing card, drawing, crosswalk, table&#10;&#10;Description automatically generated">
            <a:extLst>
              <a:ext uri="{FF2B5EF4-FFF2-40B4-BE49-F238E27FC236}">
                <a16:creationId xmlns:a16="http://schemas.microsoft.com/office/drawing/2014/main" id="{DF3CEA6A-1953-4DD5-B664-EEDED901A65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5601656"/>
            <a:ext cx="670786" cy="71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197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9" y="1763713"/>
            <a:ext cx="5589056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6276975" y="1763714"/>
            <a:ext cx="5578475" cy="4294186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131536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Image - Left-aligned, Log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345ECE-0A07-4C4B-9368-0CE4479DD27C}"/>
              </a:ext>
            </a:extLst>
          </p:cNvPr>
          <p:cNvSpPr/>
          <p:nvPr userDrawn="1"/>
        </p:nvSpPr>
        <p:spPr bwMode="auto">
          <a:xfrm>
            <a:off x="0" y="0"/>
            <a:ext cx="7965831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8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381001" y="381001"/>
            <a:ext cx="5715000" cy="2476499"/>
          </a:xfrm>
        </p:spPr>
        <p:txBody>
          <a:bodyPr anchor="b"/>
          <a:lstStyle>
            <a:lvl1pPr algn="l">
              <a:lnSpc>
                <a:spcPct val="90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48pt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381001" y="4190668"/>
            <a:ext cx="3253153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395525D8-8C3D-4FEA-A4F3-A7048ED97C11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381001" y="4435945"/>
            <a:ext cx="3253153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001" y="5813885"/>
            <a:ext cx="1884233" cy="4980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06A9A1-BB92-4DC6-893F-3C43599C724E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Picture or texture fill &gt; Set to one of the provided selections in the image library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9279EB0A-2DCA-4410-A834-F9A425FF964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381001" y="3097823"/>
            <a:ext cx="4301168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tx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</p:spTree>
    <p:extLst>
      <p:ext uri="{BB962C8B-B14F-4D97-AF65-F5344CB8AC3E}">
        <p14:creationId xmlns:p14="http://schemas.microsoft.com/office/powerpoint/2010/main" val="2732719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3" pos="720">
          <p15:clr>
            <a:srgbClr val="5ACBF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Dark, White Tex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rgbClr val="E6DCFF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</a:lstStyle>
          <a:p>
            <a:fld id="{7140DB58-C382-4D4A-B4C9-306C0CDE029A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38692DE-6F51-4131-B2FE-C47AAD1521E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5C777F7-C185-0145-A86B-3A8769FF5A97}"/>
              </a:ext>
            </a:extLst>
          </p:cNvPr>
          <p:cNvSpPr txBox="1"/>
          <p:nvPr userDrawn="1"/>
        </p:nvSpPr>
        <p:spPr bwMode="auto">
          <a:xfrm>
            <a:off x="1149093" y="5959153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/>
                </a:solidFill>
              </a:rPr>
              <a:t>Copyright © 2020 Accenture. All rights reserved.</a:t>
            </a:r>
            <a:endParaRPr lang="en-US" sz="800">
              <a:solidFill>
                <a:schemeClr val="tx1"/>
              </a:solidFill>
            </a:endParaRPr>
          </a:p>
          <a:p>
            <a:pPr algn="r" defTabSz="228600">
              <a:spcAft>
                <a:spcPts val="1200"/>
              </a:spcAft>
            </a:pPr>
            <a:endParaRPr lang="en-US" noProof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FA456-2D38-40C1-B831-1BBEA124254A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 or Mid Purple (Accent 2)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8385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asic - Light, Black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037DA-877B-4969-92F3-D62917753D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auto">
          <a:xfrm>
            <a:off x="1149093" y="381001"/>
            <a:ext cx="7997521" cy="3429000"/>
          </a:xfrm>
        </p:spPr>
        <p:txBody>
          <a:bodyPr anchor="b"/>
          <a:lstStyle>
            <a:lvl1pPr algn="l">
              <a:lnSpc>
                <a:spcPct val="90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BB33C-A0EF-4DAE-96F6-5E528C0ED20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auto">
          <a:xfrm>
            <a:off x="1149093" y="4000500"/>
            <a:ext cx="6884561" cy="1092845"/>
          </a:xfrm>
        </p:spPr>
        <p:txBody>
          <a:bodyPr/>
          <a:lstStyle>
            <a:lvl1pPr marL="0" indent="0" algn="l">
              <a:lnSpc>
                <a:spcPct val="90000"/>
              </a:lnSpc>
              <a:spcAft>
                <a:spcPts val="0"/>
              </a:spcAft>
              <a:buNone/>
              <a:defRPr sz="2400" b="0" i="0" spc="0">
                <a:solidFill>
                  <a:schemeClr val="accent1"/>
                </a:solidFill>
                <a:latin typeface="GT Sectra Fine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Place subtitle here in GT Sectra Fine 24pt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F59C2A9-CAAD-4437-A35B-5F02FAD0D90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152644" y="5588460"/>
            <a:ext cx="1884233" cy="498015"/>
          </a:xfrm>
          <a:prstGeom prst="rect">
            <a:avLst/>
          </a:prstGeom>
        </p:spPr>
      </p:pic>
      <p:sp>
        <p:nvSpPr>
          <p:cNvPr id="13" name="Date Placeholder 10">
            <a:extLst>
              <a:ext uri="{FF2B5EF4-FFF2-40B4-BE49-F238E27FC236}">
                <a16:creationId xmlns:a16="http://schemas.microsoft.com/office/drawing/2014/main" id="{47AA0BD1-514A-4E33-A0FD-DF2342E79049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auto">
          <a:xfrm>
            <a:off x="1149093" y="5107308"/>
            <a:ext cx="4114799" cy="245276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marL="0" algn="l" defTabSz="914400" rtl="0" eaLnBrk="1" latinLnBrk="0" hangingPunct="1">
              <a:defRPr lang="en-US" sz="1400" b="1" kern="120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A775A16-A4B2-4AE5-AFA0-950C115C747E}" type="datetime2">
              <a:rPr lang="en-US" smtClean="0"/>
              <a:t>Wednesday, October 29, 2025</a:t>
            </a:fld>
            <a:endParaRPr lang="en-US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2BDB7F4-6E1D-4904-AD31-0A33E91A2E6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1149093" y="5352585"/>
            <a:ext cx="4114799" cy="530687"/>
          </a:xfrm>
        </p:spPr>
        <p:txBody>
          <a:bodyPr/>
          <a:lstStyle>
            <a:lvl1pPr marL="0" indent="0" algn="l" defTabSz="914400" rtl="0" eaLnBrk="1" latinLnBrk="0" hangingPunct="1">
              <a:spcAft>
                <a:spcPts val="0"/>
              </a:spcAft>
              <a:buNone/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spcAft>
                <a:spcPts val="0"/>
              </a:spcAft>
              <a:defRPr lang="en-US" sz="14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Presenter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9246FF-2C3D-9D46-B1DB-1D6FABA657CD}"/>
              </a:ext>
            </a:extLst>
          </p:cNvPr>
          <p:cNvSpPr txBox="1"/>
          <p:nvPr userDrawn="1"/>
        </p:nvSpPr>
        <p:spPr bwMode="auto">
          <a:xfrm>
            <a:off x="1149093" y="5970728"/>
            <a:ext cx="3102015" cy="115747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2"/>
                </a:solidFill>
              </a:rPr>
              <a:t>Copyright © 2020 Accenture. All rights reserved.</a:t>
            </a:r>
            <a:endParaRPr lang="en-US" noProof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7392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400">
          <p15:clr>
            <a:srgbClr val="5ACBF0"/>
          </p15:clr>
        </p15:guide>
        <p15:guide id="2" orient="horz" pos="2520">
          <p15:clr>
            <a:srgbClr val="5ACBF0"/>
          </p15:clr>
        </p15:guide>
        <p15:guide id="3" pos="720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2182000"/>
            <a:ext cx="3267012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2" y="1371601"/>
            <a:ext cx="3267011" cy="810399"/>
          </a:xfr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4966971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4966971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4966971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4966971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4966971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4966971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4966971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4966971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4426242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4426242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4426242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4426242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4426242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4426242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 bwMode="auto">
          <a:xfrm>
            <a:off x="4426242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 bwMode="auto">
          <a:xfrm>
            <a:off x="4426242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/>
          <p:nvPr userDrawn="1"/>
        </p:nvCxnSpPr>
        <p:spPr bwMode="auto">
          <a:xfrm>
            <a:off x="4045241" y="1371600"/>
            <a:ext cx="0" cy="471948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 bwMode="auto">
          <a:xfrm>
            <a:off x="8857959" y="137160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 bwMode="auto">
          <a:xfrm>
            <a:off x="8857959" y="197647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 bwMode="auto">
          <a:xfrm>
            <a:off x="8857959" y="2581356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8857959" y="3186234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 bwMode="auto">
          <a:xfrm>
            <a:off x="8857959" y="3791112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 bwMode="auto">
          <a:xfrm>
            <a:off x="8857959" y="4395990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 bwMode="auto">
          <a:xfrm>
            <a:off x="8857959" y="5000868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 bwMode="auto">
          <a:xfrm>
            <a:off x="8857959" y="5605747"/>
            <a:ext cx="2953039" cy="485340"/>
          </a:xfr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8317230" y="137160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8317230" y="197647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317230" y="2581356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8317230" y="3186234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 bwMode="auto">
          <a:xfrm>
            <a:off x="8317230" y="3791112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 bwMode="auto">
          <a:xfrm>
            <a:off x="8317230" y="4395990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 bwMode="auto">
          <a:xfrm>
            <a:off x="8317230" y="5000868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 bwMode="auto">
          <a:xfrm>
            <a:off x="8317230" y="5605747"/>
            <a:ext cx="405128" cy="485340"/>
          </a:xfrm>
        </p:spPr>
        <p:txBody>
          <a:bodyPr anchor="ctr"/>
          <a:lstStyle>
            <a:lvl1pPr marL="0" marR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 bwMode="auto"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1841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F62995-A1F7-47A0-AD35-CBADA97239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8"/>
          <a:stretch/>
        </p:blipFill>
        <p:spPr bwMode="auto"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961CA96-71E3-F941-B41E-52928AB9110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4784096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Mid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8D88312-3597-964E-9B24-8371E2C8567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1869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with Image - Gradient Co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34847E9-71CB-4177-8BB3-C4EDB8A3E2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3000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9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7FC4-5CE3-4377-9FF4-FE915E8F0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6D3AD0-C81D-4B6F-AF8C-3B3FD9443CEC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B85E4-FADD-4019-B75F-48AAA1B24BF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1BA4F43-9A33-40BF-9D42-10A8953739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1142999" y="4610100"/>
            <a:ext cx="4952999" cy="1474214"/>
          </a:xfrm>
        </p:spPr>
        <p:txBody>
          <a:bodyPr vert="horz" lIns="0" tIns="0" rIns="0" bIns="0" rtlCol="0">
            <a:noAutofit/>
          </a:bodyPr>
          <a:lstStyle>
            <a:lvl1pPr marL="12700" indent="-12700" algn="l">
              <a:lnSpc>
                <a:spcPct val="90000"/>
              </a:lnSpc>
              <a:spcAft>
                <a:spcPts val="0"/>
              </a:spcAft>
              <a:buNone/>
              <a:tabLst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2pPr>
            <a:lvl3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3pPr>
            <a:lvl4pPr marL="0" algn="ctr">
              <a:lnSpc>
                <a:spcPct val="90000"/>
              </a:lnSpc>
              <a:spcAft>
                <a:spcPts val="600"/>
              </a:spcAft>
              <a:defRPr lang="en-US" sz="2400" dirty="0" smtClean="0">
                <a:solidFill>
                  <a:srgbClr val="E6DCFF"/>
                </a:solidFill>
                <a:latin typeface="GT Sectra Fine" panose="00000500000000000000" pitchFamily="50" charset="0"/>
              </a:defRPr>
            </a:lvl4pPr>
            <a:lvl5pPr marL="0" algn="ctr">
              <a:lnSpc>
                <a:spcPct val="90000"/>
              </a:lnSpc>
              <a:spcAft>
                <a:spcPts val="600"/>
              </a:spcAft>
              <a:defRPr lang="en-US" sz="2400" dirty="0">
                <a:solidFill>
                  <a:srgbClr val="E6DCFF"/>
                </a:solidFill>
                <a:latin typeface="GT Sectra Fine" panose="00000500000000000000" pitchFamily="50" charset="0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</a:t>
            </a:r>
            <a:r>
              <a:rPr lang="en-GB" err="1"/>
              <a:t>Sectra</a:t>
            </a:r>
            <a:r>
              <a:rPr lang="en-GB"/>
              <a:t>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153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Image - Gradient Ligh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DF230BE-E12B-4B12-B01F-61A3FEC100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" y="2"/>
            <a:ext cx="12191994" cy="6857997"/>
          </a:xfrm>
          <a:prstGeom prst="rect">
            <a:avLst/>
          </a:prstGeom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0" y="381000"/>
            <a:ext cx="4952999" cy="5703315"/>
          </a:xfrm>
          <a:noFill/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1" y="381000"/>
            <a:ext cx="4952998" cy="3915092"/>
          </a:xfrm>
        </p:spPr>
        <p:txBody>
          <a:bodyPr anchor="b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5705D7-5365-4FDC-B41B-8DBB58CDEE10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F437B85-F911-4C8D-9468-5AF6FC49DE17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9E94FE1-7A96-4985-B027-96607E09045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D15763B-29DE-5842-9F25-C3613114D2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1143000" y="4610099"/>
            <a:ext cx="4953000" cy="1474215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lang="en-US" sz="2400" b="0" kern="1200" dirty="0">
                <a:solidFill>
                  <a:schemeClr val="tx1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marL="0" lvl="0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78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Dark Purp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Background pattern&#10;&#10;Description automatically generated">
            <a:extLst>
              <a:ext uri="{FF2B5EF4-FFF2-40B4-BE49-F238E27FC236}">
                <a16:creationId xmlns:a16="http://schemas.microsoft.com/office/drawing/2014/main" id="{22C143E8-DD15-4271-878B-9FB6C450FC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771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233B92-45BF-2844-92CF-A75DE09F6E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26970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Background pattern&#10;&#10;Description automatically generated">
            <a:extLst>
              <a:ext uri="{FF2B5EF4-FFF2-40B4-BE49-F238E27FC236}">
                <a16:creationId xmlns:a16="http://schemas.microsoft.com/office/drawing/2014/main" id="{0CD753C7-2DCF-4C34-80DC-870F6889887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0" y="0"/>
            <a:ext cx="12192000" cy="342595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018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 &amp;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 bwMode="auto">
          <a:xfrm>
            <a:off x="345017" y="1763729"/>
            <a:ext cx="3583476" cy="4294171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dirty="0" smtClean="0"/>
            </a:lvl1pPr>
            <a:lvl2pPr>
              <a:defRPr lang="en-US" sz="1800" dirty="0" smtClean="0"/>
            </a:lvl2pPr>
            <a:lvl3pPr>
              <a:defRPr lang="en-US" sz="1800" dirty="0" smtClean="0"/>
            </a:lvl3pPr>
            <a:lvl4pPr>
              <a:defRPr lang="en-US" sz="1800" dirty="0" smtClean="0"/>
            </a:lvl4pPr>
            <a:lvl5pPr>
              <a:defRPr lang="en-US" sz="180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8256656" y="1763713"/>
            <a:ext cx="359879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4271392" y="1763713"/>
            <a:ext cx="3642363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010097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Core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16898D-3DD4-439C-B43F-558C1FDD36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4015D5F-F315-4E58-856E-56BC8490AECE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B317ED-600C-4D7F-990D-38990FC868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BA14C7-1430-48FF-8901-F3A033110900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F01F3-5CA0-48F9-8E93-BE5B61747A9B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CC28DDD-91C9-FB49-B057-796687C8B0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50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- Numbered, Gradient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8F4B10C-5234-40B6-8CA6-79B2DF02B8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3428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AB64210-BE23-4613-90AC-3738A40ED78F}"/>
              </a:ext>
            </a:extLst>
          </p:cNvPr>
          <p:cNvSpPr/>
          <p:nvPr userDrawn="1"/>
        </p:nvSpPr>
        <p:spPr bwMode="auto">
          <a:xfrm>
            <a:off x="0" y="3428999"/>
            <a:ext cx="12192000" cy="3429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3889828"/>
            <a:ext cx="6186713" cy="2194485"/>
          </a:xfrm>
        </p:spPr>
        <p:txBody>
          <a:bodyPr anchor="t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Section title 54pt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3E56B88-63DE-42F5-AE08-5F9069ED6835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 bwMode="auto">
          <a:xfrm>
            <a:off x="1143001" y="835805"/>
            <a:ext cx="6186712" cy="2194487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None/>
              <a:defRPr lang="en-US" sz="16600" b="1" kern="1200" dirty="0">
                <a:ln w="38100">
                  <a:solidFill>
                    <a:schemeClr val="tx1"/>
                  </a:solidFill>
                </a:ln>
                <a:noFill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n-US"/>
              <a:t>#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02A9B-7D88-4730-BA84-E2AEAFB9998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20B5CF-ECAF-4871-B303-435D56BF9C7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829F91-EB74-4AA2-B649-E33D7237FE06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0741A08E-B93F-E14E-AB8A-C62CD19AED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8055427" y="3889828"/>
            <a:ext cx="2993573" cy="2194486"/>
          </a:xfrm>
        </p:spPr>
        <p:txBody>
          <a:bodyPr/>
          <a:lstStyle>
            <a:lvl1pPr marL="0" indent="0">
              <a:lnSpc>
                <a:spcPct val="90000"/>
              </a:lnSpc>
              <a:spcAft>
                <a:spcPts val="600"/>
              </a:spcAft>
              <a:buNone/>
              <a:defRPr sz="240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2pPr>
            <a:lvl3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3pPr>
            <a:lvl4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4pPr>
            <a:lvl5pPr marL="0" indent="0">
              <a:spcAft>
                <a:spcPts val="600"/>
              </a:spcAft>
              <a:buNone/>
              <a:defRPr sz="2400">
                <a:latin typeface="GT Sectra Fine" pitchFamily="2" charset="77"/>
              </a:defRPr>
            </a:lvl5pPr>
          </a:lstStyle>
          <a:p>
            <a:pPr lvl="0"/>
            <a:r>
              <a:rPr lang="en-GB"/>
              <a:t>Place subtitle here in GT Sectra Fine 24pt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68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20">
          <p15:clr>
            <a:srgbClr val="5ACBF0"/>
          </p15:clr>
        </p15:guide>
        <p15:guide id="2" orient="horz" pos="2904">
          <p15:clr>
            <a:srgbClr val="5ACBF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6DFCE48E-1DF3-48D6-BD43-BA3B9CE95A0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3956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9B96C-8E74-4C8B-BDE4-9B82801CA0E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381001" y="1371601"/>
            <a:ext cx="11430000" cy="4940300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796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GT Sec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0" y="3004457"/>
            <a:ext cx="5524500" cy="2869570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CC1513EB-EC9B-9B42-BA12-BC659505A76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 bwMode="auto">
          <a:xfrm>
            <a:off x="6286499" y="1371601"/>
            <a:ext cx="5524500" cy="4502426"/>
          </a:xfrm>
        </p:spPr>
        <p:txBody>
          <a:bodyPr/>
          <a:lstStyle/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1371601"/>
            <a:ext cx="5524499" cy="1632856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097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2 - Headlin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DE1E44A-D007-46D2-9E20-283025607FF2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 bwMode="auto">
          <a:xfrm>
            <a:off x="6286499" y="1371601"/>
            <a:ext cx="55245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 24pt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6533C5-6F53-46C1-904B-4A15BC734E7D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 bwMode="auto">
          <a:xfrm>
            <a:off x="381000" y="5874026"/>
            <a:ext cx="5524500" cy="437873"/>
          </a:xfrm>
        </p:spPr>
        <p:txBody>
          <a:bodyPr anchor="t"/>
          <a:lstStyle>
            <a:lvl1pPr marL="0" indent="0" defTabSz="228600">
              <a:lnSpc>
                <a:spcPct val="90000"/>
              </a:lnSpc>
              <a:spcAft>
                <a:spcPts val="0"/>
              </a:spcAft>
              <a:buFont typeface="Arial" panose="020B0604020202020204" pitchFamily="34" charset="0"/>
              <a:buNone/>
              <a:defRPr sz="1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842901BF-D744-42DD-805A-32CB37B9D8BC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 bwMode="auto">
          <a:xfrm>
            <a:off x="6286499" y="5874026"/>
            <a:ext cx="5524500" cy="437873"/>
          </a:xfrm>
        </p:spPr>
        <p:txBody>
          <a:bodyPr vert="horz" lIns="0" tIns="0" rIns="0" bIns="0" rtlCol="0" anchor="t">
            <a:noAutofit/>
          </a:bodyPr>
          <a:lstStyle>
            <a:lvl1pPr marL="0" indent="0" defTabSz="228600">
              <a:buNone/>
              <a:defRPr lang="en-US" sz="1200" dirty="0"/>
            </a:lvl1pPr>
          </a:lstStyle>
          <a:p>
            <a:pPr lvl="0"/>
            <a:r>
              <a:rPr lang="en-US"/>
              <a:t>Place more info here 12pt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42700C7-7F8C-8142-B39A-C4519A48B90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0999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B1D4973F-C5A4-0C42-BA05-26E23A1AE857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 bwMode="auto">
          <a:xfrm>
            <a:off x="6286500" y="2194561"/>
            <a:ext cx="5524499" cy="3679465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1228206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  <p15:guide id="2" pos="3720">
          <p15:clr>
            <a:srgbClr val="5ACBF0"/>
          </p15:clr>
        </p15:guide>
        <p15:guide id="3" pos="3960">
          <p15:clr>
            <a:srgbClr val="5ACBF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3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BA4C27-1C65-4465-A8B1-ACE92701B4D0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 bwMode="auto">
          <a:xfrm>
            <a:off x="381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4318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DB26F5FE-8482-4C00-99C1-3FC3BEEE82C8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 bwMode="auto">
          <a:xfrm>
            <a:off x="4318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4318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8255000" y="2286000"/>
            <a:ext cx="355600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6" name="Content Placeholder 3">
            <a:extLst>
              <a:ext uri="{FF2B5EF4-FFF2-40B4-BE49-F238E27FC236}">
                <a16:creationId xmlns:a16="http://schemas.microsoft.com/office/drawing/2014/main" id="{CBA38EFA-DE92-462D-AAF3-DE465A478568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 bwMode="auto">
          <a:xfrm>
            <a:off x="8255000" y="3108960"/>
            <a:ext cx="3556000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marL="11113" lvl="5" indent="0" algn="l" defTabSz="2286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Graphik" panose="020B0503030202060203" pitchFamily="34" charset="0"/>
              <a:buNone/>
              <a:tabLst/>
            </a:pPr>
            <a:r>
              <a:rPr lang="en-US"/>
              <a:t>Sixth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8255000" y="1828800"/>
            <a:ext cx="355600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5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mns 4 -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1" y="380999"/>
            <a:ext cx="11429999" cy="990602"/>
          </a:xfrm>
        </p:spPr>
        <p:txBody>
          <a:bodyPr/>
          <a:lstStyle/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BBD74-54FD-481F-B3FD-0CE5318F2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auto">
          <a:xfrm>
            <a:off x="381000" y="2286000"/>
            <a:ext cx="2571749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72341109-26F6-4227-8890-EA8EB1C0EBBA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 bwMode="auto">
          <a:xfrm>
            <a:off x="381000" y="1828800"/>
            <a:ext cx="2571749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65274935-A310-47A1-ACB7-150C9A4CCBD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 bwMode="auto">
          <a:xfrm>
            <a:off x="33337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6F91AD4F-1A63-495D-A741-37A4A9D585AA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 bwMode="auto">
          <a:xfrm>
            <a:off x="33337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9B33E71D-D540-47A3-B3BA-2FFF7F53FF1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 bwMode="auto">
          <a:xfrm>
            <a:off x="628650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93F1B026-22B9-4DC5-B7C8-C26593A206F4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 bwMode="auto">
          <a:xfrm>
            <a:off x="628650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973701C-90E3-449B-A44A-0C66B094560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 bwMode="auto">
          <a:xfrm>
            <a:off x="9239250" y="2286000"/>
            <a:ext cx="2571750" cy="822960"/>
          </a:xfrm>
        </p:spPr>
        <p:txBody>
          <a:bodyPr anchor="t"/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 headline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D6CB018D-34A3-4417-AE76-9BB3793F0332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 bwMode="auto">
          <a:xfrm>
            <a:off x="9239250" y="1828800"/>
            <a:ext cx="2571750" cy="457200"/>
          </a:xfrm>
        </p:spPr>
        <p:txBody>
          <a:bodyPr anchor="t"/>
          <a:lstStyle>
            <a:lvl1pPr marL="0" indent="0">
              <a:spcAft>
                <a:spcPts val="0"/>
              </a:spcAft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#</a:t>
            </a:r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3BDC2B1A-D3A0-C04B-AEDB-0389C637EF1A}"/>
              </a:ext>
            </a:extLst>
          </p:cNvPr>
          <p:cNvSpPr>
            <a:spLocks noGrp="1"/>
          </p:cNvSpPr>
          <p:nvPr>
            <p:ph sz="half" idx="28" hasCustomPrompt="1"/>
          </p:nvPr>
        </p:nvSpPr>
        <p:spPr bwMode="auto">
          <a:xfrm>
            <a:off x="381000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0F6CE73-9C88-264F-A7F2-A3D2B2D1938B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 bwMode="auto">
          <a:xfrm>
            <a:off x="33337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8" name="Content Placeholder 3">
            <a:extLst>
              <a:ext uri="{FF2B5EF4-FFF2-40B4-BE49-F238E27FC236}">
                <a16:creationId xmlns:a16="http://schemas.microsoft.com/office/drawing/2014/main" id="{5F289FE6-F2A2-784D-9D31-047C10F04CDF}"/>
              </a:ext>
            </a:extLst>
          </p:cNvPr>
          <p:cNvSpPr>
            <a:spLocks noGrp="1"/>
          </p:cNvSpPr>
          <p:nvPr>
            <p:ph sz="half" idx="30" hasCustomPrompt="1"/>
          </p:nvPr>
        </p:nvSpPr>
        <p:spPr bwMode="auto">
          <a:xfrm>
            <a:off x="628650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  <p:sp>
        <p:nvSpPr>
          <p:cNvPr id="29" name="Content Placeholder 3">
            <a:extLst>
              <a:ext uri="{FF2B5EF4-FFF2-40B4-BE49-F238E27FC236}">
                <a16:creationId xmlns:a16="http://schemas.microsoft.com/office/drawing/2014/main" id="{A079B5C1-1D0F-8F40-A376-4AE3B49D1B5A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 bwMode="auto">
          <a:xfrm>
            <a:off x="9239251" y="3108960"/>
            <a:ext cx="2571749" cy="2725310"/>
          </a:xfrm>
        </p:spPr>
        <p:txBody>
          <a:bodyPr/>
          <a:lstStyle>
            <a:lvl1pPr>
              <a:spcAft>
                <a:spcPts val="600"/>
              </a:spcAft>
              <a:defRPr sz="1800"/>
            </a:lvl1pPr>
            <a:lvl2pPr>
              <a:spcAft>
                <a:spcPts val="600"/>
              </a:spcAft>
              <a:defRPr sz="1800"/>
            </a:lvl2pPr>
            <a:lvl3pPr>
              <a:spcAft>
                <a:spcPts val="600"/>
              </a:spcAft>
              <a:defRPr sz="1800"/>
            </a:lvl3pPr>
            <a:lvl4pPr>
              <a:spcAft>
                <a:spcPts val="600"/>
              </a:spcAft>
              <a:defRPr sz="1600"/>
            </a:lvl4pPr>
            <a:lvl5pPr>
              <a:spcAft>
                <a:spcPts val="600"/>
              </a:spcAft>
              <a:defRPr sz="1600"/>
            </a:lvl5pPr>
            <a:lvl6pPr>
              <a:defRPr sz="1200"/>
            </a:lvl6pPr>
          </a:lstStyle>
          <a:p>
            <a:pPr lvl="0"/>
            <a:r>
              <a:rPr lang="en-US"/>
              <a:t>Place text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</p:txBody>
      </p:sp>
    </p:spTree>
    <p:extLst>
      <p:ext uri="{BB962C8B-B14F-4D97-AF65-F5344CB8AC3E}">
        <p14:creationId xmlns:p14="http://schemas.microsoft.com/office/powerpoint/2010/main" val="28252741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>
          <p15:clr>
            <a:srgbClr val="5ACBF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BD757F29-5B8C-430C-B53D-FA44B1887B4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71377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4C854DFB-B17D-45CF-98C3-3882DBE2C32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16" name="Text Placeholder 21">
            <a:extLst>
              <a:ext uri="{FF2B5EF4-FFF2-40B4-BE49-F238E27FC236}">
                <a16:creationId xmlns:a16="http://schemas.microsoft.com/office/drawing/2014/main" id="{C5D125FD-0D25-4E65-82F5-4E18FE84E47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73943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1" name="Text Placeholder 21">
            <a:extLst>
              <a:ext uri="{FF2B5EF4-FFF2-40B4-BE49-F238E27FC236}">
                <a16:creationId xmlns:a16="http://schemas.microsoft.com/office/drawing/2014/main" id="{5B124AA5-6419-4552-97B5-242DA08BE73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510145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id="{A378CD97-B880-4BCB-AD71-A7C1C1C8489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7463475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82CB6C29-05E0-4B43-A2EB-22FEB969E56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825496" y="3898900"/>
            <a:ext cx="1985504" cy="1677926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None/>
              <a:defRPr sz="2000" b="1"/>
            </a:lvl1pPr>
            <a:lvl2pPr marL="0" indent="0" algn="ctr">
              <a:spcAft>
                <a:spcPts val="600"/>
              </a:spcAft>
              <a:buNone/>
              <a:defRPr sz="1600"/>
            </a:lvl2pPr>
            <a:lvl3pPr marL="0" indent="0" algn="ctr">
              <a:spcAft>
                <a:spcPts val="600"/>
              </a:spcAft>
              <a:buNone/>
              <a:defRPr sz="1200"/>
            </a:lvl3pPr>
            <a:lvl4pPr marL="182880" indent="-182880" algn="ctr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Headline</a:t>
            </a:r>
          </a:p>
          <a:p>
            <a:pPr lvl="1"/>
            <a:r>
              <a:rPr lang="en-US"/>
              <a:t>Details</a:t>
            </a:r>
          </a:p>
          <a:p>
            <a:pPr lvl="2"/>
            <a:r>
              <a:rPr lang="en-US"/>
              <a:t>More details</a:t>
            </a:r>
          </a:p>
          <a:p>
            <a:pPr lvl="3"/>
            <a:r>
              <a:rPr lang="en-US"/>
              <a:t>Bullet point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13EDE11-CE40-4943-AE63-A3B14CB3C03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14156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ED40C-58DA-45F1-8E80-6A74976C6E1E}"/>
              </a:ext>
            </a:extLst>
          </p:cNvPr>
          <p:cNvCxnSpPr/>
          <p:nvPr userDrawn="1"/>
        </p:nvCxnSpPr>
        <p:spPr bwMode="auto">
          <a:xfrm>
            <a:off x="350358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A22B2-C08A-41DA-ACB1-5B59B4CDA8DE}"/>
              </a:ext>
            </a:extLst>
          </p:cNvPr>
          <p:cNvCxnSpPr/>
          <p:nvPr userDrawn="1"/>
        </p:nvCxnSpPr>
        <p:spPr bwMode="auto">
          <a:xfrm>
            <a:off x="586560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7D3E374-86AB-4A80-81AD-B09F07C51B80}"/>
              </a:ext>
            </a:extLst>
          </p:cNvPr>
          <p:cNvCxnSpPr/>
          <p:nvPr userDrawn="1"/>
        </p:nvCxnSpPr>
        <p:spPr bwMode="auto">
          <a:xfrm>
            <a:off x="8227627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A5244A-D0CA-43CB-A0DB-296A219EDC9D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589648" y="3634154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icture Placeholder 13">
            <a:extLst>
              <a:ext uri="{FF2B5EF4-FFF2-40B4-BE49-F238E27FC236}">
                <a16:creationId xmlns:a16="http://schemas.microsoft.com/office/drawing/2014/main" id="{EABD27E6-4547-45B3-9AC5-1EF508AE88E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307579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0" name="Picture Placeholder 13">
            <a:extLst>
              <a:ext uri="{FF2B5EF4-FFF2-40B4-BE49-F238E27FC236}">
                <a16:creationId xmlns:a16="http://schemas.microsoft.com/office/drawing/2014/main" id="{31C34651-25FA-45DD-86DF-BB58EBE9AA84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43781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B32375EE-E449-4B59-B987-5D6EBFBDF31C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 bwMode="auto">
          <a:xfrm>
            <a:off x="7799831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EE1692D5-4CE6-4990-8769-B146983B9477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10161852" y="2098874"/>
            <a:ext cx="1312792" cy="1312792"/>
          </a:xfrm>
          <a:noFill/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1800" b="0"/>
            </a:lvl1pPr>
          </a:lstStyle>
          <a:p>
            <a:r>
              <a:rPr lang="en-GB"/>
              <a:t>Add icon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09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- Box Shad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1154655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25DB0B2A-9775-46B0-9A40-F75EBFA4B45C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3817351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3F6B5F-EAE7-44DA-BD77-6D66865CEB92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auto">
          <a:xfrm>
            <a:off x="6480047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AD8EF41C-E978-4139-80A4-73605C41EA35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9142743" y="1560513"/>
            <a:ext cx="1894600" cy="1894600"/>
          </a:xfrm>
          <a:solidFill>
            <a:schemeClr val="tx2">
              <a:lumMod val="20000"/>
              <a:lumOff val="80000"/>
            </a:schemeClr>
          </a:solidFill>
          <a:effectLst>
            <a:outerShdw dist="215900" dir="2700000" algn="tl" rotWithShape="0">
              <a:schemeClr val="accent1"/>
            </a:outerShdw>
          </a:effectLst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dirty="0"/>
            </a:lvl1pPr>
          </a:lstStyle>
          <a:p>
            <a:pPr marL="228600" lvl="0" indent="-228600"/>
            <a:r>
              <a:rPr lang="en-GB"/>
              <a:t>Add profile photo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1154653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400" b="0" i="0">
                <a:solidFill>
                  <a:schemeClr val="accent2"/>
                </a:solidFill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817350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480047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9142742" y="3914042"/>
            <a:ext cx="2047984" cy="2172433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lang="en-US" sz="2400" b="0" i="0" kern="1200" dirty="0" smtClean="0">
                <a:solidFill>
                  <a:schemeClr val="accent2"/>
                </a:solidFill>
                <a:latin typeface="GT Sectra Fine" pitchFamily="2" charset="77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marL="0" lv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/>
              <a:t>Full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1627499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1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 bwMode="auto">
          <a:xfrm>
            <a:off x="3314700" y="1763713"/>
            <a:ext cx="2619375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6" y="1763713"/>
            <a:ext cx="262678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/>
          </p:nvPr>
        </p:nvSpPr>
        <p:spPr bwMode="auto">
          <a:xfrm>
            <a:off x="9239250" y="1763713"/>
            <a:ext cx="2616200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7"/>
          </p:nvPr>
        </p:nvSpPr>
        <p:spPr bwMode="auto">
          <a:xfrm>
            <a:off x="6276975" y="1763713"/>
            <a:ext cx="2619374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651638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85932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BEB5A56-DED2-134F-B0DE-11936982FFF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8" name="Text Placeholder 21">
            <a:extLst>
              <a:ext uri="{FF2B5EF4-FFF2-40B4-BE49-F238E27FC236}">
                <a16:creationId xmlns:a16="http://schemas.microsoft.com/office/drawing/2014/main" id="{923321BD-6745-7944-910F-B8C8E4AC31D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9" name="Text Placeholder 21">
            <a:extLst>
              <a:ext uri="{FF2B5EF4-FFF2-40B4-BE49-F238E27FC236}">
                <a16:creationId xmlns:a16="http://schemas.microsoft.com/office/drawing/2014/main" id="{2A6C4DC7-1806-A74D-B434-61FF385F82A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0" name="Text Placeholder 21">
            <a:extLst>
              <a:ext uri="{FF2B5EF4-FFF2-40B4-BE49-F238E27FC236}">
                <a16:creationId xmlns:a16="http://schemas.microsoft.com/office/drawing/2014/main" id="{053D7F26-6DC1-034C-B572-B4BFE718C79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2" name="Text Placeholder 21">
            <a:extLst>
              <a:ext uri="{FF2B5EF4-FFF2-40B4-BE49-F238E27FC236}">
                <a16:creationId xmlns:a16="http://schemas.microsoft.com/office/drawing/2014/main" id="{E075A489-B7B7-CE40-B061-D8A36AFCC81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5" name="Text Placeholder 21">
            <a:extLst>
              <a:ext uri="{FF2B5EF4-FFF2-40B4-BE49-F238E27FC236}">
                <a16:creationId xmlns:a16="http://schemas.microsoft.com/office/drawing/2014/main" id="{FF2BF483-5EDC-9242-AD58-57E84F538C8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883309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6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8224852-B872-0E48-9DF5-0937E260C3B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auto">
          <a:xfrm>
            <a:off x="38100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1800" b="0"/>
            </a:lvl1pPr>
          </a:lstStyle>
          <a:p>
            <a:r>
              <a:rPr lang="en-GB"/>
              <a:t>Add profile photo</a:t>
            </a:r>
            <a:endParaRPr lang="en-US"/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D57647B7-79D1-0A4B-BE19-EB3D7E56204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 bwMode="auto">
          <a:xfrm>
            <a:off x="2356104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3" name="Picture Placeholder 13">
            <a:extLst>
              <a:ext uri="{FF2B5EF4-FFF2-40B4-BE49-F238E27FC236}">
                <a16:creationId xmlns:a16="http://schemas.microsoft.com/office/drawing/2014/main" id="{4340D6FD-1887-3544-A26E-8F335B859BD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31208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FA080C1D-BB93-B249-9F54-C5F7A16E098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306312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5" name="Picture Placeholder 13">
            <a:extLst>
              <a:ext uri="{FF2B5EF4-FFF2-40B4-BE49-F238E27FC236}">
                <a16:creationId xmlns:a16="http://schemas.microsoft.com/office/drawing/2014/main" id="{A1C6FF20-E7DF-8F42-9AE5-920A6769DA4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56520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26" name="Text Placeholder 21">
            <a:extLst>
              <a:ext uri="{FF2B5EF4-FFF2-40B4-BE49-F238E27FC236}">
                <a16:creationId xmlns:a16="http://schemas.microsoft.com/office/drawing/2014/main" id="{85299B8E-3F01-2548-8001-539E1BC6287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77415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27" name="Text Placeholder 21">
            <a:extLst>
              <a:ext uri="{FF2B5EF4-FFF2-40B4-BE49-F238E27FC236}">
                <a16:creationId xmlns:a16="http://schemas.microsoft.com/office/drawing/2014/main" id="{4E426F14-FA6B-9D46-869F-A452B7018F4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2353236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31" name="Picture Placeholder 13">
            <a:extLst>
              <a:ext uri="{FF2B5EF4-FFF2-40B4-BE49-F238E27FC236}">
                <a16:creationId xmlns:a16="http://schemas.microsoft.com/office/drawing/2014/main" id="{CA9187A3-C074-9F44-8687-E31C02BD508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81416" y="1845611"/>
            <a:ext cx="1554480" cy="1554480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A02BDBD-12C4-A940-8556-B3E5BDD10714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77415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FEA9EDE-6235-5149-A941-CF6FEAE2E6FF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2353236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BE3B3A9-F650-CD4D-ABE8-60A0F5E115A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9057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0EADFA0-1672-B34A-99B7-19C51FEE898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304878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C298F82-C3A0-2A4F-8530-36C08463C5C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80699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35C1307-45DE-104B-82C7-0AF770E496DE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56520" y="3660880"/>
            <a:ext cx="457200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1">
            <a:extLst>
              <a:ext uri="{FF2B5EF4-FFF2-40B4-BE49-F238E27FC236}">
                <a16:creationId xmlns:a16="http://schemas.microsoft.com/office/drawing/2014/main" id="{538B1F0C-0682-354C-9C2E-DEAF9D4D617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9057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1" name="Text Placeholder 21">
            <a:extLst>
              <a:ext uri="{FF2B5EF4-FFF2-40B4-BE49-F238E27FC236}">
                <a16:creationId xmlns:a16="http://schemas.microsoft.com/office/drawing/2014/main" id="{C69C98AC-20D5-A44F-AEBD-63FEBDE614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304878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2" name="Text Placeholder 21">
            <a:extLst>
              <a:ext uri="{FF2B5EF4-FFF2-40B4-BE49-F238E27FC236}">
                <a16:creationId xmlns:a16="http://schemas.microsoft.com/office/drawing/2014/main" id="{6DA3268F-5CC4-7E4D-879D-3A3F1FBF6B5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80699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sp>
        <p:nvSpPr>
          <p:cNvPr id="53" name="Text Placeholder 21">
            <a:extLst>
              <a:ext uri="{FF2B5EF4-FFF2-40B4-BE49-F238E27FC236}">
                <a16:creationId xmlns:a16="http://schemas.microsoft.com/office/drawing/2014/main" id="{855592D2-902A-1146-B433-6648BEC8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56520" y="3926552"/>
            <a:ext cx="1554480" cy="1900047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600"/>
              </a:spcAft>
              <a:buFont typeface="Arial" panose="020B0604020202020204" pitchFamily="34" charset="0"/>
              <a:buNone/>
              <a:defRPr sz="2100" b="0" i="0">
                <a:latin typeface="GT Sectra Fine" pitchFamily="2" charset="77"/>
              </a:defRPr>
            </a:lvl1pPr>
            <a:lvl2pPr marL="0" indent="0">
              <a:spcAft>
                <a:spcPts val="600"/>
              </a:spcAft>
              <a:buNone/>
              <a:defRPr sz="1600"/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Last name</a:t>
            </a:r>
          </a:p>
          <a:p>
            <a:pPr lvl="1"/>
            <a:r>
              <a:rPr lang="en-US"/>
              <a:t>Role</a:t>
            </a:r>
          </a:p>
          <a:p>
            <a:pPr lvl="2"/>
            <a:r>
              <a:rPr lang="en-US"/>
              <a:t>Short bio</a:t>
            </a:r>
          </a:p>
          <a:p>
            <a:pPr lvl="3"/>
            <a:r>
              <a:rPr lang="en-US"/>
              <a:t>Bullet point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CD3D7-329E-47BB-94A7-43044FF6B3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00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8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71931-42F0-694A-9918-74F36725749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 bwMode="auto">
          <a:xfrm>
            <a:off x="381000" y="1295233"/>
            <a:ext cx="3540355" cy="5016665"/>
          </a:xfrm>
        </p:spPr>
        <p:txBody>
          <a:bodyPr/>
          <a:lstStyle/>
          <a:p>
            <a:pPr lvl="0"/>
            <a:r>
              <a:rPr lang="en-GB"/>
              <a:t>Place text here, use indent to access other levels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EC595-3BDB-489C-AB5C-4C48BF9B07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144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45" name="Picture Placeholder 13">
            <a:extLst>
              <a:ext uri="{FF2B5EF4-FFF2-40B4-BE49-F238E27FC236}">
                <a16:creationId xmlns:a16="http://schemas.microsoft.com/office/drawing/2014/main" id="{CD7EAAF9-7102-4351-9F35-C40B3F3819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4325822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6" name="Picture Placeholder 13">
            <a:extLst>
              <a:ext uri="{FF2B5EF4-FFF2-40B4-BE49-F238E27FC236}">
                <a16:creationId xmlns:a16="http://schemas.microsoft.com/office/drawing/2014/main" id="{CC40CB3D-DFEA-4056-B2DA-887E7C863243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 bwMode="auto">
          <a:xfrm>
            <a:off x="6298233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7" name="Picture Placeholder 13">
            <a:extLst>
              <a:ext uri="{FF2B5EF4-FFF2-40B4-BE49-F238E27FC236}">
                <a16:creationId xmlns:a16="http://schemas.microsoft.com/office/drawing/2014/main" id="{F8BABECB-6F2D-4068-AEE6-A603DAA72EF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auto">
          <a:xfrm>
            <a:off x="10243055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48" name="Picture Placeholder 13">
            <a:extLst>
              <a:ext uri="{FF2B5EF4-FFF2-40B4-BE49-F238E27FC236}">
                <a16:creationId xmlns:a16="http://schemas.microsoft.com/office/drawing/2014/main" id="{914A31DD-59CB-48C9-9C28-954E6B85C623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auto">
          <a:xfrm>
            <a:off x="8270644" y="1295233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646E1-19C3-4B9B-B997-D1E684346A58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573D48A-A495-4050-90E3-75258FCF337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73483C0-79C0-4141-9CB1-0BA663E254D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4A17C9C-D115-468F-86DD-CDE522721719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2633001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 Placeholder 21">
            <a:extLst>
              <a:ext uri="{FF2B5EF4-FFF2-40B4-BE49-F238E27FC236}">
                <a16:creationId xmlns:a16="http://schemas.microsoft.com/office/drawing/2014/main" id="{224BCF40-5B7A-4471-B077-3EEE956ADC3D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4325822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8" name="Text Placeholder 21">
            <a:extLst>
              <a:ext uri="{FF2B5EF4-FFF2-40B4-BE49-F238E27FC236}">
                <a16:creationId xmlns:a16="http://schemas.microsoft.com/office/drawing/2014/main" id="{68E899C2-D12C-4214-88A5-B7A6E1BCDCE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98233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59" name="Text Placeholder 21">
            <a:extLst>
              <a:ext uri="{FF2B5EF4-FFF2-40B4-BE49-F238E27FC236}">
                <a16:creationId xmlns:a16="http://schemas.microsoft.com/office/drawing/2014/main" id="{66A0D763-27FE-421C-A5D9-19A08FC2D8D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8270644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78" name="Text Placeholder 21">
            <a:extLst>
              <a:ext uri="{FF2B5EF4-FFF2-40B4-BE49-F238E27FC236}">
                <a16:creationId xmlns:a16="http://schemas.microsoft.com/office/drawing/2014/main" id="{43E52046-A5DE-47E3-A9A3-ADD4F6DB823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10243055" y="2786552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BA696AEF-3D6B-2E4A-853E-8A8760E58D09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 bwMode="auto">
          <a:xfrm>
            <a:off x="4325822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3" name="Picture Placeholder 13">
            <a:extLst>
              <a:ext uri="{FF2B5EF4-FFF2-40B4-BE49-F238E27FC236}">
                <a16:creationId xmlns:a16="http://schemas.microsoft.com/office/drawing/2014/main" id="{05B98E7F-7333-A04B-94D4-281325401EF4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 bwMode="auto">
          <a:xfrm>
            <a:off x="6298233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4" name="Picture Placeholder 13">
            <a:extLst>
              <a:ext uri="{FF2B5EF4-FFF2-40B4-BE49-F238E27FC236}">
                <a16:creationId xmlns:a16="http://schemas.microsoft.com/office/drawing/2014/main" id="{B99C455B-37CC-4E44-8046-56AF81C16361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 bwMode="auto">
          <a:xfrm>
            <a:off x="10243055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sp>
        <p:nvSpPr>
          <p:cNvPr id="35" name="Picture Placeholder 13">
            <a:extLst>
              <a:ext uri="{FF2B5EF4-FFF2-40B4-BE49-F238E27FC236}">
                <a16:creationId xmlns:a16="http://schemas.microsoft.com/office/drawing/2014/main" id="{AAA6B0A5-6A50-1640-8F39-F8AC766655FE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 bwMode="auto">
          <a:xfrm>
            <a:off x="8270644" y="3842161"/>
            <a:ext cx="1186945" cy="1186945"/>
          </a:xfrm>
          <a:solidFill>
            <a:schemeClr val="tx2">
              <a:lumMod val="20000"/>
              <a:lumOff val="80000"/>
            </a:schemeClr>
          </a:solidFill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1800" b="0" dirty="0"/>
            </a:lvl1pPr>
          </a:lstStyle>
          <a:p>
            <a:pPr lvl="0"/>
            <a:r>
              <a:rPr lang="en-GB"/>
              <a:t>Add profile photo</a:t>
            </a:r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AEBC920-4A06-1844-A297-04C9B4995EA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4325822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916B0-6C7A-FE46-ADE6-48744F6FD9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298233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6475A-7CFD-8340-A566-4FB21E689F0A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8270644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79DFD2D-5360-2342-829B-32DDEB7EBEB1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10243055" y="5179929"/>
            <a:ext cx="35238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1">
            <a:extLst>
              <a:ext uri="{FF2B5EF4-FFF2-40B4-BE49-F238E27FC236}">
                <a16:creationId xmlns:a16="http://schemas.microsoft.com/office/drawing/2014/main" id="{CDFBCAAC-9CA0-5A4E-8684-A49AAB0BA65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 bwMode="auto">
          <a:xfrm>
            <a:off x="4325822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1" name="Text Placeholder 21">
            <a:extLst>
              <a:ext uri="{FF2B5EF4-FFF2-40B4-BE49-F238E27FC236}">
                <a16:creationId xmlns:a16="http://schemas.microsoft.com/office/drawing/2014/main" id="{0C025F6B-BD75-0A4C-87E1-147D69F7C5B9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 bwMode="auto">
          <a:xfrm>
            <a:off x="6298233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2" name="Text Placeholder 21">
            <a:extLst>
              <a:ext uri="{FF2B5EF4-FFF2-40B4-BE49-F238E27FC236}">
                <a16:creationId xmlns:a16="http://schemas.microsoft.com/office/drawing/2014/main" id="{A9CB5A73-2496-3841-A61A-1965B0A6AD1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 bwMode="auto">
          <a:xfrm>
            <a:off x="8270644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43" name="Text Placeholder 21">
            <a:extLst>
              <a:ext uri="{FF2B5EF4-FFF2-40B4-BE49-F238E27FC236}">
                <a16:creationId xmlns:a16="http://schemas.microsoft.com/office/drawing/2014/main" id="{886F547A-67CA-C749-B9EA-AA1142C3154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 bwMode="auto">
          <a:xfrm>
            <a:off x="10243055" y="5333480"/>
            <a:ext cx="1567945" cy="978418"/>
          </a:xfrm>
        </p:spPr>
        <p:txBody>
          <a:bodyPr/>
          <a:lstStyle>
            <a:lvl1pPr marL="0" indent="0">
              <a:lnSpc>
                <a:spcPct val="80000"/>
              </a:lnSpc>
              <a:spcAft>
                <a:spcPts val="200"/>
              </a:spcAft>
              <a:buFont typeface="Arial" panose="020B0604020202020204" pitchFamily="34" charset="0"/>
              <a:buNone/>
              <a:defRPr sz="1800" b="0" i="0">
                <a:latin typeface="GT Sectra Fine" pitchFamily="2" charset="77"/>
              </a:defRPr>
            </a:lvl1pPr>
            <a:lvl2pPr marL="0" indent="0">
              <a:spcAft>
                <a:spcPts val="200"/>
              </a:spcAft>
              <a:buNone/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>
              <a:spcAft>
                <a:spcPts val="600"/>
              </a:spcAft>
              <a:buNone/>
              <a:defRPr sz="1200"/>
            </a:lvl3pPr>
            <a:lvl4pPr marL="182880" indent="-182880">
              <a:spcAft>
                <a:spcPts val="600"/>
              </a:spcAft>
              <a:buFont typeface="Arial" panose="020B0604020202020204" pitchFamily="34" charset="0"/>
              <a:buChar char="•"/>
              <a:defRPr sz="1200"/>
            </a:lvl4pPr>
            <a:lvl5pPr>
              <a:spcAft>
                <a:spcPts val="600"/>
              </a:spcAft>
              <a:defRPr sz="1600"/>
            </a:lvl5pPr>
          </a:lstStyle>
          <a:p>
            <a:pPr lvl="0"/>
            <a:r>
              <a:rPr lang="en-US"/>
              <a:t>First name  Last name</a:t>
            </a:r>
          </a:p>
          <a:p>
            <a:pPr marL="0" lvl="1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Graphik" panose="020B0503030202060203" pitchFamily="34" charset="0"/>
              <a:buNone/>
            </a:pPr>
            <a:r>
              <a:rPr lang="en-US"/>
              <a:t>Role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87A6A-0DE7-4742-9FEC-F4CAACF6BD01}"/>
              </a:ext>
            </a:extLst>
          </p:cNvPr>
          <p:cNvSpPr txBox="1"/>
          <p:nvPr userDrawn="1"/>
        </p:nvSpPr>
        <p:spPr bwMode="auto">
          <a:xfrm>
            <a:off x="9363919" y="662071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37153-4580-BB48-AD3A-E289DF242EE6}"/>
              </a:ext>
            </a:extLst>
          </p:cNvPr>
          <p:cNvSpPr txBox="1"/>
          <p:nvPr userDrawn="1"/>
        </p:nvSpPr>
        <p:spPr bwMode="auto">
          <a:xfrm>
            <a:off x="9734309" y="653969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869D1-469A-5B41-97BC-C47919F46F86}"/>
              </a:ext>
            </a:extLst>
          </p:cNvPr>
          <p:cNvSpPr txBox="1"/>
          <p:nvPr userDrawn="1"/>
        </p:nvSpPr>
        <p:spPr bwMode="auto">
          <a:xfrm>
            <a:off x="10131552" y="6528816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2594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83">
          <p15:clr>
            <a:srgbClr val="5ACBF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and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27BE519-6A5B-4320-BE53-57885A77991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381001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/>
            </a:lvl2pPr>
            <a:lvl3pPr marL="228600">
              <a:buFont typeface="Arial" panose="020B0604020202020204" pitchFamily="34" charset="0"/>
              <a:buChar char="•"/>
              <a:defRPr sz="1800"/>
            </a:lvl3pPr>
            <a:lvl4pPr marL="457200">
              <a:buFont typeface="System Font"/>
              <a:buChar char="–"/>
              <a:defRPr sz="1600"/>
            </a:lvl4pPr>
            <a:lvl5pPr marL="685800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A6D93-92FF-400D-8AF3-C5AC33611540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 bwMode="auto">
          <a:xfrm>
            <a:off x="6096000" y="1"/>
            <a:ext cx="6096000" cy="6857999"/>
          </a:xfrm>
        </p:spPr>
        <p:txBody>
          <a:bodyPr anchor="ctr"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BB929FF-38D9-4792-A56F-C1810627FF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ECD14-894C-4210-BC23-98D893AA2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067A3-9F0D-44FB-B267-D94DE70856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3010"/>
            <a:ext cx="191087" cy="2013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C499DC-456D-AD4E-B8A4-E55217F992E7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8860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0" y="-1"/>
            <a:ext cx="6096024" cy="6309361"/>
          </a:xfrm>
          <a:noFill/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09360"/>
            <a:ext cx="12192000" cy="5486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B30F4D9-6AB9-4693-B1C3-C7BE8D81EC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6476999" y="381000"/>
            <a:ext cx="5334000" cy="2667000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656D06-A8CE-4A1F-9876-6AFBEE60C2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A17E02-A31F-4B3C-922A-197462C89A0D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0195CB-D424-4B71-9300-2867217A049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6EB7BC02-64C6-5A42-A5C4-F0D83DB5112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6476999" y="3267635"/>
            <a:ext cx="5334000" cy="2667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228600">
              <a:buFont typeface="Arial" panose="020B0604020202020204" pitchFamily="34" charset="0"/>
              <a:buChar char="•"/>
              <a:defRPr sz="1800">
                <a:solidFill>
                  <a:schemeClr val="tx1"/>
                </a:solidFill>
              </a:defRPr>
            </a:lvl3pPr>
            <a:lvl4pPr marL="457200">
              <a:buFont typeface="System Font"/>
              <a:buChar char="–"/>
              <a:defRPr sz="1600">
                <a:solidFill>
                  <a:schemeClr val="tx1"/>
                </a:solidFill>
              </a:defRPr>
            </a:lvl4pPr>
            <a:lvl5pPr marL="685800"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Place sub-headline here in GT </a:t>
            </a:r>
            <a:r>
              <a:rPr lang="en-US" err="1"/>
              <a:t>Sectra</a:t>
            </a:r>
            <a:r>
              <a:rPr lang="en-US"/>
              <a:t> Fine, indent for other levels</a:t>
            </a:r>
          </a:p>
          <a:p>
            <a:pPr lvl="1"/>
            <a:r>
              <a:rPr lang="en-US"/>
              <a:t>Second level (text 18pt)</a:t>
            </a:r>
          </a:p>
          <a:p>
            <a:pPr lvl="2"/>
            <a:r>
              <a:rPr lang="en-US"/>
              <a:t>Third level bullet (bullet 18pt)</a:t>
            </a:r>
          </a:p>
          <a:p>
            <a:pPr lvl="3"/>
            <a:r>
              <a:rPr lang="en-US"/>
              <a:t>Fourth level bullet (bullet 16pt)</a:t>
            </a:r>
          </a:p>
          <a:p>
            <a:pPr lvl="4"/>
            <a:r>
              <a:rPr lang="en-US"/>
              <a:t>Fifth level bullet (bullet 16pt)</a:t>
            </a:r>
          </a:p>
        </p:txBody>
      </p:sp>
    </p:spTree>
    <p:extLst>
      <p:ext uri="{BB962C8B-B14F-4D97-AF65-F5344CB8AC3E}">
        <p14:creationId xmlns:p14="http://schemas.microsoft.com/office/powerpoint/2010/main" val="402793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20">
          <p15:clr>
            <a:srgbClr val="5ACBF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Portrai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9">
            <a:extLst>
              <a:ext uri="{FF2B5EF4-FFF2-40B4-BE49-F238E27FC236}">
                <a16:creationId xmlns:a16="http://schemas.microsoft.com/office/drawing/2014/main" id="{9128CE8F-D41A-47B9-921B-C6C1790F8F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026839" y="943234"/>
            <a:ext cx="4191000" cy="497681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12" name="Picture Placeholder 18">
            <a:extLst>
              <a:ext uri="{FF2B5EF4-FFF2-40B4-BE49-F238E27FC236}">
                <a16:creationId xmlns:a16="http://schemas.microsoft.com/office/drawing/2014/main" id="{3996D868-07E7-4C6F-B00B-4026C634BAE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6858001" y="744434"/>
            <a:ext cx="4190998" cy="4976446"/>
          </a:xfrm>
          <a:solidFill>
            <a:schemeClr val="bg1"/>
          </a:solidFill>
        </p:spPr>
        <p:txBody>
          <a:bodyPr tIns="274320" bIns="274320"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143000" y="1593669"/>
            <a:ext cx="4952999" cy="3277976"/>
          </a:xfrm>
        </p:spPr>
        <p:txBody>
          <a:bodyPr anchor="ctr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quote or key message here</a:t>
            </a:r>
          </a:p>
        </p:txBody>
      </p:sp>
    </p:spTree>
    <p:extLst>
      <p:ext uri="{BB962C8B-B14F-4D97-AF65-F5344CB8AC3E}">
        <p14:creationId xmlns:p14="http://schemas.microsoft.com/office/powerpoint/2010/main" val="39940286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a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FF1C6BE-E6FE-4BD6-8477-A09403EEE56E}"/>
              </a:ext>
            </a:extLst>
          </p:cNvPr>
          <p:cNvSpPr/>
          <p:nvPr userDrawn="1"/>
        </p:nvSpPr>
        <p:spPr bwMode="auto">
          <a:xfrm>
            <a:off x="-10" y="-3"/>
            <a:ext cx="6096008" cy="63119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AC315915-FC9E-0942-980E-6C0E99FEA8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380986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92" y="0"/>
            <a:ext cx="6096008" cy="6311900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D7539E0-EC97-4984-8CDD-85CC949BB7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381001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49C8D0A-C37D-4D9A-9703-8A0AFB18570C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0" y="3155950"/>
            <a:ext cx="6096008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3428992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81001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3428992" y="3536948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BE5BBCC-C957-48B6-99B6-EF1F3E80F622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3047998" y="-2"/>
            <a:ext cx="0" cy="6311902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394EF33C-E010-4503-AC38-BB48E62572E9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raphic 4">
            <a:extLst>
              <a:ext uri="{FF2B5EF4-FFF2-40B4-BE49-F238E27FC236}">
                <a16:creationId xmlns:a16="http://schemas.microsoft.com/office/drawing/2014/main" id="{B5857967-07ED-4F5E-A053-B5E7B0047997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AF127-9F53-4673-A2A8-7956E1AE99D5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D4EC-5AC3-4E83-91F6-146FE9DE0444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23" name="Text Placeholder 32">
            <a:extLst>
              <a:ext uri="{FF2B5EF4-FFF2-40B4-BE49-F238E27FC236}">
                <a16:creationId xmlns:a16="http://schemas.microsoft.com/office/drawing/2014/main" id="{15FC8104-48E6-B248-8FB6-974B5ABAE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3428992" y="1490072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4" name="Text Placeholder 32">
            <a:extLst>
              <a:ext uri="{FF2B5EF4-FFF2-40B4-BE49-F238E27FC236}">
                <a16:creationId xmlns:a16="http://schemas.microsoft.com/office/drawing/2014/main" id="{27C860B3-C7A0-E840-9D83-305F7392029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380986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559DD1F-A98C-F14E-95DC-32EC947751E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3428992" y="4646021"/>
            <a:ext cx="2285996" cy="1284861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</p:spTree>
    <p:extLst>
      <p:ext uri="{BB962C8B-B14F-4D97-AF65-F5344CB8AC3E}">
        <p14:creationId xmlns:p14="http://schemas.microsoft.com/office/powerpoint/2010/main" val="235774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F8DBAF1-DC97-4CAB-B174-0AAA55CCB2E8}"/>
              </a:ext>
            </a:extLst>
          </p:cNvPr>
          <p:cNvSpPr/>
          <p:nvPr userDrawn="1"/>
        </p:nvSpPr>
        <p:spPr bwMode="auto">
          <a:xfrm>
            <a:off x="0" y="6311900"/>
            <a:ext cx="12192000" cy="54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53630-789F-425F-8AB1-96EFF4EA1E46}"/>
              </a:ext>
            </a:extLst>
          </p:cNvPr>
          <p:cNvSpPr/>
          <p:nvPr userDrawn="1"/>
        </p:nvSpPr>
        <p:spPr bwMode="auto">
          <a:xfrm>
            <a:off x="9144056" y="3155948"/>
            <a:ext cx="3047944" cy="315595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16F949-3472-4EBC-9DC1-05EC807C9FC0}"/>
              </a:ext>
            </a:extLst>
          </p:cNvPr>
          <p:cNvSpPr/>
          <p:nvPr userDrawn="1"/>
        </p:nvSpPr>
        <p:spPr bwMode="auto">
          <a:xfrm>
            <a:off x="3048000" y="3155948"/>
            <a:ext cx="3047968" cy="3155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92A5DC07-3811-41E7-B3BC-1DF4ED905C75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 bwMode="auto">
          <a:xfrm>
            <a:off x="6095976" y="-1"/>
            <a:ext cx="3048024" cy="3151189"/>
          </a:xfrm>
          <a:solidFill>
            <a:schemeClr val="bg2"/>
          </a:solidFill>
        </p:spPr>
        <p:txBody>
          <a:bodyPr anchor="ctr"/>
          <a:lstStyle>
            <a:lvl1pPr marL="0" indent="0" algn="ctr">
              <a:buNone/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GB"/>
              <a:t>Add image here</a:t>
            </a:r>
            <a:endParaRPr lang="en-US"/>
          </a:p>
        </p:txBody>
      </p:sp>
      <p:sp>
        <p:nvSpPr>
          <p:cNvPr id="46" name="Text Placeholder 26">
            <a:extLst>
              <a:ext uri="{FF2B5EF4-FFF2-40B4-BE49-F238E27FC236}">
                <a16:creationId xmlns:a16="http://schemas.microsoft.com/office/drawing/2014/main" id="{FFC38A35-5CA3-4459-9AC5-201C7153495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525007" y="380999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7" name="Text Placeholder 32">
            <a:extLst>
              <a:ext uri="{FF2B5EF4-FFF2-40B4-BE49-F238E27FC236}">
                <a16:creationId xmlns:a16="http://schemas.microsoft.com/office/drawing/2014/main" id="{705CC01D-6D66-4B27-8D0E-E2205E002C2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9525005" y="1490072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48" name="Text Placeholder 26">
            <a:extLst>
              <a:ext uri="{FF2B5EF4-FFF2-40B4-BE49-F238E27FC236}">
                <a16:creationId xmlns:a16="http://schemas.microsoft.com/office/drawing/2014/main" id="{84A1985F-A4F6-4997-A4BD-E305CB1A47A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3428988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49" name="Text Placeholder 32">
            <a:extLst>
              <a:ext uri="{FF2B5EF4-FFF2-40B4-BE49-F238E27FC236}">
                <a16:creationId xmlns:a16="http://schemas.microsoft.com/office/drawing/2014/main" id="{D36C84D9-D180-4ECA-9C39-AB74A8A3E6B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3428986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50" name="Text Placeholder 26">
            <a:extLst>
              <a:ext uri="{FF2B5EF4-FFF2-40B4-BE49-F238E27FC236}">
                <a16:creationId xmlns:a16="http://schemas.microsoft.com/office/drawing/2014/main" id="{E5121ACC-7E33-431F-A8A1-419F515D406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6476996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51" name="Text Placeholder 32">
            <a:extLst>
              <a:ext uri="{FF2B5EF4-FFF2-40B4-BE49-F238E27FC236}">
                <a16:creationId xmlns:a16="http://schemas.microsoft.com/office/drawing/2014/main" id="{2ACA6616-E51D-4660-96C1-738E6693FAD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6476994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21" name="Picture Placeholder 35">
            <a:extLst>
              <a:ext uri="{FF2B5EF4-FFF2-40B4-BE49-F238E27FC236}">
                <a16:creationId xmlns:a16="http://schemas.microsoft.com/office/drawing/2014/main" id="{4CA191CE-F49B-4889-A102-DDD1279F3FB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auto">
          <a:xfrm>
            <a:off x="0" y="3155942"/>
            <a:ext cx="3048000" cy="3155958"/>
          </a:xfrm>
          <a:solidFill>
            <a:schemeClr val="bg2"/>
          </a:solidFill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US" sz="1400" dirty="0"/>
            </a:lvl1pPr>
          </a:lstStyle>
          <a:p>
            <a:pPr marL="228600" lvl="0" indent="-228600" algn="ctr"/>
            <a:r>
              <a:rPr lang="en-GB"/>
              <a:t>Add image here</a:t>
            </a:r>
            <a:endParaRPr lang="en-US"/>
          </a:p>
        </p:txBody>
      </p:sp>
      <p:sp>
        <p:nvSpPr>
          <p:cNvPr id="24" name="Text Placeholder 26">
            <a:extLst>
              <a:ext uri="{FF2B5EF4-FFF2-40B4-BE49-F238E27FC236}">
                <a16:creationId xmlns:a16="http://schemas.microsoft.com/office/drawing/2014/main" id="{86209476-BF69-4014-99E6-B53C87141B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9525001" y="3538763"/>
            <a:ext cx="2285996" cy="912223"/>
          </a:xfrm>
        </p:spPr>
        <p:txBody>
          <a:bodyPr anchor="ctr"/>
          <a:lstStyle>
            <a:lvl1pPr marL="0" indent="0">
              <a:buNone/>
              <a:defRPr lang="en-US" sz="4800" b="1" kern="120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/>
              <a:t>00x</a:t>
            </a:r>
            <a:endParaRPr lang="en-US"/>
          </a:p>
        </p:txBody>
      </p:sp>
      <p:sp>
        <p:nvSpPr>
          <p:cNvPr id="25" name="Text Placeholder 32">
            <a:extLst>
              <a:ext uri="{FF2B5EF4-FFF2-40B4-BE49-F238E27FC236}">
                <a16:creationId xmlns:a16="http://schemas.microsoft.com/office/drawing/2014/main" id="{07ADCD97-A8C0-487C-9E6C-6CD77C3BE0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9524999" y="4647836"/>
            <a:ext cx="2285995" cy="1284879"/>
          </a:xfrm>
        </p:spPr>
        <p:txBody>
          <a:bodyPr/>
          <a:lstStyle>
            <a:lvl1pPr marL="0" indent="0">
              <a:spcAft>
                <a:spcPts val="600"/>
              </a:spcAft>
              <a:buNone/>
              <a:defRPr lang="en-US" sz="20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spcAft>
                <a:spcPts val="600"/>
              </a:spcAft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85750" indent="-285750">
              <a:spcAft>
                <a:spcPts val="600"/>
              </a:spcAft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 sz="1800"/>
            </a:lvl4pPr>
            <a:lvl5pPr>
              <a:spcAft>
                <a:spcPts val="0"/>
              </a:spcAft>
              <a:defRPr sz="1800"/>
            </a:lvl5pPr>
          </a:lstStyle>
          <a:p>
            <a:pPr marL="228600" lvl="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/>
              <a:t>Stat headline</a:t>
            </a:r>
          </a:p>
          <a:p>
            <a:pPr marL="285750" lvl="1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/>
              <a:t>Stat details</a:t>
            </a:r>
          </a:p>
          <a:p>
            <a:pPr marL="228600" lvl="2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/>
              <a:t>Bullet point</a:t>
            </a:r>
          </a:p>
        </p:txBody>
      </p:sp>
      <p:sp>
        <p:nvSpPr>
          <p:cNvPr id="11" name="Graphic 4">
            <a:extLst>
              <a:ext uri="{FF2B5EF4-FFF2-40B4-BE49-F238E27FC236}">
                <a16:creationId xmlns:a16="http://schemas.microsoft.com/office/drawing/2014/main" id="{2823ABF6-DA1C-4C36-B01C-57A2B31166E8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381000" y="6483349"/>
            <a:ext cx="192024" cy="203202"/>
          </a:xfrm>
          <a:custGeom>
            <a:avLst/>
            <a:gdLst>
              <a:gd name="connsiteX0" fmla="*/ 0 w 556260"/>
              <a:gd name="connsiteY0" fmla="*/ 415290 h 588644"/>
              <a:gd name="connsiteX1" fmla="*/ 324803 w 556260"/>
              <a:gd name="connsiteY1" fmla="*/ 295275 h 588644"/>
              <a:gd name="connsiteX2" fmla="*/ 0 w 556260"/>
              <a:gd name="connsiteY2" fmla="*/ 167640 h 588644"/>
              <a:gd name="connsiteX3" fmla="*/ 0 w 556260"/>
              <a:gd name="connsiteY3" fmla="*/ 0 h 588644"/>
              <a:gd name="connsiteX4" fmla="*/ 556260 w 556260"/>
              <a:gd name="connsiteY4" fmla="*/ 223838 h 588644"/>
              <a:gd name="connsiteX5" fmla="*/ 556260 w 556260"/>
              <a:gd name="connsiteY5" fmla="*/ 363855 h 588644"/>
              <a:gd name="connsiteX6" fmla="*/ 0 w 556260"/>
              <a:gd name="connsiteY6" fmla="*/ 588645 h 588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6260" h="588644">
                <a:moveTo>
                  <a:pt x="0" y="415290"/>
                </a:moveTo>
                <a:lnTo>
                  <a:pt x="324803" y="295275"/>
                </a:lnTo>
                <a:lnTo>
                  <a:pt x="0" y="167640"/>
                </a:lnTo>
                <a:lnTo>
                  <a:pt x="0" y="0"/>
                </a:lnTo>
                <a:lnTo>
                  <a:pt x="556260" y="223838"/>
                </a:lnTo>
                <a:lnTo>
                  <a:pt x="556260" y="363855"/>
                </a:lnTo>
                <a:lnTo>
                  <a:pt x="0" y="588645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Text Placeholder 26">
            <a:extLst>
              <a:ext uri="{FF2B5EF4-FFF2-40B4-BE49-F238E27FC236}">
                <a16:creationId xmlns:a16="http://schemas.microsoft.com/office/drawing/2014/main" id="{9BC0904C-6BDA-4032-94C2-6417F59042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380997" y="380999"/>
            <a:ext cx="5333972" cy="2393952"/>
          </a:xfrm>
        </p:spPr>
        <p:txBody>
          <a:bodyPr anchor="ctr"/>
          <a:lstStyle>
            <a:lvl1pPr marL="0" indent="0">
              <a:buNone/>
              <a:defRPr kumimoji="0" lang="en-US" sz="3600" b="1" i="0" u="none" strike="noStrike" kern="1200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P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/>
                <a:ea typeface="+mj-ea"/>
                <a:cs typeface="+mj-cs"/>
              </a:rPr>
              <a:t>lace headline here 36pt, min 30pt)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D52323-3645-4D54-A333-3E2D3D1E3ED3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bg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17CEB-6634-4DFE-841E-12DDA90C7C5D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bg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bg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2920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>
          <p15:clr>
            <a:srgbClr val="5ACBF0"/>
          </p15:clr>
        </p15:guide>
        <p15:guide id="2" pos="1920">
          <p15:clr>
            <a:srgbClr val="5ACBF0"/>
          </p15:clr>
        </p15:guide>
        <p15:guide id="3" pos="5760">
          <p15:clr>
            <a:srgbClr val="5ACBF0"/>
          </p15:clr>
        </p15:guide>
        <p15:guide id="4" orient="horz" pos="1985">
          <p15:clr>
            <a:srgbClr val="5ACBF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Dark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B47B586-CFEE-4C32-8227-001B5A89C3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97BC18-949B-4A9A-B05F-CA4F3F80FEC9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34DCA4-9B3F-424E-8478-0FB3BCA6E006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39753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Gradient Ligh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7A31FE-1E07-4053-A99E-D3461DEE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87" y="668"/>
            <a:ext cx="12189628" cy="6857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B84D5-0A22-4711-8F52-BDC8137A168E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ADCD88-2176-4497-B5B6-CEC45FAC70F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951368-DA63-486C-A3F0-C29653258BF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6" cy="202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4966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&amp; content (chart, pictur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8"/>
          </p:nvPr>
        </p:nvSpPr>
        <p:spPr bwMode="auto">
          <a:xfrm>
            <a:off x="4800600" y="1763713"/>
            <a:ext cx="7054849" cy="42941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5"/>
          </p:nvPr>
        </p:nvSpPr>
        <p:spPr bwMode="auto">
          <a:xfrm>
            <a:off x="345017" y="1763713"/>
            <a:ext cx="4103158" cy="4294187"/>
          </a:xfrm>
        </p:spPr>
        <p:txBody>
          <a:bodyPr vert="horz" lIns="0" tIns="0" rIns="0" bIns="0" rtlCol="0">
            <a:noAutofit/>
          </a:bodyPr>
          <a:lstStyle>
            <a:lvl1pPr>
              <a:defRPr lang="en-US" sz="1800" b="1" dirty="0" smtClean="0"/>
            </a:lvl1pPr>
            <a:lvl2pPr>
              <a:defRPr lang="en-US" sz="1800" b="1" dirty="0" smtClean="0"/>
            </a:lvl2pPr>
            <a:lvl3pPr>
              <a:defRPr lang="en-US" sz="1800" b="1" dirty="0" smtClean="0"/>
            </a:lvl3pPr>
            <a:lvl4pPr>
              <a:defRPr lang="en-US" sz="1800" b="0" dirty="0" smtClean="0"/>
            </a:lvl4pPr>
            <a:lvl5pPr>
              <a:defRPr lang="en-US" sz="1800" b="0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46446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Message Mid Purp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40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key message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1FE43-9ADC-4313-8D22-F47ABC16F4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D7B63E-E6E1-481B-936E-CE344FE52C2F}"/>
              </a:ext>
            </a:extLst>
          </p:cNvPr>
          <p:cNvSpPr txBox="1"/>
          <p:nvPr userDrawn="1"/>
        </p:nvSpPr>
        <p:spPr bwMode="auto">
          <a:xfrm>
            <a:off x="8317890" y="648334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t>Copyright © 2020 Accenture. All rights reserved.</a:t>
            </a: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DA5CD6-870E-4AEB-ABEE-5BC1AF19C661}"/>
              </a:ext>
            </a:extLst>
          </p:cNvPr>
          <p:cNvSpPr txBox="1"/>
          <p:nvPr userDrawn="1"/>
        </p:nvSpPr>
        <p:spPr bwMode="auto">
          <a:xfrm>
            <a:off x="11430000" y="648206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kumimoji="0" lang="en-GB" sz="800" b="0" i="0" u="none" strike="noStrike" kern="0" cap="none" spc="0" normalizeH="0" baseline="0" noProof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</a:rPr>
              <a:pPr marL="0" marR="0" lvl="0" indent="0" algn="r" defTabSz="2286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ECBE8-C9DE-46DF-9582-7DB75BEDF4F9}"/>
              </a:ext>
            </a:extLst>
          </p:cNvPr>
          <p:cNvSpPr txBox="1"/>
          <p:nvPr userDrawn="1"/>
        </p:nvSpPr>
        <p:spPr bwMode="auto">
          <a:xfrm>
            <a:off x="0" y="-257908"/>
            <a:ext cx="6096000" cy="257908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</a:rPr>
              <a:t>Format Background… &gt; Solid fill &gt; Change to Dark Purple (Accent 3), Mid Purple (Accent 2) or Core Purple (Accent 1)</a:t>
            </a: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7686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Bleed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0302C3C0-FF67-42ED-97D5-60E1344FC3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noFill/>
        </p:spPr>
        <p:txBody>
          <a:bodyPr tIns="274320" bIns="274320" anchor="t"/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</a:lstStyle>
          <a:p>
            <a:r>
              <a:rPr lang="en-GB"/>
              <a:t>Add image, then ‘Send to Back’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4D9B0E-55A4-43D3-A4B6-225FAA7538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1767839" y="2015925"/>
            <a:ext cx="8656320" cy="2826150"/>
          </a:xfrm>
        </p:spPr>
        <p:txBody>
          <a:bodyPr anchor="ctr"/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Place headline here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6F1257-AA6C-44C6-86DE-CAD089D089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8ACB7EA-E7A1-452B-89CA-4FA566F73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 algn="r">
              <a:defRPr lang="en-US" sz="800" smtClean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GB" smtClean="0"/>
              <a:pPr algn="r" defTabSz="228600">
                <a:spcAft>
                  <a:spcPts val="1200"/>
                </a:spcAft>
              </a:pPr>
              <a:t>‹#›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E018DE-8A90-C842-A7BE-D441C9648D56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2020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8944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59F547C-24AC-4360-A79B-5A655D445C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1468" y="6482516"/>
            <a:ext cx="191087" cy="20232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6D4EA4B-84F0-4EB3-B6B4-6EAB903D2C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728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EAD9AED-9987-4CE9-B39D-B256B4620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1000" y="381000"/>
            <a:ext cx="11430000" cy="990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Place headline here (36pt, min 30pt)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092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 - Icon Libr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CECD371-7C06-488E-AA23-EB47BBF733D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0" y="381000"/>
            <a:ext cx="11430000" cy="9144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Iconography: Monoline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66297-1DCC-45B0-9DA7-3CE9DE25D2DF}"/>
              </a:ext>
            </a:extLst>
          </p:cNvPr>
          <p:cNvSpPr txBox="1"/>
          <p:nvPr userDrawn="1"/>
        </p:nvSpPr>
        <p:spPr bwMode="auto">
          <a:xfrm>
            <a:off x="380999" y="927847"/>
            <a:ext cx="11429981" cy="50024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defTabSz="228600">
              <a:spcAft>
                <a:spcPts val="1200"/>
              </a:spcAft>
            </a:pPr>
            <a:r>
              <a:rPr lang="en-GB" sz="1600"/>
              <a:t>Our expansive asset library including fonts, photography, iconography and custom slides are available </a:t>
            </a:r>
            <a:r>
              <a:rPr lang="en-GB" sz="1600">
                <a:solidFill>
                  <a:schemeClr val="accent1"/>
                </a:solidFill>
              </a:rPr>
              <a:t>[here &lt;link&gt;]</a:t>
            </a:r>
            <a:r>
              <a:rPr lang="en-GB" sz="1600"/>
              <a:t>. Contact 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  <a:hlinkClick r:id="rId2"/>
              </a:rPr>
              <a:t>Amy.Ritz@Accenture.com</a:t>
            </a:r>
            <a:r>
              <a:rPr kumimoji="0" lang="en-GB" sz="1600" b="0" i="0" u="none" strike="noStrike" kern="1200" cap="none" spc="0" normalizeH="0" baseline="0" noProof="0">
                <a:ln>
                  <a:noFill/>
                </a:ln>
                <a:solidFill>
                  <a:srgbClr val="A100FF"/>
                </a:solidFill>
                <a:effectLst/>
                <a:uLnTx/>
                <a:uFillTx/>
                <a:latin typeface="Graphik Regular"/>
                <a:ea typeface="+mn-ea"/>
                <a:cs typeface="+mn-cs"/>
              </a:rPr>
              <a:t> </a:t>
            </a:r>
            <a:r>
              <a:rPr lang="en-GB" sz="1600"/>
              <a:t>for further information. Access the icons below through </a:t>
            </a:r>
            <a:r>
              <a:rPr lang="en-GB" sz="1600" b="1">
                <a:solidFill>
                  <a:schemeClr val="accent1"/>
                </a:solidFill>
              </a:rPr>
              <a:t>View &gt; Slide Master</a:t>
            </a:r>
            <a:r>
              <a:rPr lang="en-GB" sz="1600"/>
              <a:t>.</a:t>
            </a:r>
          </a:p>
        </p:txBody>
      </p:sp>
      <p:sp>
        <p:nvSpPr>
          <p:cNvPr id="4" name="Freeform 127">
            <a:extLst>
              <a:ext uri="{FF2B5EF4-FFF2-40B4-BE49-F238E27FC236}">
                <a16:creationId xmlns:a16="http://schemas.microsoft.com/office/drawing/2014/main" id="{80F51A57-4DBA-FA4F-916F-88328E5E013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767063" y="1981658"/>
            <a:ext cx="513948" cy="396598"/>
          </a:xfrm>
          <a:custGeom>
            <a:avLst/>
            <a:gdLst>
              <a:gd name="T0" fmla="*/ 199 w 309"/>
              <a:gd name="T1" fmla="*/ 232 h 244"/>
              <a:gd name="T2" fmla="*/ 222 w 309"/>
              <a:gd name="T3" fmla="*/ 225 h 244"/>
              <a:gd name="T4" fmla="*/ 248 w 309"/>
              <a:gd name="T5" fmla="*/ 202 h 244"/>
              <a:gd name="T6" fmla="*/ 273 w 309"/>
              <a:gd name="T7" fmla="*/ 177 h 244"/>
              <a:gd name="T8" fmla="*/ 308 w 309"/>
              <a:gd name="T9" fmla="*/ 128 h 244"/>
              <a:gd name="T10" fmla="*/ 216 w 309"/>
              <a:gd name="T11" fmla="*/ 12 h 244"/>
              <a:gd name="T12" fmla="*/ 115 w 309"/>
              <a:gd name="T13" fmla="*/ 19 h 244"/>
              <a:gd name="T14" fmla="*/ 3 w 309"/>
              <a:gd name="T15" fmla="*/ 136 h 244"/>
              <a:gd name="T16" fmla="*/ 44 w 309"/>
              <a:gd name="T17" fmla="*/ 199 h 244"/>
              <a:gd name="T18" fmla="*/ 60 w 309"/>
              <a:gd name="T19" fmla="*/ 217 h 244"/>
              <a:gd name="T20" fmla="*/ 82 w 309"/>
              <a:gd name="T21" fmla="*/ 228 h 244"/>
              <a:gd name="T22" fmla="*/ 128 w 309"/>
              <a:gd name="T23" fmla="*/ 244 h 244"/>
              <a:gd name="T24" fmla="*/ 147 w 309"/>
              <a:gd name="T25" fmla="*/ 233 h 244"/>
              <a:gd name="T26" fmla="*/ 122 w 309"/>
              <a:gd name="T27" fmla="*/ 30 h 244"/>
              <a:gd name="T28" fmla="*/ 194 w 309"/>
              <a:gd name="T29" fmla="*/ 20 h 244"/>
              <a:gd name="T30" fmla="*/ 263 w 309"/>
              <a:gd name="T31" fmla="*/ 31 h 244"/>
              <a:gd name="T32" fmla="*/ 278 w 309"/>
              <a:gd name="T33" fmla="*/ 143 h 244"/>
              <a:gd name="T34" fmla="*/ 136 w 309"/>
              <a:gd name="T35" fmla="*/ 85 h 244"/>
              <a:gd name="T36" fmla="*/ 122 w 309"/>
              <a:gd name="T37" fmla="*/ 30 h 244"/>
              <a:gd name="T38" fmla="*/ 45 w 309"/>
              <a:gd name="T39" fmla="*/ 186 h 244"/>
              <a:gd name="T40" fmla="*/ 32 w 309"/>
              <a:gd name="T41" fmla="*/ 155 h 244"/>
              <a:gd name="T42" fmla="*/ 73 w 309"/>
              <a:gd name="T43" fmla="*/ 206 h 244"/>
              <a:gd name="T44" fmla="*/ 57 w 309"/>
              <a:gd name="T45" fmla="*/ 195 h 244"/>
              <a:gd name="T46" fmla="*/ 67 w 309"/>
              <a:gd name="T47" fmla="*/ 172 h 244"/>
              <a:gd name="T48" fmla="*/ 85 w 309"/>
              <a:gd name="T49" fmla="*/ 171 h 244"/>
              <a:gd name="T50" fmla="*/ 73 w 309"/>
              <a:gd name="T51" fmla="*/ 206 h 244"/>
              <a:gd name="T52" fmla="*/ 102 w 309"/>
              <a:gd name="T53" fmla="*/ 221 h 244"/>
              <a:gd name="T54" fmla="*/ 97 w 309"/>
              <a:gd name="T55" fmla="*/ 181 h 244"/>
              <a:gd name="T56" fmla="*/ 110 w 309"/>
              <a:gd name="T57" fmla="*/ 197 h 244"/>
              <a:gd name="T58" fmla="*/ 137 w 309"/>
              <a:gd name="T59" fmla="*/ 219 h 244"/>
              <a:gd name="T60" fmla="*/ 132 w 309"/>
              <a:gd name="T61" fmla="*/ 230 h 244"/>
              <a:gd name="T62" fmla="*/ 115 w 309"/>
              <a:gd name="T63" fmla="*/ 225 h 244"/>
              <a:gd name="T64" fmla="*/ 138 w 309"/>
              <a:gd name="T65" fmla="*/ 205 h 244"/>
              <a:gd name="T66" fmla="*/ 123 w 309"/>
              <a:gd name="T67" fmla="*/ 187 h 244"/>
              <a:gd name="T68" fmla="*/ 98 w 309"/>
              <a:gd name="T69" fmla="*/ 168 h 244"/>
              <a:gd name="T70" fmla="*/ 68 w 309"/>
              <a:gd name="T71" fmla="*/ 152 h 244"/>
              <a:gd name="T72" fmla="*/ 15 w 309"/>
              <a:gd name="T73" fmla="*/ 128 h 244"/>
              <a:gd name="T74" fmla="*/ 107 w 309"/>
              <a:gd name="T75" fmla="*/ 32 h 244"/>
              <a:gd name="T76" fmla="*/ 113 w 309"/>
              <a:gd name="T77" fmla="*/ 116 h 244"/>
              <a:gd name="T78" fmla="*/ 231 w 309"/>
              <a:gd name="T79" fmla="*/ 115 h 244"/>
              <a:gd name="T80" fmla="*/ 264 w 309"/>
              <a:gd name="T81" fmla="*/ 167 h 244"/>
              <a:gd name="T82" fmla="*/ 220 w 309"/>
              <a:gd name="T83" fmla="*/ 145 h 244"/>
              <a:gd name="T84" fmla="*/ 199 w 309"/>
              <a:gd name="T85" fmla="*/ 133 h 244"/>
              <a:gd name="T86" fmla="*/ 246 w 309"/>
              <a:gd name="T87" fmla="*/ 183 h 244"/>
              <a:gd name="T88" fmla="*/ 228 w 309"/>
              <a:gd name="T89" fmla="*/ 197 h 244"/>
              <a:gd name="T90" fmla="*/ 188 w 309"/>
              <a:gd name="T91" fmla="*/ 167 h 244"/>
              <a:gd name="T92" fmla="*/ 219 w 309"/>
              <a:gd name="T93" fmla="*/ 206 h 244"/>
              <a:gd name="T94" fmla="*/ 204 w 309"/>
              <a:gd name="T95" fmla="*/ 219 h 244"/>
              <a:gd name="T96" fmla="*/ 162 w 309"/>
              <a:gd name="T97" fmla="*/ 196 h 244"/>
              <a:gd name="T98" fmla="*/ 188 w 309"/>
              <a:gd name="T99" fmla="*/ 224 h 244"/>
              <a:gd name="T100" fmla="*/ 151 w 309"/>
              <a:gd name="T101" fmla="*/ 220 h 2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309" h="244">
                <a:moveTo>
                  <a:pt x="176" y="239"/>
                </a:moveTo>
                <a:cubicBezTo>
                  <a:pt x="181" y="239"/>
                  <a:pt x="184" y="238"/>
                  <a:pt x="188" y="238"/>
                </a:cubicBezTo>
                <a:cubicBezTo>
                  <a:pt x="192" y="236"/>
                  <a:pt x="196" y="235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199" y="232"/>
                  <a:pt x="199" y="232"/>
                  <a:pt x="199" y="232"/>
                </a:cubicBezTo>
                <a:cubicBezTo>
                  <a:pt x="200" y="232"/>
                  <a:pt x="201" y="232"/>
                  <a:pt x="201" y="232"/>
                </a:cubicBezTo>
                <a:cubicBezTo>
                  <a:pt x="202" y="232"/>
                  <a:pt x="203" y="233"/>
                  <a:pt x="204" y="233"/>
                </a:cubicBezTo>
                <a:cubicBezTo>
                  <a:pt x="210" y="233"/>
                  <a:pt x="217" y="230"/>
                  <a:pt x="222" y="225"/>
                </a:cubicBezTo>
                <a:cubicBezTo>
                  <a:pt x="227" y="221"/>
                  <a:pt x="230" y="216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2" y="210"/>
                  <a:pt x="232" y="210"/>
                  <a:pt x="232" y="210"/>
                </a:cubicBezTo>
                <a:cubicBezTo>
                  <a:pt x="238" y="209"/>
                  <a:pt x="243" y="206"/>
                  <a:pt x="248" y="202"/>
                </a:cubicBezTo>
                <a:cubicBezTo>
                  <a:pt x="254" y="197"/>
                  <a:pt x="257" y="191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59" y="185"/>
                  <a:pt x="259" y="185"/>
                  <a:pt x="259" y="185"/>
                </a:cubicBezTo>
                <a:cubicBezTo>
                  <a:pt x="264" y="184"/>
                  <a:pt x="269" y="181"/>
                  <a:pt x="273" y="177"/>
                </a:cubicBezTo>
                <a:cubicBezTo>
                  <a:pt x="280" y="171"/>
                  <a:pt x="284" y="164"/>
                  <a:pt x="285" y="155"/>
                </a:cubicBezTo>
                <a:cubicBezTo>
                  <a:pt x="285" y="155"/>
                  <a:pt x="285" y="155"/>
                  <a:pt x="285" y="155"/>
                </a:cubicBezTo>
                <a:cubicBezTo>
                  <a:pt x="307" y="135"/>
                  <a:pt x="307" y="135"/>
                  <a:pt x="307" y="135"/>
                </a:cubicBezTo>
                <a:cubicBezTo>
                  <a:pt x="308" y="134"/>
                  <a:pt x="309" y="131"/>
                  <a:pt x="308" y="128"/>
                </a:cubicBezTo>
                <a:cubicBezTo>
                  <a:pt x="274" y="23"/>
                  <a:pt x="274" y="23"/>
                  <a:pt x="274" y="23"/>
                </a:cubicBezTo>
                <a:cubicBezTo>
                  <a:pt x="273" y="21"/>
                  <a:pt x="271" y="19"/>
                  <a:pt x="269" y="19"/>
                </a:cubicBezTo>
                <a:cubicBezTo>
                  <a:pt x="269" y="19"/>
                  <a:pt x="269" y="19"/>
                  <a:pt x="269" y="19"/>
                </a:cubicBezTo>
                <a:cubicBezTo>
                  <a:pt x="264" y="18"/>
                  <a:pt x="226" y="12"/>
                  <a:pt x="216" y="12"/>
                </a:cubicBezTo>
                <a:cubicBezTo>
                  <a:pt x="213" y="12"/>
                  <a:pt x="205" y="10"/>
                  <a:pt x="198" y="7"/>
                </a:cubicBezTo>
                <a:cubicBezTo>
                  <a:pt x="185" y="4"/>
                  <a:pt x="171" y="0"/>
                  <a:pt x="162" y="1"/>
                </a:cubicBezTo>
                <a:cubicBezTo>
                  <a:pt x="148" y="2"/>
                  <a:pt x="123" y="15"/>
                  <a:pt x="115" y="19"/>
                </a:cubicBezTo>
                <a:cubicBezTo>
                  <a:pt x="115" y="19"/>
                  <a:pt x="115" y="19"/>
                  <a:pt x="115" y="19"/>
                </a:cubicBezTo>
                <a:cubicBezTo>
                  <a:pt x="45" y="19"/>
                  <a:pt x="45" y="19"/>
                  <a:pt x="45" y="19"/>
                </a:cubicBezTo>
                <a:cubicBezTo>
                  <a:pt x="42" y="19"/>
                  <a:pt x="40" y="21"/>
                  <a:pt x="39" y="23"/>
                </a:cubicBezTo>
                <a:cubicBezTo>
                  <a:pt x="1" y="128"/>
                  <a:pt x="1" y="128"/>
                  <a:pt x="1" y="128"/>
                </a:cubicBezTo>
                <a:cubicBezTo>
                  <a:pt x="0" y="131"/>
                  <a:pt x="1" y="134"/>
                  <a:pt x="3" y="136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21" y="148"/>
                  <a:pt x="21" y="148"/>
                  <a:pt x="21" y="148"/>
                </a:cubicBezTo>
                <a:cubicBezTo>
                  <a:pt x="16" y="156"/>
                  <a:pt x="11" y="168"/>
                  <a:pt x="14" y="175"/>
                </a:cubicBezTo>
                <a:cubicBezTo>
                  <a:pt x="17" y="184"/>
                  <a:pt x="33" y="196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199"/>
                  <a:pt x="44" y="199"/>
                  <a:pt x="44" y="199"/>
                </a:cubicBezTo>
                <a:cubicBezTo>
                  <a:pt x="44" y="200"/>
                  <a:pt x="44" y="201"/>
                  <a:pt x="44" y="201"/>
                </a:cubicBezTo>
                <a:cubicBezTo>
                  <a:pt x="46" y="208"/>
                  <a:pt x="51" y="213"/>
                  <a:pt x="60" y="217"/>
                </a:cubicBezTo>
                <a:cubicBezTo>
                  <a:pt x="65" y="219"/>
                  <a:pt x="70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4" y="220"/>
                  <a:pt x="74" y="220"/>
                  <a:pt x="74" y="220"/>
                </a:cubicBezTo>
                <a:cubicBezTo>
                  <a:pt x="76" y="223"/>
                  <a:pt x="79" y="225"/>
                  <a:pt x="82" y="228"/>
                </a:cubicBezTo>
                <a:cubicBezTo>
                  <a:pt x="89" y="233"/>
                  <a:pt x="99" y="235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06" y="234"/>
                  <a:pt x="106" y="234"/>
                  <a:pt x="106" y="234"/>
                </a:cubicBezTo>
                <a:cubicBezTo>
                  <a:pt x="111" y="239"/>
                  <a:pt x="119" y="244"/>
                  <a:pt x="128" y="244"/>
                </a:cubicBezTo>
                <a:cubicBezTo>
                  <a:pt x="128" y="244"/>
                  <a:pt x="128" y="244"/>
                  <a:pt x="128" y="244"/>
                </a:cubicBezTo>
                <a:cubicBezTo>
                  <a:pt x="132" y="244"/>
                  <a:pt x="136" y="243"/>
                  <a:pt x="139" y="241"/>
                </a:cubicBezTo>
                <a:cubicBezTo>
                  <a:pt x="142" y="239"/>
                  <a:pt x="145" y="237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47" y="233"/>
                  <a:pt x="147" y="233"/>
                  <a:pt x="147" y="233"/>
                </a:cubicBezTo>
                <a:cubicBezTo>
                  <a:pt x="156" y="237"/>
                  <a:pt x="167" y="239"/>
                  <a:pt x="176" y="239"/>
                </a:cubicBezTo>
                <a:close/>
                <a:moveTo>
                  <a:pt x="122" y="30"/>
                </a:moveTo>
                <a:cubicBezTo>
                  <a:pt x="122" y="30"/>
                  <a:pt x="122" y="30"/>
                  <a:pt x="122" y="30"/>
                </a:cubicBezTo>
                <a:cubicBezTo>
                  <a:pt x="132" y="25"/>
                  <a:pt x="153" y="14"/>
                  <a:pt x="163" y="14"/>
                </a:cubicBezTo>
                <a:cubicBezTo>
                  <a:pt x="163" y="14"/>
                  <a:pt x="164" y="14"/>
                  <a:pt x="164" y="14"/>
                </a:cubicBezTo>
                <a:cubicBezTo>
                  <a:pt x="171" y="14"/>
                  <a:pt x="184" y="17"/>
                  <a:pt x="194" y="20"/>
                </a:cubicBezTo>
                <a:cubicBezTo>
                  <a:pt x="194" y="20"/>
                  <a:pt x="194" y="20"/>
                  <a:pt x="194" y="20"/>
                </a:cubicBezTo>
                <a:cubicBezTo>
                  <a:pt x="203" y="23"/>
                  <a:pt x="211" y="25"/>
                  <a:pt x="216" y="25"/>
                </a:cubicBezTo>
                <a:cubicBezTo>
                  <a:pt x="222" y="25"/>
                  <a:pt x="245" y="29"/>
                  <a:pt x="262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63" y="31"/>
                  <a:pt x="263" y="31"/>
                  <a:pt x="263" y="31"/>
                </a:cubicBezTo>
                <a:cubicBezTo>
                  <a:pt x="295" y="129"/>
                  <a:pt x="295" y="129"/>
                  <a:pt x="295" y="129"/>
                </a:cubicBezTo>
                <a:cubicBezTo>
                  <a:pt x="294" y="129"/>
                  <a:pt x="294" y="129"/>
                  <a:pt x="294" y="129"/>
                </a:cubicBezTo>
                <a:cubicBezTo>
                  <a:pt x="279" y="143"/>
                  <a:pt x="279" y="143"/>
                  <a:pt x="279" y="143"/>
                </a:cubicBezTo>
                <a:cubicBezTo>
                  <a:pt x="278" y="143"/>
                  <a:pt x="278" y="143"/>
                  <a:pt x="278" y="143"/>
                </a:cubicBezTo>
                <a:cubicBezTo>
                  <a:pt x="241" y="106"/>
                  <a:pt x="241" y="106"/>
                  <a:pt x="241" y="106"/>
                </a:cubicBezTo>
                <a:cubicBezTo>
                  <a:pt x="232" y="96"/>
                  <a:pt x="202" y="64"/>
                  <a:pt x="191" y="61"/>
                </a:cubicBezTo>
                <a:cubicBezTo>
                  <a:pt x="174" y="56"/>
                  <a:pt x="159" y="59"/>
                  <a:pt x="147" y="69"/>
                </a:cubicBezTo>
                <a:cubicBezTo>
                  <a:pt x="142" y="74"/>
                  <a:pt x="139" y="79"/>
                  <a:pt x="136" y="85"/>
                </a:cubicBezTo>
                <a:cubicBezTo>
                  <a:pt x="131" y="94"/>
                  <a:pt x="127" y="102"/>
                  <a:pt x="111" y="103"/>
                </a:cubicBezTo>
                <a:cubicBezTo>
                  <a:pt x="104" y="104"/>
                  <a:pt x="98" y="103"/>
                  <a:pt x="96" y="100"/>
                </a:cubicBezTo>
                <a:cubicBezTo>
                  <a:pt x="94" y="98"/>
                  <a:pt x="94" y="96"/>
                  <a:pt x="95" y="95"/>
                </a:cubicBezTo>
                <a:lnTo>
                  <a:pt x="122" y="30"/>
                </a:lnTo>
                <a:close/>
                <a:moveTo>
                  <a:pt x="52" y="170"/>
                </a:moveTo>
                <a:cubicBezTo>
                  <a:pt x="50" y="175"/>
                  <a:pt x="47" y="180"/>
                  <a:pt x="46" y="186"/>
                </a:cubicBezTo>
                <a:cubicBezTo>
                  <a:pt x="46" y="186"/>
                  <a:pt x="46" y="186"/>
                  <a:pt x="46" y="186"/>
                </a:cubicBezTo>
                <a:cubicBezTo>
                  <a:pt x="45" y="186"/>
                  <a:pt x="45" y="186"/>
                  <a:pt x="45" y="186"/>
                </a:cubicBezTo>
                <a:cubicBezTo>
                  <a:pt x="39" y="183"/>
                  <a:pt x="28" y="176"/>
                  <a:pt x="26" y="171"/>
                </a:cubicBezTo>
                <a:cubicBezTo>
                  <a:pt x="26" y="171"/>
                  <a:pt x="26" y="171"/>
                  <a:pt x="26" y="171"/>
                </a:cubicBezTo>
                <a:cubicBezTo>
                  <a:pt x="25" y="169"/>
                  <a:pt x="28" y="161"/>
                  <a:pt x="31" y="156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32" y="155"/>
                  <a:pt x="32" y="155"/>
                  <a:pt x="32" y="155"/>
                </a:cubicBezTo>
                <a:cubicBezTo>
                  <a:pt x="52" y="170"/>
                  <a:pt x="52" y="170"/>
                  <a:pt x="52" y="170"/>
                </a:cubicBezTo>
                <a:close/>
                <a:moveTo>
                  <a:pt x="73" y="206"/>
                </a:moveTo>
                <a:cubicBezTo>
                  <a:pt x="73" y="206"/>
                  <a:pt x="73" y="206"/>
                  <a:pt x="73" y="206"/>
                </a:cubicBezTo>
                <a:cubicBezTo>
                  <a:pt x="73" y="206"/>
                  <a:pt x="72" y="206"/>
                  <a:pt x="72" y="206"/>
                </a:cubicBezTo>
                <a:cubicBezTo>
                  <a:pt x="71" y="206"/>
                  <a:pt x="68" y="206"/>
                  <a:pt x="65" y="205"/>
                </a:cubicBezTo>
                <a:cubicBezTo>
                  <a:pt x="60" y="203"/>
                  <a:pt x="57" y="200"/>
                  <a:pt x="57" y="198"/>
                </a:cubicBezTo>
                <a:cubicBezTo>
                  <a:pt x="57" y="197"/>
                  <a:pt x="57" y="196"/>
                  <a:pt x="57" y="195"/>
                </a:cubicBezTo>
                <a:cubicBezTo>
                  <a:pt x="57" y="195"/>
                  <a:pt x="57" y="194"/>
                  <a:pt x="57" y="194"/>
                </a:cubicBezTo>
                <a:cubicBezTo>
                  <a:pt x="58" y="188"/>
                  <a:pt x="62" y="179"/>
                  <a:pt x="65" y="173"/>
                </a:cubicBezTo>
                <a:cubicBezTo>
                  <a:pt x="65" y="173"/>
                  <a:pt x="65" y="173"/>
                  <a:pt x="65" y="173"/>
                </a:cubicBezTo>
                <a:cubicBezTo>
                  <a:pt x="66" y="173"/>
                  <a:pt x="67" y="172"/>
                  <a:pt x="67" y="172"/>
                </a:cubicBezTo>
                <a:cubicBezTo>
                  <a:pt x="67" y="171"/>
                  <a:pt x="68" y="170"/>
                  <a:pt x="68" y="169"/>
                </a:cubicBezTo>
                <a:cubicBezTo>
                  <a:pt x="68" y="169"/>
                  <a:pt x="68" y="169"/>
                  <a:pt x="68" y="169"/>
                </a:cubicBezTo>
                <a:cubicBezTo>
                  <a:pt x="70" y="166"/>
                  <a:pt x="71" y="165"/>
                  <a:pt x="72" y="164"/>
                </a:cubicBezTo>
                <a:cubicBezTo>
                  <a:pt x="76" y="163"/>
                  <a:pt x="84" y="169"/>
                  <a:pt x="85" y="171"/>
                </a:cubicBezTo>
                <a:cubicBezTo>
                  <a:pt x="85" y="172"/>
                  <a:pt x="85" y="172"/>
                  <a:pt x="85" y="172"/>
                </a:cubicBezTo>
                <a:cubicBezTo>
                  <a:pt x="86" y="172"/>
                  <a:pt x="86" y="173"/>
                  <a:pt x="85" y="175"/>
                </a:cubicBezTo>
                <a:cubicBezTo>
                  <a:pt x="85" y="175"/>
                  <a:pt x="85" y="175"/>
                  <a:pt x="85" y="175"/>
                </a:cubicBezTo>
                <a:lnTo>
                  <a:pt x="73" y="206"/>
                </a:lnTo>
                <a:close/>
                <a:moveTo>
                  <a:pt x="110" y="197"/>
                </a:moveTo>
                <a:cubicBezTo>
                  <a:pt x="110" y="197"/>
                  <a:pt x="110" y="197"/>
                  <a:pt x="110" y="197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102" y="221"/>
                  <a:pt x="102" y="221"/>
                  <a:pt x="102" y="221"/>
                </a:cubicBezTo>
                <a:cubicBezTo>
                  <a:pt x="99" y="221"/>
                  <a:pt x="94" y="220"/>
                  <a:pt x="90" y="217"/>
                </a:cubicBezTo>
                <a:cubicBezTo>
                  <a:pt x="87" y="215"/>
                  <a:pt x="86" y="214"/>
                  <a:pt x="85" y="212"/>
                </a:cubicBezTo>
                <a:cubicBezTo>
                  <a:pt x="85" y="212"/>
                  <a:pt x="85" y="212"/>
                  <a:pt x="85" y="212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97" y="181"/>
                  <a:pt x="97" y="181"/>
                  <a:pt x="97" y="181"/>
                </a:cubicBezTo>
                <a:cubicBezTo>
                  <a:pt x="103" y="182"/>
                  <a:pt x="109" y="185"/>
                  <a:pt x="110" y="187"/>
                </a:cubicBezTo>
                <a:cubicBezTo>
                  <a:pt x="110" y="187"/>
                  <a:pt x="110" y="187"/>
                  <a:pt x="110" y="187"/>
                </a:cubicBezTo>
                <a:cubicBezTo>
                  <a:pt x="110" y="188"/>
                  <a:pt x="111" y="191"/>
                  <a:pt x="110" y="197"/>
                </a:cubicBezTo>
                <a:close/>
                <a:moveTo>
                  <a:pt x="138" y="218"/>
                </a:moveTo>
                <a:cubicBezTo>
                  <a:pt x="138" y="218"/>
                  <a:pt x="138" y="218"/>
                  <a:pt x="138" y="218"/>
                </a:cubicBezTo>
                <a:cubicBezTo>
                  <a:pt x="138" y="218"/>
                  <a:pt x="138" y="218"/>
                  <a:pt x="138" y="218"/>
                </a:cubicBezTo>
                <a:cubicBezTo>
                  <a:pt x="138" y="219"/>
                  <a:pt x="137" y="219"/>
                  <a:pt x="137" y="219"/>
                </a:cubicBezTo>
                <a:cubicBezTo>
                  <a:pt x="136" y="221"/>
                  <a:pt x="136" y="223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6" y="225"/>
                  <a:pt x="136" y="225"/>
                  <a:pt x="136" y="225"/>
                </a:cubicBezTo>
                <a:cubicBezTo>
                  <a:pt x="135" y="227"/>
                  <a:pt x="134" y="229"/>
                  <a:pt x="132" y="230"/>
                </a:cubicBezTo>
                <a:cubicBezTo>
                  <a:pt x="131" y="231"/>
                  <a:pt x="130" y="231"/>
                  <a:pt x="128" y="231"/>
                </a:cubicBezTo>
                <a:cubicBezTo>
                  <a:pt x="124" y="231"/>
                  <a:pt x="118" y="228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15" y="225"/>
                  <a:pt x="115" y="225"/>
                  <a:pt x="115" y="225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2" y="201"/>
                  <a:pt x="122" y="201"/>
                  <a:pt x="122" y="201"/>
                </a:cubicBezTo>
                <a:cubicBezTo>
                  <a:pt x="124" y="200"/>
                  <a:pt x="127" y="199"/>
                  <a:pt x="129" y="200"/>
                </a:cubicBezTo>
                <a:cubicBezTo>
                  <a:pt x="132" y="200"/>
                  <a:pt x="137" y="201"/>
                  <a:pt x="138" y="205"/>
                </a:cubicBezTo>
                <a:cubicBezTo>
                  <a:pt x="139" y="208"/>
                  <a:pt x="139" y="213"/>
                  <a:pt x="138" y="218"/>
                </a:cubicBezTo>
                <a:close/>
                <a:moveTo>
                  <a:pt x="131" y="187"/>
                </a:moveTo>
                <a:cubicBezTo>
                  <a:pt x="129" y="187"/>
                  <a:pt x="126" y="187"/>
                  <a:pt x="124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7"/>
                  <a:pt x="123" y="187"/>
                  <a:pt x="123" y="187"/>
                </a:cubicBezTo>
                <a:cubicBezTo>
                  <a:pt x="123" y="185"/>
                  <a:pt x="123" y="184"/>
                  <a:pt x="123" y="184"/>
                </a:cubicBezTo>
                <a:cubicBezTo>
                  <a:pt x="121" y="175"/>
                  <a:pt x="109" y="169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8"/>
                </a:cubicBezTo>
                <a:cubicBezTo>
                  <a:pt x="98" y="168"/>
                  <a:pt x="98" y="168"/>
                  <a:pt x="98" y="167"/>
                </a:cubicBezTo>
                <a:cubicBezTo>
                  <a:pt x="96" y="162"/>
                  <a:pt x="90" y="156"/>
                  <a:pt x="84" y="154"/>
                </a:cubicBezTo>
                <a:cubicBezTo>
                  <a:pt x="78" y="151"/>
                  <a:pt x="73" y="150"/>
                  <a:pt x="68" y="152"/>
                </a:cubicBezTo>
                <a:cubicBezTo>
                  <a:pt x="65" y="153"/>
                  <a:pt x="63" y="155"/>
                  <a:pt x="60" y="158"/>
                </a:cubicBezTo>
                <a:cubicBezTo>
                  <a:pt x="60" y="159"/>
                  <a:pt x="60" y="159"/>
                  <a:pt x="60" y="159"/>
                </a:cubicBezTo>
                <a:cubicBezTo>
                  <a:pt x="59" y="158"/>
                  <a:pt x="59" y="158"/>
                  <a:pt x="59" y="15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50" y="32"/>
                  <a:pt x="50" y="32"/>
                  <a:pt x="50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107" y="32"/>
                  <a:pt x="107" y="32"/>
                  <a:pt x="107" y="32"/>
                </a:cubicBezTo>
                <a:cubicBezTo>
                  <a:pt x="82" y="90"/>
                  <a:pt x="82" y="90"/>
                  <a:pt x="82" y="90"/>
                </a:cubicBezTo>
                <a:cubicBezTo>
                  <a:pt x="82" y="90"/>
                  <a:pt x="82" y="91"/>
                  <a:pt x="82" y="91"/>
                </a:cubicBezTo>
                <a:cubicBezTo>
                  <a:pt x="82" y="92"/>
                  <a:pt x="79" y="101"/>
                  <a:pt x="86" y="108"/>
                </a:cubicBezTo>
                <a:cubicBezTo>
                  <a:pt x="91" y="115"/>
                  <a:pt x="100" y="117"/>
                  <a:pt x="113" y="116"/>
                </a:cubicBezTo>
                <a:cubicBezTo>
                  <a:pt x="135" y="114"/>
                  <a:pt x="142" y="101"/>
                  <a:pt x="148" y="91"/>
                </a:cubicBezTo>
                <a:cubicBezTo>
                  <a:pt x="150" y="86"/>
                  <a:pt x="152" y="82"/>
                  <a:pt x="155" y="79"/>
                </a:cubicBezTo>
                <a:cubicBezTo>
                  <a:pt x="164" y="72"/>
                  <a:pt x="174" y="70"/>
                  <a:pt x="187" y="74"/>
                </a:cubicBezTo>
                <a:cubicBezTo>
                  <a:pt x="193" y="75"/>
                  <a:pt x="214" y="96"/>
                  <a:pt x="231" y="115"/>
                </a:cubicBezTo>
                <a:cubicBezTo>
                  <a:pt x="231" y="115"/>
                  <a:pt x="231" y="115"/>
                  <a:pt x="231" y="11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2" y="155"/>
                  <a:pt x="272" y="155"/>
                  <a:pt x="272" y="155"/>
                </a:cubicBezTo>
                <a:cubicBezTo>
                  <a:pt x="271" y="159"/>
                  <a:pt x="268" y="164"/>
                  <a:pt x="264" y="167"/>
                </a:cubicBezTo>
                <a:cubicBezTo>
                  <a:pt x="261" y="170"/>
                  <a:pt x="257" y="172"/>
                  <a:pt x="254" y="172"/>
                </a:cubicBezTo>
                <a:cubicBezTo>
                  <a:pt x="254" y="172"/>
                  <a:pt x="254" y="172"/>
                  <a:pt x="254" y="172"/>
                </a:cubicBezTo>
                <a:cubicBezTo>
                  <a:pt x="253" y="172"/>
                  <a:pt x="253" y="172"/>
                  <a:pt x="253" y="172"/>
                </a:cubicBezTo>
                <a:cubicBezTo>
                  <a:pt x="220" y="145"/>
                  <a:pt x="220" y="145"/>
                  <a:pt x="220" y="145"/>
                </a:cubicBezTo>
                <a:cubicBezTo>
                  <a:pt x="217" y="142"/>
                  <a:pt x="212" y="135"/>
                  <a:pt x="212" y="132"/>
                </a:cubicBezTo>
                <a:cubicBezTo>
                  <a:pt x="212" y="128"/>
                  <a:pt x="209" y="126"/>
                  <a:pt x="205" y="126"/>
                </a:cubicBezTo>
                <a:cubicBezTo>
                  <a:pt x="205" y="126"/>
                  <a:pt x="205" y="126"/>
                  <a:pt x="205" y="126"/>
                </a:cubicBezTo>
                <a:cubicBezTo>
                  <a:pt x="201" y="126"/>
                  <a:pt x="199" y="129"/>
                  <a:pt x="199" y="133"/>
                </a:cubicBezTo>
                <a:cubicBezTo>
                  <a:pt x="200" y="142"/>
                  <a:pt x="209" y="152"/>
                  <a:pt x="211" y="154"/>
                </a:cubicBezTo>
                <a:cubicBezTo>
                  <a:pt x="211" y="155"/>
                  <a:pt x="211" y="155"/>
                  <a:pt x="212" y="155"/>
                </a:cubicBezTo>
                <a:cubicBezTo>
                  <a:pt x="245" y="182"/>
                  <a:pt x="245" y="182"/>
                  <a:pt x="245" y="182"/>
                </a:cubicBezTo>
                <a:cubicBezTo>
                  <a:pt x="245" y="182"/>
                  <a:pt x="245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6" y="183"/>
                  <a:pt x="246" y="183"/>
                  <a:pt x="246" y="183"/>
                </a:cubicBezTo>
                <a:cubicBezTo>
                  <a:pt x="245" y="186"/>
                  <a:pt x="243" y="189"/>
                  <a:pt x="240" y="192"/>
                </a:cubicBezTo>
                <a:cubicBezTo>
                  <a:pt x="236" y="195"/>
                  <a:pt x="232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228" y="197"/>
                  <a:pt x="228" y="197"/>
                  <a:pt x="228" y="197"/>
                </a:cubicBezTo>
                <a:cubicBezTo>
                  <a:pt x="193" y="168"/>
                  <a:pt x="193" y="168"/>
                  <a:pt x="193" y="168"/>
                </a:cubicBezTo>
                <a:cubicBezTo>
                  <a:pt x="192" y="167"/>
                  <a:pt x="190" y="167"/>
                  <a:pt x="188" y="167"/>
                </a:cubicBezTo>
                <a:cubicBezTo>
                  <a:pt x="186" y="167"/>
                  <a:pt x="185" y="168"/>
                  <a:pt x="184" y="169"/>
                </a:cubicBezTo>
                <a:cubicBezTo>
                  <a:pt x="183" y="171"/>
                  <a:pt x="182" y="172"/>
                  <a:pt x="182" y="174"/>
                </a:cubicBezTo>
                <a:cubicBezTo>
                  <a:pt x="182" y="176"/>
                  <a:pt x="183" y="177"/>
                  <a:pt x="185" y="178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9" y="206"/>
                  <a:pt x="219" y="206"/>
                  <a:pt x="219" y="206"/>
                </a:cubicBezTo>
                <a:cubicBezTo>
                  <a:pt x="218" y="210"/>
                  <a:pt x="216" y="213"/>
                  <a:pt x="213" y="215"/>
                </a:cubicBezTo>
                <a:cubicBezTo>
                  <a:pt x="211" y="218"/>
                  <a:pt x="207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204" y="219"/>
                  <a:pt x="204" y="219"/>
                  <a:pt x="204" y="219"/>
                </a:cubicBezTo>
                <a:cubicBezTo>
                  <a:pt x="171" y="194"/>
                  <a:pt x="171" y="194"/>
                  <a:pt x="171" y="194"/>
                </a:cubicBezTo>
                <a:cubicBezTo>
                  <a:pt x="170" y="193"/>
                  <a:pt x="168" y="193"/>
                  <a:pt x="166" y="193"/>
                </a:cubicBezTo>
                <a:cubicBezTo>
                  <a:pt x="165" y="193"/>
                  <a:pt x="163" y="194"/>
                  <a:pt x="162" y="196"/>
                </a:cubicBezTo>
                <a:cubicBezTo>
                  <a:pt x="161" y="197"/>
                  <a:pt x="161" y="199"/>
                  <a:pt x="161" y="201"/>
                </a:cubicBezTo>
                <a:cubicBezTo>
                  <a:pt x="161" y="202"/>
                  <a:pt x="162" y="204"/>
                  <a:pt x="163" y="205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8" y="224"/>
                  <a:pt x="188" y="224"/>
                  <a:pt x="188" y="224"/>
                </a:cubicBezTo>
                <a:cubicBezTo>
                  <a:pt x="187" y="224"/>
                  <a:pt x="186" y="225"/>
                  <a:pt x="185" y="225"/>
                </a:cubicBezTo>
                <a:cubicBezTo>
                  <a:pt x="182" y="225"/>
                  <a:pt x="179" y="226"/>
                  <a:pt x="176" y="226"/>
                </a:cubicBezTo>
                <a:cubicBezTo>
                  <a:pt x="168" y="226"/>
                  <a:pt x="158" y="223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1" y="220"/>
                  <a:pt x="151" y="220"/>
                  <a:pt x="151" y="220"/>
                </a:cubicBezTo>
                <a:cubicBezTo>
                  <a:pt x="153" y="212"/>
                  <a:pt x="152" y="205"/>
                  <a:pt x="151" y="201"/>
                </a:cubicBezTo>
                <a:cubicBezTo>
                  <a:pt x="149" y="193"/>
                  <a:pt x="141" y="188"/>
                  <a:pt x="131" y="18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n-lt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8D8CA6-2132-3B4A-BC60-9F91E4B1458B}"/>
              </a:ext>
            </a:extLst>
          </p:cNvPr>
          <p:cNvGrpSpPr/>
          <p:nvPr userDrawn="1"/>
        </p:nvGrpSpPr>
        <p:grpSpPr bwMode="auto">
          <a:xfrm>
            <a:off x="380999" y="1577830"/>
            <a:ext cx="11429980" cy="4734070"/>
            <a:chOff x="380999" y="1577845"/>
            <a:chExt cx="11520823" cy="5122866"/>
          </a:xfrm>
          <a:noFill/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AE293C8-14C3-874B-8890-DD874D9F5187}"/>
                </a:ext>
              </a:extLst>
            </p:cNvPr>
            <p:cNvSpPr/>
            <p:nvPr userDrawn="1"/>
          </p:nvSpPr>
          <p:spPr bwMode="auto">
            <a:xfrm>
              <a:off x="380999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956D8B7-72A3-4147-AD60-AFE0126E0C59}"/>
                </a:ext>
              </a:extLst>
            </p:cNvPr>
            <p:cNvSpPr/>
            <p:nvPr userDrawn="1"/>
          </p:nvSpPr>
          <p:spPr bwMode="auto">
            <a:xfrm>
              <a:off x="166171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88FFDCF-08AC-A745-A14B-1FB83D20EF87}"/>
                </a:ext>
              </a:extLst>
            </p:cNvPr>
            <p:cNvSpPr/>
            <p:nvPr userDrawn="1"/>
          </p:nvSpPr>
          <p:spPr bwMode="auto">
            <a:xfrm>
              <a:off x="294243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2B6DE6F-DAF8-E246-AB81-6B639342348F}"/>
                </a:ext>
              </a:extLst>
            </p:cNvPr>
            <p:cNvSpPr/>
            <p:nvPr userDrawn="1"/>
          </p:nvSpPr>
          <p:spPr bwMode="auto">
            <a:xfrm>
              <a:off x="422314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3841CF2-263C-B04E-9960-36397C49999B}"/>
                </a:ext>
              </a:extLst>
            </p:cNvPr>
            <p:cNvSpPr/>
            <p:nvPr userDrawn="1"/>
          </p:nvSpPr>
          <p:spPr bwMode="auto">
            <a:xfrm>
              <a:off x="550386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2987178-6410-AF4D-A95C-0F3F1BDEE23D}"/>
                </a:ext>
              </a:extLst>
            </p:cNvPr>
            <p:cNvSpPr/>
            <p:nvPr userDrawn="1"/>
          </p:nvSpPr>
          <p:spPr bwMode="auto">
            <a:xfrm>
              <a:off x="380999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970435B-0CE9-444F-B4A6-D7E0FE1E8098}"/>
                </a:ext>
              </a:extLst>
            </p:cNvPr>
            <p:cNvSpPr/>
            <p:nvPr userDrawn="1"/>
          </p:nvSpPr>
          <p:spPr bwMode="auto">
            <a:xfrm>
              <a:off x="166171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637EA29-2A06-9242-B2F2-EA7F43329956}"/>
                </a:ext>
              </a:extLst>
            </p:cNvPr>
            <p:cNvSpPr/>
            <p:nvPr userDrawn="1"/>
          </p:nvSpPr>
          <p:spPr bwMode="auto">
            <a:xfrm>
              <a:off x="294243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48AEFC-712D-D044-81E5-6C1E41110759}"/>
                </a:ext>
              </a:extLst>
            </p:cNvPr>
            <p:cNvSpPr/>
            <p:nvPr userDrawn="1"/>
          </p:nvSpPr>
          <p:spPr bwMode="auto">
            <a:xfrm>
              <a:off x="422314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7CBE003-D5E8-864C-98FA-9796248CE2AC}"/>
                </a:ext>
              </a:extLst>
            </p:cNvPr>
            <p:cNvSpPr/>
            <p:nvPr userDrawn="1"/>
          </p:nvSpPr>
          <p:spPr bwMode="auto">
            <a:xfrm>
              <a:off x="550386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ADE82A5-95E4-6C4B-B11D-D53B6705F30D}"/>
                </a:ext>
              </a:extLst>
            </p:cNvPr>
            <p:cNvSpPr/>
            <p:nvPr userDrawn="1"/>
          </p:nvSpPr>
          <p:spPr bwMode="auto">
            <a:xfrm>
              <a:off x="380999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D3153DA-7E96-5A48-85FB-7AA1D84749D2}"/>
                </a:ext>
              </a:extLst>
            </p:cNvPr>
            <p:cNvSpPr/>
            <p:nvPr userDrawn="1"/>
          </p:nvSpPr>
          <p:spPr bwMode="auto">
            <a:xfrm>
              <a:off x="166171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84E1B72-B1CA-DE40-964D-0211741FA050}"/>
                </a:ext>
              </a:extLst>
            </p:cNvPr>
            <p:cNvSpPr/>
            <p:nvPr userDrawn="1"/>
          </p:nvSpPr>
          <p:spPr bwMode="auto">
            <a:xfrm>
              <a:off x="294243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EDEA1F2-0336-5941-9F8D-A8F560A28115}"/>
                </a:ext>
              </a:extLst>
            </p:cNvPr>
            <p:cNvSpPr/>
            <p:nvPr userDrawn="1"/>
          </p:nvSpPr>
          <p:spPr bwMode="auto">
            <a:xfrm>
              <a:off x="422314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C57AB087-9AA7-2D4E-A82A-605B50372D51}"/>
                </a:ext>
              </a:extLst>
            </p:cNvPr>
            <p:cNvSpPr/>
            <p:nvPr userDrawn="1"/>
          </p:nvSpPr>
          <p:spPr bwMode="auto">
            <a:xfrm>
              <a:off x="550386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F447629-D1B9-0546-851F-E0D5ED605B7A}"/>
                </a:ext>
              </a:extLst>
            </p:cNvPr>
            <p:cNvSpPr/>
            <p:nvPr userDrawn="1"/>
          </p:nvSpPr>
          <p:spPr bwMode="auto">
            <a:xfrm>
              <a:off x="6784581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E9B1291-33A4-EE48-806C-B5D7A1613345}"/>
                </a:ext>
              </a:extLst>
            </p:cNvPr>
            <p:cNvSpPr/>
            <p:nvPr userDrawn="1"/>
          </p:nvSpPr>
          <p:spPr bwMode="auto">
            <a:xfrm>
              <a:off x="6784581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9CEBC75-F9B2-DF40-8FAB-B56A760AED4B}"/>
                </a:ext>
              </a:extLst>
            </p:cNvPr>
            <p:cNvSpPr/>
            <p:nvPr userDrawn="1"/>
          </p:nvSpPr>
          <p:spPr bwMode="auto">
            <a:xfrm>
              <a:off x="6784581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E5FF759-951A-054F-9F4A-482FE7225052}"/>
                </a:ext>
              </a:extLst>
            </p:cNvPr>
            <p:cNvSpPr/>
            <p:nvPr userDrawn="1"/>
          </p:nvSpPr>
          <p:spPr bwMode="auto">
            <a:xfrm>
              <a:off x="8065298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EB0590-F226-6748-B645-71C913F9B674}"/>
                </a:ext>
              </a:extLst>
            </p:cNvPr>
            <p:cNvSpPr/>
            <p:nvPr userDrawn="1"/>
          </p:nvSpPr>
          <p:spPr bwMode="auto">
            <a:xfrm>
              <a:off x="8065298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5D31B860-B762-A94B-B4E7-355AC4826289}"/>
                </a:ext>
              </a:extLst>
            </p:cNvPr>
            <p:cNvSpPr/>
            <p:nvPr userDrawn="1"/>
          </p:nvSpPr>
          <p:spPr bwMode="auto">
            <a:xfrm>
              <a:off x="8065298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82F9D60-F80B-2F4A-9903-3996F96A22C1}"/>
                </a:ext>
              </a:extLst>
            </p:cNvPr>
            <p:cNvSpPr/>
            <p:nvPr userDrawn="1"/>
          </p:nvSpPr>
          <p:spPr bwMode="auto">
            <a:xfrm>
              <a:off x="380999" y="5419994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9C6B9A7-FBBB-F541-A935-BD7AF34D2A23}"/>
                </a:ext>
              </a:extLst>
            </p:cNvPr>
            <p:cNvSpPr/>
            <p:nvPr userDrawn="1"/>
          </p:nvSpPr>
          <p:spPr bwMode="auto">
            <a:xfrm>
              <a:off x="166171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53EEC05-B7DA-1540-9D32-177152835D78}"/>
                </a:ext>
              </a:extLst>
            </p:cNvPr>
            <p:cNvSpPr/>
            <p:nvPr userDrawn="1"/>
          </p:nvSpPr>
          <p:spPr bwMode="auto">
            <a:xfrm>
              <a:off x="294243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F87792-0038-E245-A756-AFA193BEC33C}"/>
                </a:ext>
              </a:extLst>
            </p:cNvPr>
            <p:cNvSpPr/>
            <p:nvPr userDrawn="1"/>
          </p:nvSpPr>
          <p:spPr bwMode="auto">
            <a:xfrm>
              <a:off x="422314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63EA47D-7036-6149-BFDD-AE64B4F0440E}"/>
                </a:ext>
              </a:extLst>
            </p:cNvPr>
            <p:cNvSpPr/>
            <p:nvPr userDrawn="1"/>
          </p:nvSpPr>
          <p:spPr bwMode="auto">
            <a:xfrm>
              <a:off x="550386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BC1BB-E618-4143-8102-0EE9DB6F72F6}"/>
                </a:ext>
              </a:extLst>
            </p:cNvPr>
            <p:cNvSpPr/>
            <p:nvPr userDrawn="1"/>
          </p:nvSpPr>
          <p:spPr bwMode="auto">
            <a:xfrm>
              <a:off x="6784581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6302F22-33DC-404D-B9F7-4999125BE1C0}"/>
                </a:ext>
              </a:extLst>
            </p:cNvPr>
            <p:cNvSpPr/>
            <p:nvPr userDrawn="1"/>
          </p:nvSpPr>
          <p:spPr bwMode="auto">
            <a:xfrm>
              <a:off x="8065298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3913E2F-D6C7-6E4C-AF84-F30990D1C5F1}"/>
                </a:ext>
              </a:extLst>
            </p:cNvPr>
            <p:cNvSpPr/>
            <p:nvPr userDrawn="1"/>
          </p:nvSpPr>
          <p:spPr bwMode="auto">
            <a:xfrm>
              <a:off x="9343202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8F6AD2D-9784-F642-A106-04B3A189A305}"/>
                </a:ext>
              </a:extLst>
            </p:cNvPr>
            <p:cNvSpPr/>
            <p:nvPr userDrawn="1"/>
          </p:nvSpPr>
          <p:spPr bwMode="auto">
            <a:xfrm>
              <a:off x="9343202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5BAA71B-3977-2C45-BFCD-DD42EE282F3A}"/>
                </a:ext>
              </a:extLst>
            </p:cNvPr>
            <p:cNvSpPr/>
            <p:nvPr userDrawn="1"/>
          </p:nvSpPr>
          <p:spPr bwMode="auto">
            <a:xfrm>
              <a:off x="9343202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09A6B8D-0BC6-844C-98BC-26714B74B89C}"/>
                </a:ext>
              </a:extLst>
            </p:cNvPr>
            <p:cNvSpPr/>
            <p:nvPr userDrawn="1"/>
          </p:nvSpPr>
          <p:spPr bwMode="auto">
            <a:xfrm>
              <a:off x="9343202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8F3FD9C-200A-6341-94B3-0C1EB6DACAB0}"/>
                </a:ext>
              </a:extLst>
            </p:cNvPr>
            <p:cNvSpPr/>
            <p:nvPr userDrawn="1"/>
          </p:nvSpPr>
          <p:spPr bwMode="auto">
            <a:xfrm>
              <a:off x="10621105" y="1577845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8373EE-C7AD-A948-BF2D-EFDCBD86A63D}"/>
                </a:ext>
              </a:extLst>
            </p:cNvPr>
            <p:cNvSpPr/>
            <p:nvPr userDrawn="1"/>
          </p:nvSpPr>
          <p:spPr bwMode="auto">
            <a:xfrm>
              <a:off x="10621105" y="2858561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D9BF3B8-1553-CB43-861A-0C55AC833BFD}"/>
                </a:ext>
              </a:extLst>
            </p:cNvPr>
            <p:cNvSpPr/>
            <p:nvPr userDrawn="1"/>
          </p:nvSpPr>
          <p:spPr bwMode="auto">
            <a:xfrm>
              <a:off x="10621105" y="4139278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6D0F4D3-BA10-E141-99A5-7B49C20DF11A}"/>
                </a:ext>
              </a:extLst>
            </p:cNvPr>
            <p:cNvSpPr/>
            <p:nvPr userDrawn="1"/>
          </p:nvSpPr>
          <p:spPr bwMode="auto">
            <a:xfrm>
              <a:off x="10621105" y="5419993"/>
              <a:ext cx="1280717" cy="1280717"/>
            </a:xfrm>
            <a:prstGeom prst="rect">
              <a:avLst/>
            </a:prstGeom>
            <a:grpFill/>
            <a:ln w="127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tIns="91440" bIns="91440" rtlCol="0" anchor="t"/>
            <a:lstStyle/>
            <a:p>
              <a:pPr algn="ctr"/>
              <a:endParaRPr lang="en-US" err="1"/>
            </a:p>
          </p:txBody>
        </p:sp>
      </p:grpSp>
      <p:sp>
        <p:nvSpPr>
          <p:cNvPr id="37" name="Freeform 69">
            <a:extLst>
              <a:ext uri="{FF2B5EF4-FFF2-40B4-BE49-F238E27FC236}">
                <a16:creationId xmlns:a16="http://schemas.microsoft.com/office/drawing/2014/main" id="{3634B592-2BB6-5C4B-A72F-5EE93BA6F81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3325653" y="1967482"/>
            <a:ext cx="499664" cy="424950"/>
          </a:xfrm>
          <a:custGeom>
            <a:avLst/>
            <a:gdLst>
              <a:gd name="T0" fmla="*/ 90 w 289"/>
              <a:gd name="T1" fmla="*/ 246 h 246"/>
              <a:gd name="T2" fmla="*/ 86 w 289"/>
              <a:gd name="T3" fmla="*/ 244 h 246"/>
              <a:gd name="T4" fmla="*/ 2 w 289"/>
              <a:gd name="T5" fmla="*/ 160 h 246"/>
              <a:gd name="T6" fmla="*/ 2 w 289"/>
              <a:gd name="T7" fmla="*/ 152 h 246"/>
              <a:gd name="T8" fmla="*/ 44 w 289"/>
              <a:gd name="T9" fmla="*/ 110 h 246"/>
              <a:gd name="T10" fmla="*/ 53 w 289"/>
              <a:gd name="T11" fmla="*/ 110 h 246"/>
              <a:gd name="T12" fmla="*/ 90 w 289"/>
              <a:gd name="T13" fmla="*/ 148 h 246"/>
              <a:gd name="T14" fmla="*/ 236 w 289"/>
              <a:gd name="T15" fmla="*/ 2 h 246"/>
              <a:gd name="T16" fmla="*/ 245 w 289"/>
              <a:gd name="T17" fmla="*/ 2 h 246"/>
              <a:gd name="T18" fmla="*/ 287 w 289"/>
              <a:gd name="T19" fmla="*/ 44 h 246"/>
              <a:gd name="T20" fmla="*/ 287 w 289"/>
              <a:gd name="T21" fmla="*/ 52 h 246"/>
              <a:gd name="T22" fmla="*/ 95 w 289"/>
              <a:gd name="T23" fmla="*/ 244 h 246"/>
              <a:gd name="T24" fmla="*/ 90 w 289"/>
              <a:gd name="T25" fmla="*/ 246 h 246"/>
              <a:gd name="T26" fmla="*/ 15 w 289"/>
              <a:gd name="T27" fmla="*/ 156 h 246"/>
              <a:gd name="T28" fmla="*/ 90 w 289"/>
              <a:gd name="T29" fmla="*/ 232 h 246"/>
              <a:gd name="T30" fmla="*/ 274 w 289"/>
              <a:gd name="T31" fmla="*/ 48 h 246"/>
              <a:gd name="T32" fmla="*/ 240 w 289"/>
              <a:gd name="T33" fmla="*/ 15 h 246"/>
              <a:gd name="T34" fmla="*/ 95 w 289"/>
              <a:gd name="T35" fmla="*/ 160 h 246"/>
              <a:gd name="T36" fmla="*/ 86 w 289"/>
              <a:gd name="T37" fmla="*/ 160 h 246"/>
              <a:gd name="T38" fmla="*/ 48 w 289"/>
              <a:gd name="T39" fmla="*/ 123 h 246"/>
              <a:gd name="T40" fmla="*/ 15 w 289"/>
              <a:gd name="T41" fmla="*/ 156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89" h="246">
                <a:moveTo>
                  <a:pt x="90" y="246"/>
                </a:moveTo>
                <a:cubicBezTo>
                  <a:pt x="89" y="246"/>
                  <a:pt x="87" y="246"/>
                  <a:pt x="86" y="244"/>
                </a:cubicBezTo>
                <a:cubicBezTo>
                  <a:pt x="2" y="160"/>
                  <a:pt x="2" y="160"/>
                  <a:pt x="2" y="160"/>
                </a:cubicBezTo>
                <a:cubicBezTo>
                  <a:pt x="0" y="158"/>
                  <a:pt x="0" y="154"/>
                  <a:pt x="2" y="152"/>
                </a:cubicBezTo>
                <a:cubicBezTo>
                  <a:pt x="44" y="110"/>
                  <a:pt x="44" y="110"/>
                  <a:pt x="44" y="110"/>
                </a:cubicBezTo>
                <a:cubicBezTo>
                  <a:pt x="47" y="108"/>
                  <a:pt x="50" y="108"/>
                  <a:pt x="53" y="110"/>
                </a:cubicBezTo>
                <a:cubicBezTo>
                  <a:pt x="90" y="148"/>
                  <a:pt x="90" y="148"/>
                  <a:pt x="90" y="148"/>
                </a:cubicBezTo>
                <a:cubicBezTo>
                  <a:pt x="236" y="2"/>
                  <a:pt x="236" y="2"/>
                  <a:pt x="236" y="2"/>
                </a:cubicBezTo>
                <a:cubicBezTo>
                  <a:pt x="239" y="0"/>
                  <a:pt x="242" y="0"/>
                  <a:pt x="245" y="2"/>
                </a:cubicBezTo>
                <a:cubicBezTo>
                  <a:pt x="287" y="44"/>
                  <a:pt x="287" y="44"/>
                  <a:pt x="287" y="44"/>
                </a:cubicBezTo>
                <a:cubicBezTo>
                  <a:pt x="289" y="46"/>
                  <a:pt x="289" y="50"/>
                  <a:pt x="287" y="52"/>
                </a:cubicBezTo>
                <a:cubicBezTo>
                  <a:pt x="95" y="244"/>
                  <a:pt x="95" y="244"/>
                  <a:pt x="95" y="244"/>
                </a:cubicBezTo>
                <a:cubicBezTo>
                  <a:pt x="94" y="246"/>
                  <a:pt x="92" y="246"/>
                  <a:pt x="90" y="246"/>
                </a:cubicBezTo>
                <a:close/>
                <a:moveTo>
                  <a:pt x="15" y="156"/>
                </a:moveTo>
                <a:cubicBezTo>
                  <a:pt x="90" y="232"/>
                  <a:pt x="90" y="232"/>
                  <a:pt x="90" y="232"/>
                </a:cubicBezTo>
                <a:cubicBezTo>
                  <a:pt x="274" y="48"/>
                  <a:pt x="274" y="48"/>
                  <a:pt x="274" y="48"/>
                </a:cubicBezTo>
                <a:cubicBezTo>
                  <a:pt x="240" y="15"/>
                  <a:pt x="240" y="15"/>
                  <a:pt x="240" y="15"/>
                </a:cubicBezTo>
                <a:cubicBezTo>
                  <a:pt x="95" y="160"/>
                  <a:pt x="95" y="160"/>
                  <a:pt x="95" y="160"/>
                </a:cubicBezTo>
                <a:cubicBezTo>
                  <a:pt x="92" y="163"/>
                  <a:pt x="89" y="163"/>
                  <a:pt x="86" y="160"/>
                </a:cubicBezTo>
                <a:cubicBezTo>
                  <a:pt x="48" y="123"/>
                  <a:pt x="48" y="123"/>
                  <a:pt x="48" y="123"/>
                </a:cubicBezTo>
                <a:lnTo>
                  <a:pt x="15" y="15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chemeClr val="bg2"/>
              </a:solidFill>
              <a:latin typeface="+mj-lt"/>
            </a:endParaRPr>
          </a:p>
        </p:txBody>
      </p:sp>
      <p:grpSp>
        <p:nvGrpSpPr>
          <p:cNvPr id="91" name="Group 98">
            <a:extLst>
              <a:ext uri="{FF2B5EF4-FFF2-40B4-BE49-F238E27FC236}">
                <a16:creationId xmlns:a16="http://schemas.microsoft.com/office/drawing/2014/main" id="{9AC922D9-7CEE-B448-86D3-66DA557B7FF2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84826" y="5548256"/>
            <a:ext cx="448560" cy="372925"/>
            <a:chOff x="1371" y="1755"/>
            <a:chExt cx="427" cy="355"/>
          </a:xfrm>
          <a:solidFill>
            <a:schemeClr val="accent1"/>
          </a:solidFill>
        </p:grpSpPr>
        <p:sp>
          <p:nvSpPr>
            <p:cNvPr id="92" name="Freeform 99">
              <a:extLst>
                <a:ext uri="{FF2B5EF4-FFF2-40B4-BE49-F238E27FC236}">
                  <a16:creationId xmlns:a16="http://schemas.microsoft.com/office/drawing/2014/main" id="{6DD3FF56-53E8-3945-A690-6D0C81F6400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1" y="1755"/>
              <a:ext cx="427" cy="355"/>
            </a:xfrm>
            <a:custGeom>
              <a:avLst/>
              <a:gdLst>
                <a:gd name="T0" fmla="*/ 282 w 288"/>
                <a:gd name="T1" fmla="*/ 240 h 240"/>
                <a:gd name="T2" fmla="*/ 6 w 288"/>
                <a:gd name="T3" fmla="*/ 240 h 240"/>
                <a:gd name="T4" fmla="*/ 0 w 288"/>
                <a:gd name="T5" fmla="*/ 234 h 240"/>
                <a:gd name="T6" fmla="*/ 0 w 288"/>
                <a:gd name="T7" fmla="*/ 6 h 240"/>
                <a:gd name="T8" fmla="*/ 6 w 288"/>
                <a:gd name="T9" fmla="*/ 0 h 240"/>
                <a:gd name="T10" fmla="*/ 282 w 288"/>
                <a:gd name="T11" fmla="*/ 0 h 240"/>
                <a:gd name="T12" fmla="*/ 288 w 288"/>
                <a:gd name="T13" fmla="*/ 6 h 240"/>
                <a:gd name="T14" fmla="*/ 288 w 288"/>
                <a:gd name="T15" fmla="*/ 234 h 240"/>
                <a:gd name="T16" fmla="*/ 282 w 288"/>
                <a:gd name="T17" fmla="*/ 240 h 240"/>
                <a:gd name="T18" fmla="*/ 12 w 288"/>
                <a:gd name="T19" fmla="*/ 228 h 240"/>
                <a:gd name="T20" fmla="*/ 276 w 288"/>
                <a:gd name="T21" fmla="*/ 228 h 240"/>
                <a:gd name="T22" fmla="*/ 276 w 288"/>
                <a:gd name="T23" fmla="*/ 12 h 240"/>
                <a:gd name="T24" fmla="*/ 12 w 288"/>
                <a:gd name="T25" fmla="*/ 12 h 240"/>
                <a:gd name="T26" fmla="*/ 12 w 288"/>
                <a:gd name="T27" fmla="*/ 228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40">
                  <a:moveTo>
                    <a:pt x="282" y="240"/>
                  </a:moveTo>
                  <a:cubicBezTo>
                    <a:pt x="6" y="240"/>
                    <a:pt x="6" y="240"/>
                    <a:pt x="6" y="240"/>
                  </a:cubicBezTo>
                  <a:cubicBezTo>
                    <a:pt x="3" y="240"/>
                    <a:pt x="0" y="237"/>
                    <a:pt x="0" y="23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234"/>
                    <a:pt x="288" y="234"/>
                    <a:pt x="288" y="234"/>
                  </a:cubicBezTo>
                  <a:cubicBezTo>
                    <a:pt x="288" y="237"/>
                    <a:pt x="285" y="240"/>
                    <a:pt x="282" y="240"/>
                  </a:cubicBezTo>
                  <a:close/>
                  <a:moveTo>
                    <a:pt x="12" y="228"/>
                  </a:moveTo>
                  <a:cubicBezTo>
                    <a:pt x="276" y="228"/>
                    <a:pt x="276" y="228"/>
                    <a:pt x="276" y="228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3" name="Freeform 100">
              <a:extLst>
                <a:ext uri="{FF2B5EF4-FFF2-40B4-BE49-F238E27FC236}">
                  <a16:creationId xmlns:a16="http://schemas.microsoft.com/office/drawing/2014/main" id="{B9DD30D6-7FC5-4E4B-AA29-A488CEB798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1790"/>
              <a:ext cx="71" cy="71"/>
            </a:xfrm>
            <a:custGeom>
              <a:avLst/>
              <a:gdLst>
                <a:gd name="T0" fmla="*/ 6 w 48"/>
                <a:gd name="T1" fmla="*/ 48 h 48"/>
                <a:gd name="T2" fmla="*/ 0 w 48"/>
                <a:gd name="T3" fmla="*/ 42 h 48"/>
                <a:gd name="T4" fmla="*/ 0 w 48"/>
                <a:gd name="T5" fmla="*/ 6 h 48"/>
                <a:gd name="T6" fmla="*/ 6 w 48"/>
                <a:gd name="T7" fmla="*/ 0 h 48"/>
                <a:gd name="T8" fmla="*/ 42 w 48"/>
                <a:gd name="T9" fmla="*/ 0 h 48"/>
                <a:gd name="T10" fmla="*/ 48 w 48"/>
                <a:gd name="T11" fmla="*/ 6 h 48"/>
                <a:gd name="T12" fmla="*/ 42 w 48"/>
                <a:gd name="T13" fmla="*/ 12 h 48"/>
                <a:gd name="T14" fmla="*/ 12 w 48"/>
                <a:gd name="T15" fmla="*/ 12 h 48"/>
                <a:gd name="T16" fmla="*/ 12 w 48"/>
                <a:gd name="T17" fmla="*/ 42 h 48"/>
                <a:gd name="T18" fmla="*/ 6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9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4" name="Freeform 101">
              <a:extLst>
                <a:ext uri="{FF2B5EF4-FFF2-40B4-BE49-F238E27FC236}">
                  <a16:creationId xmlns:a16="http://schemas.microsoft.com/office/drawing/2014/main" id="{B598F935-A581-034B-89D4-127294ECE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1790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36 w 48"/>
                <a:gd name="T3" fmla="*/ 42 h 48"/>
                <a:gd name="T4" fmla="*/ 36 w 48"/>
                <a:gd name="T5" fmla="*/ 12 h 48"/>
                <a:gd name="T6" fmla="*/ 6 w 48"/>
                <a:gd name="T7" fmla="*/ 12 h 48"/>
                <a:gd name="T8" fmla="*/ 0 w 48"/>
                <a:gd name="T9" fmla="*/ 6 h 48"/>
                <a:gd name="T10" fmla="*/ 6 w 48"/>
                <a:gd name="T11" fmla="*/ 0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39" y="48"/>
                    <a:pt x="36" y="45"/>
                    <a:pt x="36" y="42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5" name="Freeform 102">
              <a:extLst>
                <a:ext uri="{FF2B5EF4-FFF2-40B4-BE49-F238E27FC236}">
                  <a16:creationId xmlns:a16="http://schemas.microsoft.com/office/drawing/2014/main" id="{24EC5BA8-8063-3241-A2BA-5D3F0C810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7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0 w 48"/>
                <a:gd name="T7" fmla="*/ 6 h 48"/>
                <a:gd name="T8" fmla="*/ 6 w 48"/>
                <a:gd name="T9" fmla="*/ 0 h 48"/>
                <a:gd name="T10" fmla="*/ 12 w 48"/>
                <a:gd name="T11" fmla="*/ 6 h 48"/>
                <a:gd name="T12" fmla="*/ 12 w 48"/>
                <a:gd name="T13" fmla="*/ 36 h 48"/>
                <a:gd name="T14" fmla="*/ 42 w 48"/>
                <a:gd name="T15" fmla="*/ 3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36"/>
                    <a:pt x="12" y="36"/>
                    <a:pt x="12" y="36"/>
                  </a:cubicBezTo>
                  <a:cubicBezTo>
                    <a:pt x="42" y="36"/>
                    <a:pt x="42" y="36"/>
                    <a:pt x="42" y="36"/>
                  </a:cubicBezTo>
                  <a:cubicBezTo>
                    <a:pt x="45" y="36"/>
                    <a:pt x="48" y="39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6" name="Freeform 103">
              <a:extLst>
                <a:ext uri="{FF2B5EF4-FFF2-40B4-BE49-F238E27FC236}">
                  <a16:creationId xmlns:a16="http://schemas.microsoft.com/office/drawing/2014/main" id="{CF8C2DB6-381F-254A-B48E-15AFF4C7C7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1" y="2004"/>
              <a:ext cx="71" cy="71"/>
            </a:xfrm>
            <a:custGeom>
              <a:avLst/>
              <a:gdLst>
                <a:gd name="T0" fmla="*/ 42 w 48"/>
                <a:gd name="T1" fmla="*/ 48 h 48"/>
                <a:gd name="T2" fmla="*/ 6 w 48"/>
                <a:gd name="T3" fmla="*/ 48 h 48"/>
                <a:gd name="T4" fmla="*/ 0 w 48"/>
                <a:gd name="T5" fmla="*/ 42 h 48"/>
                <a:gd name="T6" fmla="*/ 6 w 48"/>
                <a:gd name="T7" fmla="*/ 36 h 48"/>
                <a:gd name="T8" fmla="*/ 36 w 48"/>
                <a:gd name="T9" fmla="*/ 36 h 48"/>
                <a:gd name="T10" fmla="*/ 36 w 48"/>
                <a:gd name="T11" fmla="*/ 6 h 48"/>
                <a:gd name="T12" fmla="*/ 42 w 48"/>
                <a:gd name="T13" fmla="*/ 0 h 48"/>
                <a:gd name="T14" fmla="*/ 48 w 48"/>
                <a:gd name="T15" fmla="*/ 6 h 48"/>
                <a:gd name="T16" fmla="*/ 48 w 48"/>
                <a:gd name="T17" fmla="*/ 42 h 48"/>
                <a:gd name="T18" fmla="*/ 42 w 48"/>
                <a:gd name="T19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42" y="48"/>
                  </a:moveTo>
                  <a:cubicBezTo>
                    <a:pt x="6" y="48"/>
                    <a:pt x="6" y="48"/>
                    <a:pt x="6" y="48"/>
                  </a:cubicBezTo>
                  <a:cubicBezTo>
                    <a:pt x="3" y="48"/>
                    <a:pt x="0" y="45"/>
                    <a:pt x="0" y="42"/>
                  </a:cubicBezTo>
                  <a:cubicBezTo>
                    <a:pt x="0" y="39"/>
                    <a:pt x="3" y="36"/>
                    <a:pt x="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6"/>
                    <a:pt x="36" y="6"/>
                    <a:pt x="36" y="6"/>
                  </a:cubicBezTo>
                  <a:cubicBezTo>
                    <a:pt x="36" y="3"/>
                    <a:pt x="39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42"/>
                    <a:pt x="48" y="42"/>
                    <a:pt x="48" y="42"/>
                  </a:cubicBezTo>
                  <a:cubicBezTo>
                    <a:pt x="48" y="45"/>
                    <a:pt x="45" y="48"/>
                    <a:pt x="42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7" name="Freeform 104">
              <a:extLst>
                <a:ext uri="{FF2B5EF4-FFF2-40B4-BE49-F238E27FC236}">
                  <a16:creationId xmlns:a16="http://schemas.microsoft.com/office/drawing/2014/main" id="{0667E557-C3C5-454F-BFFD-0892A85D11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844"/>
              <a:ext cx="286" cy="177"/>
            </a:xfrm>
            <a:custGeom>
              <a:avLst/>
              <a:gdLst>
                <a:gd name="T0" fmla="*/ 97 w 193"/>
                <a:gd name="T1" fmla="*/ 120 h 120"/>
                <a:gd name="T2" fmla="*/ 2 w 193"/>
                <a:gd name="T3" fmla="*/ 64 h 120"/>
                <a:gd name="T4" fmla="*/ 2 w 193"/>
                <a:gd name="T5" fmla="*/ 56 h 120"/>
                <a:gd name="T6" fmla="*/ 97 w 193"/>
                <a:gd name="T7" fmla="*/ 0 h 120"/>
                <a:gd name="T8" fmla="*/ 191 w 193"/>
                <a:gd name="T9" fmla="*/ 56 h 120"/>
                <a:gd name="T10" fmla="*/ 191 w 193"/>
                <a:gd name="T11" fmla="*/ 64 h 120"/>
                <a:gd name="T12" fmla="*/ 97 w 193"/>
                <a:gd name="T13" fmla="*/ 120 h 120"/>
                <a:gd name="T14" fmla="*/ 15 w 193"/>
                <a:gd name="T15" fmla="*/ 60 h 120"/>
                <a:gd name="T16" fmla="*/ 97 w 193"/>
                <a:gd name="T17" fmla="*/ 108 h 120"/>
                <a:gd name="T18" fmla="*/ 179 w 193"/>
                <a:gd name="T19" fmla="*/ 60 h 120"/>
                <a:gd name="T20" fmla="*/ 97 w 193"/>
                <a:gd name="T21" fmla="*/ 12 h 120"/>
                <a:gd name="T22" fmla="*/ 15 w 193"/>
                <a:gd name="T23" fmla="*/ 6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3" h="120">
                  <a:moveTo>
                    <a:pt x="97" y="120"/>
                  </a:moveTo>
                  <a:cubicBezTo>
                    <a:pt x="53" y="120"/>
                    <a:pt x="4" y="66"/>
                    <a:pt x="2" y="64"/>
                  </a:cubicBezTo>
                  <a:cubicBezTo>
                    <a:pt x="0" y="62"/>
                    <a:pt x="0" y="58"/>
                    <a:pt x="2" y="56"/>
                  </a:cubicBezTo>
                  <a:cubicBezTo>
                    <a:pt x="4" y="54"/>
                    <a:pt x="53" y="0"/>
                    <a:pt x="97" y="0"/>
                  </a:cubicBezTo>
                  <a:cubicBezTo>
                    <a:pt x="141" y="0"/>
                    <a:pt x="189" y="54"/>
                    <a:pt x="191" y="56"/>
                  </a:cubicBezTo>
                  <a:cubicBezTo>
                    <a:pt x="193" y="58"/>
                    <a:pt x="193" y="62"/>
                    <a:pt x="191" y="64"/>
                  </a:cubicBezTo>
                  <a:cubicBezTo>
                    <a:pt x="189" y="66"/>
                    <a:pt x="141" y="120"/>
                    <a:pt x="97" y="120"/>
                  </a:cubicBezTo>
                  <a:close/>
                  <a:moveTo>
                    <a:pt x="15" y="60"/>
                  </a:moveTo>
                  <a:cubicBezTo>
                    <a:pt x="27" y="72"/>
                    <a:pt x="64" y="108"/>
                    <a:pt x="97" y="108"/>
                  </a:cubicBezTo>
                  <a:cubicBezTo>
                    <a:pt x="129" y="108"/>
                    <a:pt x="167" y="72"/>
                    <a:pt x="179" y="60"/>
                  </a:cubicBezTo>
                  <a:cubicBezTo>
                    <a:pt x="167" y="48"/>
                    <a:pt x="129" y="12"/>
                    <a:pt x="97" y="12"/>
                  </a:cubicBezTo>
                  <a:cubicBezTo>
                    <a:pt x="64" y="12"/>
                    <a:pt x="27" y="48"/>
                    <a:pt x="15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8" name="Freeform 105">
              <a:extLst>
                <a:ext uri="{FF2B5EF4-FFF2-40B4-BE49-F238E27FC236}">
                  <a16:creationId xmlns:a16="http://schemas.microsoft.com/office/drawing/2014/main" id="{3BB22AA7-DF3C-C443-90C8-1FB2B5423A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31" y="1879"/>
              <a:ext cx="107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99" name="Oval 106">
              <a:extLst>
                <a:ext uri="{FF2B5EF4-FFF2-40B4-BE49-F238E27FC236}">
                  <a16:creationId xmlns:a16="http://schemas.microsoft.com/office/drawing/2014/main" id="{840F5257-5088-364D-878D-3C2254FB2E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7" y="1915"/>
              <a:ext cx="35" cy="3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11" name="Group 41">
            <a:extLst>
              <a:ext uri="{FF2B5EF4-FFF2-40B4-BE49-F238E27FC236}">
                <a16:creationId xmlns:a16="http://schemas.microsoft.com/office/drawing/2014/main" id="{CAE15CC3-F3B0-4346-93C0-B55CF267405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95631" y="5524348"/>
            <a:ext cx="459581" cy="420743"/>
            <a:chOff x="3439" y="460"/>
            <a:chExt cx="426" cy="390"/>
          </a:xfrm>
          <a:solidFill>
            <a:schemeClr val="accent1"/>
          </a:solidFill>
        </p:grpSpPr>
        <p:sp>
          <p:nvSpPr>
            <p:cNvPr id="112" name="Freeform 42">
              <a:extLst>
                <a:ext uri="{FF2B5EF4-FFF2-40B4-BE49-F238E27FC236}">
                  <a16:creationId xmlns:a16="http://schemas.microsoft.com/office/drawing/2014/main" id="{FC866253-99F8-F940-8BD2-B8A0B5BABF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584"/>
              <a:ext cx="426" cy="266"/>
            </a:xfrm>
            <a:custGeom>
              <a:avLst/>
              <a:gdLst>
                <a:gd name="T0" fmla="*/ 265 w 288"/>
                <a:gd name="T1" fmla="*/ 180 h 180"/>
                <a:gd name="T2" fmla="*/ 23 w 288"/>
                <a:gd name="T3" fmla="*/ 180 h 180"/>
                <a:gd name="T4" fmla="*/ 0 w 288"/>
                <a:gd name="T5" fmla="*/ 157 h 180"/>
                <a:gd name="T6" fmla="*/ 0 w 288"/>
                <a:gd name="T7" fmla="*/ 6 h 180"/>
                <a:gd name="T8" fmla="*/ 6 w 288"/>
                <a:gd name="T9" fmla="*/ 0 h 180"/>
                <a:gd name="T10" fmla="*/ 282 w 288"/>
                <a:gd name="T11" fmla="*/ 0 h 180"/>
                <a:gd name="T12" fmla="*/ 288 w 288"/>
                <a:gd name="T13" fmla="*/ 6 h 180"/>
                <a:gd name="T14" fmla="*/ 288 w 288"/>
                <a:gd name="T15" fmla="*/ 157 h 180"/>
                <a:gd name="T16" fmla="*/ 265 w 288"/>
                <a:gd name="T17" fmla="*/ 180 h 180"/>
                <a:gd name="T18" fmla="*/ 12 w 288"/>
                <a:gd name="T19" fmla="*/ 12 h 180"/>
                <a:gd name="T20" fmla="*/ 12 w 288"/>
                <a:gd name="T21" fmla="*/ 157 h 180"/>
                <a:gd name="T22" fmla="*/ 23 w 288"/>
                <a:gd name="T23" fmla="*/ 168 h 180"/>
                <a:gd name="T24" fmla="*/ 265 w 288"/>
                <a:gd name="T25" fmla="*/ 168 h 180"/>
                <a:gd name="T26" fmla="*/ 276 w 288"/>
                <a:gd name="T27" fmla="*/ 157 h 180"/>
                <a:gd name="T28" fmla="*/ 276 w 288"/>
                <a:gd name="T29" fmla="*/ 12 h 180"/>
                <a:gd name="T30" fmla="*/ 12 w 288"/>
                <a:gd name="T31" fmla="*/ 12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180">
                  <a:moveTo>
                    <a:pt x="265" y="180"/>
                  </a:moveTo>
                  <a:cubicBezTo>
                    <a:pt x="23" y="180"/>
                    <a:pt x="23" y="180"/>
                    <a:pt x="23" y="180"/>
                  </a:cubicBezTo>
                  <a:cubicBezTo>
                    <a:pt x="10" y="180"/>
                    <a:pt x="0" y="170"/>
                    <a:pt x="0" y="15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57"/>
                    <a:pt x="288" y="157"/>
                    <a:pt x="288" y="157"/>
                  </a:cubicBezTo>
                  <a:cubicBezTo>
                    <a:pt x="288" y="170"/>
                    <a:pt x="277" y="180"/>
                    <a:pt x="265" y="180"/>
                  </a:cubicBezTo>
                  <a:close/>
                  <a:moveTo>
                    <a:pt x="12" y="12"/>
                  </a:moveTo>
                  <a:cubicBezTo>
                    <a:pt x="12" y="157"/>
                    <a:pt x="12" y="157"/>
                    <a:pt x="12" y="157"/>
                  </a:cubicBezTo>
                  <a:cubicBezTo>
                    <a:pt x="12" y="163"/>
                    <a:pt x="17" y="168"/>
                    <a:pt x="23" y="168"/>
                  </a:cubicBezTo>
                  <a:cubicBezTo>
                    <a:pt x="265" y="168"/>
                    <a:pt x="265" y="168"/>
                    <a:pt x="265" y="168"/>
                  </a:cubicBezTo>
                  <a:cubicBezTo>
                    <a:pt x="271" y="168"/>
                    <a:pt x="276" y="163"/>
                    <a:pt x="276" y="157"/>
                  </a:cubicBezTo>
                  <a:cubicBezTo>
                    <a:pt x="276" y="12"/>
                    <a:pt x="276" y="12"/>
                    <a:pt x="276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3" name="Freeform 43">
              <a:extLst>
                <a:ext uri="{FF2B5EF4-FFF2-40B4-BE49-F238E27FC236}">
                  <a16:creationId xmlns:a16="http://schemas.microsoft.com/office/drawing/2014/main" id="{DAD71534-CAEB-4342-9B3B-ACB93687E4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581" y="637"/>
              <a:ext cx="160" cy="160"/>
            </a:xfrm>
            <a:custGeom>
              <a:avLst/>
              <a:gdLst>
                <a:gd name="T0" fmla="*/ 6 w 108"/>
                <a:gd name="T1" fmla="*/ 108 h 108"/>
                <a:gd name="T2" fmla="*/ 3 w 108"/>
                <a:gd name="T3" fmla="*/ 107 h 108"/>
                <a:gd name="T4" fmla="*/ 0 w 108"/>
                <a:gd name="T5" fmla="*/ 102 h 108"/>
                <a:gd name="T6" fmla="*/ 0 w 108"/>
                <a:gd name="T7" fmla="*/ 6 h 108"/>
                <a:gd name="T8" fmla="*/ 3 w 108"/>
                <a:gd name="T9" fmla="*/ 1 h 108"/>
                <a:gd name="T10" fmla="*/ 9 w 108"/>
                <a:gd name="T11" fmla="*/ 1 h 108"/>
                <a:gd name="T12" fmla="*/ 105 w 108"/>
                <a:gd name="T13" fmla="*/ 49 h 108"/>
                <a:gd name="T14" fmla="*/ 108 w 108"/>
                <a:gd name="T15" fmla="*/ 54 h 108"/>
                <a:gd name="T16" fmla="*/ 105 w 108"/>
                <a:gd name="T17" fmla="*/ 60 h 108"/>
                <a:gd name="T18" fmla="*/ 9 w 108"/>
                <a:gd name="T19" fmla="*/ 108 h 108"/>
                <a:gd name="T20" fmla="*/ 6 w 108"/>
                <a:gd name="T21" fmla="*/ 108 h 108"/>
                <a:gd name="T22" fmla="*/ 12 w 108"/>
                <a:gd name="T23" fmla="*/ 16 h 108"/>
                <a:gd name="T24" fmla="*/ 12 w 108"/>
                <a:gd name="T25" fmla="*/ 93 h 108"/>
                <a:gd name="T26" fmla="*/ 88 w 108"/>
                <a:gd name="T27" fmla="*/ 54 h 108"/>
                <a:gd name="T28" fmla="*/ 12 w 108"/>
                <a:gd name="T29" fmla="*/ 1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08" h="108">
                  <a:moveTo>
                    <a:pt x="6" y="108"/>
                  </a:moveTo>
                  <a:cubicBezTo>
                    <a:pt x="5" y="108"/>
                    <a:pt x="4" y="108"/>
                    <a:pt x="3" y="107"/>
                  </a:cubicBezTo>
                  <a:cubicBezTo>
                    <a:pt x="1" y="106"/>
                    <a:pt x="0" y="104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4"/>
                    <a:pt x="1" y="2"/>
                    <a:pt x="3" y="1"/>
                  </a:cubicBezTo>
                  <a:cubicBezTo>
                    <a:pt x="4" y="0"/>
                    <a:pt x="7" y="0"/>
                    <a:pt x="9" y="1"/>
                  </a:cubicBezTo>
                  <a:cubicBezTo>
                    <a:pt x="105" y="49"/>
                    <a:pt x="105" y="49"/>
                    <a:pt x="105" y="49"/>
                  </a:cubicBezTo>
                  <a:cubicBezTo>
                    <a:pt x="107" y="50"/>
                    <a:pt x="108" y="52"/>
                    <a:pt x="108" y="54"/>
                  </a:cubicBezTo>
                  <a:cubicBezTo>
                    <a:pt x="108" y="57"/>
                    <a:pt x="107" y="59"/>
                    <a:pt x="105" y="60"/>
                  </a:cubicBezTo>
                  <a:cubicBezTo>
                    <a:pt x="9" y="108"/>
                    <a:pt x="9" y="108"/>
                    <a:pt x="9" y="108"/>
                  </a:cubicBezTo>
                  <a:cubicBezTo>
                    <a:pt x="8" y="108"/>
                    <a:pt x="7" y="108"/>
                    <a:pt x="6" y="108"/>
                  </a:cubicBezTo>
                  <a:close/>
                  <a:moveTo>
                    <a:pt x="12" y="16"/>
                  </a:moveTo>
                  <a:cubicBezTo>
                    <a:pt x="12" y="93"/>
                    <a:pt x="12" y="93"/>
                    <a:pt x="12" y="93"/>
                  </a:cubicBezTo>
                  <a:cubicBezTo>
                    <a:pt x="88" y="54"/>
                    <a:pt x="88" y="54"/>
                    <a:pt x="88" y="54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4" name="Freeform 44">
              <a:extLst>
                <a:ext uri="{FF2B5EF4-FFF2-40B4-BE49-F238E27FC236}">
                  <a16:creationId xmlns:a16="http://schemas.microsoft.com/office/drawing/2014/main" id="{69604E24-F016-194E-9E2B-1ACF8EBA52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9" y="460"/>
              <a:ext cx="426" cy="106"/>
            </a:xfrm>
            <a:custGeom>
              <a:avLst/>
              <a:gdLst>
                <a:gd name="T0" fmla="*/ 282 w 288"/>
                <a:gd name="T1" fmla="*/ 72 h 72"/>
                <a:gd name="T2" fmla="*/ 6 w 288"/>
                <a:gd name="T3" fmla="*/ 72 h 72"/>
                <a:gd name="T4" fmla="*/ 0 w 288"/>
                <a:gd name="T5" fmla="*/ 66 h 72"/>
                <a:gd name="T6" fmla="*/ 0 w 288"/>
                <a:gd name="T7" fmla="*/ 18 h 72"/>
                <a:gd name="T8" fmla="*/ 18 w 288"/>
                <a:gd name="T9" fmla="*/ 0 h 72"/>
                <a:gd name="T10" fmla="*/ 270 w 288"/>
                <a:gd name="T11" fmla="*/ 0 h 72"/>
                <a:gd name="T12" fmla="*/ 288 w 288"/>
                <a:gd name="T13" fmla="*/ 18 h 72"/>
                <a:gd name="T14" fmla="*/ 288 w 288"/>
                <a:gd name="T15" fmla="*/ 66 h 72"/>
                <a:gd name="T16" fmla="*/ 282 w 288"/>
                <a:gd name="T17" fmla="*/ 72 h 72"/>
                <a:gd name="T18" fmla="*/ 12 w 288"/>
                <a:gd name="T19" fmla="*/ 60 h 72"/>
                <a:gd name="T20" fmla="*/ 276 w 288"/>
                <a:gd name="T21" fmla="*/ 60 h 72"/>
                <a:gd name="T22" fmla="*/ 276 w 288"/>
                <a:gd name="T23" fmla="*/ 18 h 72"/>
                <a:gd name="T24" fmla="*/ 270 w 288"/>
                <a:gd name="T25" fmla="*/ 12 h 72"/>
                <a:gd name="T26" fmla="*/ 18 w 288"/>
                <a:gd name="T27" fmla="*/ 12 h 72"/>
                <a:gd name="T28" fmla="*/ 12 w 288"/>
                <a:gd name="T29" fmla="*/ 18 h 72"/>
                <a:gd name="T30" fmla="*/ 12 w 288"/>
                <a:gd name="T31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88" h="72">
                  <a:moveTo>
                    <a:pt x="28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3" y="72"/>
                    <a:pt x="0" y="70"/>
                    <a:pt x="0" y="66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80" y="0"/>
                    <a:pt x="288" y="8"/>
                    <a:pt x="288" y="18"/>
                  </a:cubicBezTo>
                  <a:cubicBezTo>
                    <a:pt x="288" y="66"/>
                    <a:pt x="288" y="66"/>
                    <a:pt x="288" y="66"/>
                  </a:cubicBezTo>
                  <a:cubicBezTo>
                    <a:pt x="288" y="70"/>
                    <a:pt x="285" y="72"/>
                    <a:pt x="282" y="72"/>
                  </a:cubicBezTo>
                  <a:close/>
                  <a:moveTo>
                    <a:pt x="12" y="60"/>
                  </a:moveTo>
                  <a:cubicBezTo>
                    <a:pt x="276" y="60"/>
                    <a:pt x="276" y="60"/>
                    <a:pt x="276" y="60"/>
                  </a:cubicBezTo>
                  <a:cubicBezTo>
                    <a:pt x="276" y="18"/>
                    <a:pt x="276" y="18"/>
                    <a:pt x="276" y="18"/>
                  </a:cubicBezTo>
                  <a:cubicBezTo>
                    <a:pt x="276" y="15"/>
                    <a:pt x="273" y="12"/>
                    <a:pt x="270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15" y="12"/>
                    <a:pt x="12" y="15"/>
                    <a:pt x="12" y="18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5" name="Freeform 45">
              <a:extLst>
                <a:ext uri="{FF2B5EF4-FFF2-40B4-BE49-F238E27FC236}">
                  <a16:creationId xmlns:a16="http://schemas.microsoft.com/office/drawing/2014/main" id="{0272F795-CB5C-EC40-AB73-8271C831B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" y="463"/>
              <a:ext cx="92" cy="91"/>
            </a:xfrm>
            <a:custGeom>
              <a:avLst/>
              <a:gdLst>
                <a:gd name="T0" fmla="*/ 12 w 92"/>
                <a:gd name="T1" fmla="*/ 91 h 91"/>
                <a:gd name="T2" fmla="*/ 0 w 92"/>
                <a:gd name="T3" fmla="*/ 80 h 91"/>
                <a:gd name="T4" fmla="*/ 80 w 92"/>
                <a:gd name="T5" fmla="*/ 0 h 91"/>
                <a:gd name="T6" fmla="*/ 92 w 92"/>
                <a:gd name="T7" fmla="*/ 11 h 91"/>
                <a:gd name="T8" fmla="*/ 12 w 92"/>
                <a:gd name="T9" fmla="*/ 91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" h="91">
                  <a:moveTo>
                    <a:pt x="12" y="91"/>
                  </a:moveTo>
                  <a:lnTo>
                    <a:pt x="0" y="80"/>
                  </a:lnTo>
                  <a:lnTo>
                    <a:pt x="80" y="0"/>
                  </a:lnTo>
                  <a:lnTo>
                    <a:pt x="92" y="11"/>
                  </a:lnTo>
                  <a:lnTo>
                    <a:pt x="12" y="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58894E59-5B8C-E746-BE36-282800DC21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5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7" name="Freeform 47">
              <a:extLst>
                <a:ext uri="{FF2B5EF4-FFF2-40B4-BE49-F238E27FC236}">
                  <a16:creationId xmlns:a16="http://schemas.microsoft.com/office/drawing/2014/main" id="{89C3B5C2-0698-134A-8C5B-F8C984B3D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6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8" name="Freeform 48">
              <a:extLst>
                <a:ext uri="{FF2B5EF4-FFF2-40B4-BE49-F238E27FC236}">
                  <a16:creationId xmlns:a16="http://schemas.microsoft.com/office/drawing/2014/main" id="{98ED0FAF-2170-CC4B-893D-B4DFEB1E9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37" y="463"/>
              <a:ext cx="101" cy="102"/>
            </a:xfrm>
            <a:custGeom>
              <a:avLst/>
              <a:gdLst>
                <a:gd name="T0" fmla="*/ 12 w 101"/>
                <a:gd name="T1" fmla="*/ 102 h 102"/>
                <a:gd name="T2" fmla="*/ 0 w 101"/>
                <a:gd name="T3" fmla="*/ 88 h 102"/>
                <a:gd name="T4" fmla="*/ 89 w 101"/>
                <a:gd name="T5" fmla="*/ 0 h 102"/>
                <a:gd name="T6" fmla="*/ 101 w 101"/>
                <a:gd name="T7" fmla="*/ 11 h 102"/>
                <a:gd name="T8" fmla="*/ 12 w 101"/>
                <a:gd name="T9" fmla="*/ 102 h 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2">
                  <a:moveTo>
                    <a:pt x="12" y="102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1" y="11"/>
                  </a:lnTo>
                  <a:lnTo>
                    <a:pt x="12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19" name="Freeform 49">
              <a:extLst>
                <a:ext uri="{FF2B5EF4-FFF2-40B4-BE49-F238E27FC236}">
                  <a16:creationId xmlns:a16="http://schemas.microsoft.com/office/drawing/2014/main" id="{E93B3885-01CD-824B-9BBD-D9A7BC873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8" y="463"/>
              <a:ext cx="100" cy="100"/>
            </a:xfrm>
            <a:custGeom>
              <a:avLst/>
              <a:gdLst>
                <a:gd name="T0" fmla="*/ 12 w 100"/>
                <a:gd name="T1" fmla="*/ 100 h 100"/>
                <a:gd name="T2" fmla="*/ 0 w 100"/>
                <a:gd name="T3" fmla="*/ 88 h 100"/>
                <a:gd name="T4" fmla="*/ 89 w 100"/>
                <a:gd name="T5" fmla="*/ 0 h 100"/>
                <a:gd name="T6" fmla="*/ 100 w 100"/>
                <a:gd name="T7" fmla="*/ 11 h 100"/>
                <a:gd name="T8" fmla="*/ 12 w 100"/>
                <a:gd name="T9" fmla="*/ 100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0" h="100">
                  <a:moveTo>
                    <a:pt x="12" y="100"/>
                  </a:moveTo>
                  <a:lnTo>
                    <a:pt x="0" y="88"/>
                  </a:lnTo>
                  <a:lnTo>
                    <a:pt x="89" y="0"/>
                  </a:lnTo>
                  <a:lnTo>
                    <a:pt x="100" y="11"/>
                  </a:lnTo>
                  <a:lnTo>
                    <a:pt x="12" y="1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20" name="Freeform 50">
              <a:extLst>
                <a:ext uri="{FF2B5EF4-FFF2-40B4-BE49-F238E27FC236}">
                  <a16:creationId xmlns:a16="http://schemas.microsoft.com/office/drawing/2014/main" id="{4B94C46B-FB83-4F43-83C7-AC36E95C6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9" y="480"/>
              <a:ext cx="83" cy="83"/>
            </a:xfrm>
            <a:custGeom>
              <a:avLst/>
              <a:gdLst>
                <a:gd name="T0" fmla="*/ 12 w 83"/>
                <a:gd name="T1" fmla="*/ 83 h 83"/>
                <a:gd name="T2" fmla="*/ 0 w 83"/>
                <a:gd name="T3" fmla="*/ 71 h 83"/>
                <a:gd name="T4" fmla="*/ 71 w 83"/>
                <a:gd name="T5" fmla="*/ 0 h 83"/>
                <a:gd name="T6" fmla="*/ 83 w 83"/>
                <a:gd name="T7" fmla="*/ 12 h 83"/>
                <a:gd name="T8" fmla="*/ 12 w 83"/>
                <a:gd name="T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83">
                  <a:moveTo>
                    <a:pt x="12" y="83"/>
                  </a:moveTo>
                  <a:lnTo>
                    <a:pt x="0" y="71"/>
                  </a:lnTo>
                  <a:lnTo>
                    <a:pt x="71" y="0"/>
                  </a:lnTo>
                  <a:lnTo>
                    <a:pt x="83" y="12"/>
                  </a:lnTo>
                  <a:lnTo>
                    <a:pt x="12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21" name="Group 10">
            <a:extLst>
              <a:ext uri="{FF2B5EF4-FFF2-40B4-BE49-F238E27FC236}">
                <a16:creationId xmlns:a16="http://schemas.microsoft.com/office/drawing/2014/main" id="{EDE454D0-8C87-B549-B592-7DDDDDA65FA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65185" y="5500310"/>
            <a:ext cx="467720" cy="468818"/>
            <a:chOff x="1374" y="442"/>
            <a:chExt cx="425" cy="426"/>
          </a:xfrm>
          <a:solidFill>
            <a:schemeClr val="accent1"/>
          </a:solidFill>
        </p:grpSpPr>
        <p:sp>
          <p:nvSpPr>
            <p:cNvPr id="122" name="Freeform 11">
              <a:extLst>
                <a:ext uri="{FF2B5EF4-FFF2-40B4-BE49-F238E27FC236}">
                  <a16:creationId xmlns:a16="http://schemas.microsoft.com/office/drawing/2014/main" id="{81B4BA5C-5D57-5243-95A0-B0939E1031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4" y="442"/>
              <a:ext cx="425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144 w 288"/>
                <a:gd name="T9" fmla="*/ 288 h 288"/>
                <a:gd name="T10" fmla="*/ 144 w 288"/>
                <a:gd name="T11" fmla="*/ 12 h 288"/>
                <a:gd name="T12" fmla="*/ 12 w 288"/>
                <a:gd name="T13" fmla="*/ 144 h 288"/>
                <a:gd name="T14" fmla="*/ 144 w 288"/>
                <a:gd name="T15" fmla="*/ 276 h 288"/>
                <a:gd name="T16" fmla="*/ 276 w 288"/>
                <a:gd name="T17" fmla="*/ 144 h 288"/>
                <a:gd name="T18" fmla="*/ 144 w 288"/>
                <a:gd name="T19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4" y="288"/>
                    <a:pt x="0" y="223"/>
                    <a:pt x="0" y="144"/>
                  </a:cubicBezTo>
                  <a:cubicBezTo>
                    <a:pt x="0" y="64"/>
                    <a:pt x="64" y="0"/>
                    <a:pt x="144" y="0"/>
                  </a:cubicBezTo>
                  <a:cubicBezTo>
                    <a:pt x="223" y="0"/>
                    <a:pt x="288" y="64"/>
                    <a:pt x="288" y="144"/>
                  </a:cubicBezTo>
                  <a:cubicBezTo>
                    <a:pt x="288" y="223"/>
                    <a:pt x="223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71"/>
                    <a:pt x="12" y="144"/>
                  </a:cubicBezTo>
                  <a:cubicBezTo>
                    <a:pt x="12" y="216"/>
                    <a:pt x="71" y="276"/>
                    <a:pt x="144" y="276"/>
                  </a:cubicBezTo>
                  <a:cubicBezTo>
                    <a:pt x="216" y="276"/>
                    <a:pt x="276" y="216"/>
                    <a:pt x="276" y="144"/>
                  </a:cubicBezTo>
                  <a:cubicBezTo>
                    <a:pt x="276" y="71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3" name="Freeform 12">
              <a:extLst>
                <a:ext uri="{FF2B5EF4-FFF2-40B4-BE49-F238E27FC236}">
                  <a16:creationId xmlns:a16="http://schemas.microsoft.com/office/drawing/2014/main" id="{DBE386C7-E758-5C4A-95CF-157D349AB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16" y="565"/>
              <a:ext cx="177" cy="179"/>
            </a:xfrm>
            <a:custGeom>
              <a:avLst/>
              <a:gdLst>
                <a:gd name="T0" fmla="*/ 6 w 120"/>
                <a:gd name="T1" fmla="*/ 121 h 121"/>
                <a:gd name="T2" fmla="*/ 2 w 120"/>
                <a:gd name="T3" fmla="*/ 120 h 121"/>
                <a:gd name="T4" fmla="*/ 0 w 120"/>
                <a:gd name="T5" fmla="*/ 115 h 121"/>
                <a:gd name="T6" fmla="*/ 0 w 120"/>
                <a:gd name="T7" fmla="*/ 7 h 121"/>
                <a:gd name="T8" fmla="*/ 2 w 120"/>
                <a:gd name="T9" fmla="*/ 2 h 121"/>
                <a:gd name="T10" fmla="*/ 8 w 120"/>
                <a:gd name="T11" fmla="*/ 1 h 121"/>
                <a:gd name="T12" fmla="*/ 116 w 120"/>
                <a:gd name="T13" fmla="*/ 55 h 121"/>
                <a:gd name="T14" fmla="*/ 120 w 120"/>
                <a:gd name="T15" fmla="*/ 61 h 121"/>
                <a:gd name="T16" fmla="*/ 116 w 120"/>
                <a:gd name="T17" fmla="*/ 66 h 121"/>
                <a:gd name="T18" fmla="*/ 8 w 120"/>
                <a:gd name="T19" fmla="*/ 120 h 121"/>
                <a:gd name="T20" fmla="*/ 6 w 120"/>
                <a:gd name="T21" fmla="*/ 121 h 121"/>
                <a:gd name="T22" fmla="*/ 12 w 120"/>
                <a:gd name="T23" fmla="*/ 16 h 121"/>
                <a:gd name="T24" fmla="*/ 12 w 120"/>
                <a:gd name="T25" fmla="*/ 105 h 121"/>
                <a:gd name="T26" fmla="*/ 100 w 120"/>
                <a:gd name="T27" fmla="*/ 61 h 121"/>
                <a:gd name="T28" fmla="*/ 12 w 120"/>
                <a:gd name="T29" fmla="*/ 16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121">
                  <a:moveTo>
                    <a:pt x="6" y="121"/>
                  </a:moveTo>
                  <a:cubicBezTo>
                    <a:pt x="5" y="121"/>
                    <a:pt x="3" y="120"/>
                    <a:pt x="2" y="120"/>
                  </a:cubicBezTo>
                  <a:cubicBezTo>
                    <a:pt x="1" y="119"/>
                    <a:pt x="0" y="117"/>
                    <a:pt x="0" y="115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5"/>
                    <a:pt x="1" y="3"/>
                    <a:pt x="2" y="2"/>
                  </a:cubicBezTo>
                  <a:cubicBezTo>
                    <a:pt x="4" y="0"/>
                    <a:pt x="6" y="0"/>
                    <a:pt x="8" y="1"/>
                  </a:cubicBezTo>
                  <a:cubicBezTo>
                    <a:pt x="116" y="55"/>
                    <a:pt x="116" y="55"/>
                    <a:pt x="116" y="55"/>
                  </a:cubicBezTo>
                  <a:cubicBezTo>
                    <a:pt x="118" y="56"/>
                    <a:pt x="120" y="58"/>
                    <a:pt x="120" y="61"/>
                  </a:cubicBezTo>
                  <a:cubicBezTo>
                    <a:pt x="120" y="63"/>
                    <a:pt x="118" y="65"/>
                    <a:pt x="116" y="6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7" y="120"/>
                    <a:pt x="7" y="121"/>
                    <a:pt x="6" y="121"/>
                  </a:cubicBezTo>
                  <a:close/>
                  <a:moveTo>
                    <a:pt x="12" y="16"/>
                  </a:moveTo>
                  <a:cubicBezTo>
                    <a:pt x="12" y="105"/>
                    <a:pt x="12" y="105"/>
                    <a:pt x="12" y="105"/>
                  </a:cubicBezTo>
                  <a:cubicBezTo>
                    <a:pt x="100" y="61"/>
                    <a:pt x="100" y="61"/>
                    <a:pt x="100" y="61"/>
                  </a:cubicBezTo>
                  <a:lnTo>
                    <a:pt x="12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24" name="Group 87">
            <a:extLst>
              <a:ext uri="{FF2B5EF4-FFF2-40B4-BE49-F238E27FC236}">
                <a16:creationId xmlns:a16="http://schemas.microsoft.com/office/drawing/2014/main" id="{6BDE5202-854C-CC41-965A-533F32430AE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99644" y="1930124"/>
            <a:ext cx="499666" cy="499666"/>
            <a:chOff x="5510" y="1717"/>
            <a:chExt cx="428" cy="428"/>
          </a:xfrm>
          <a:solidFill>
            <a:schemeClr val="accent1"/>
          </a:solidFill>
        </p:grpSpPr>
        <p:sp>
          <p:nvSpPr>
            <p:cNvPr id="125" name="Freeform 88">
              <a:extLst>
                <a:ext uri="{FF2B5EF4-FFF2-40B4-BE49-F238E27FC236}">
                  <a16:creationId xmlns:a16="http://schemas.microsoft.com/office/drawing/2014/main" id="{5B0A10F8-A96B-5844-8703-D5883AC79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72" y="1717"/>
              <a:ext cx="366" cy="339"/>
            </a:xfrm>
            <a:custGeom>
              <a:avLst/>
              <a:gdLst>
                <a:gd name="T0" fmla="*/ 66 w 247"/>
                <a:gd name="T1" fmla="*/ 229 h 229"/>
                <a:gd name="T2" fmla="*/ 62 w 247"/>
                <a:gd name="T3" fmla="*/ 227 h 229"/>
                <a:gd name="T4" fmla="*/ 2 w 247"/>
                <a:gd name="T5" fmla="*/ 167 h 229"/>
                <a:gd name="T6" fmla="*/ 2 w 247"/>
                <a:gd name="T7" fmla="*/ 159 h 229"/>
                <a:gd name="T8" fmla="*/ 10 w 247"/>
                <a:gd name="T9" fmla="*/ 159 h 229"/>
                <a:gd name="T10" fmla="*/ 66 w 247"/>
                <a:gd name="T11" fmla="*/ 214 h 229"/>
                <a:gd name="T12" fmla="*/ 235 w 247"/>
                <a:gd name="T13" fmla="*/ 3 h 229"/>
                <a:gd name="T14" fmla="*/ 244 w 247"/>
                <a:gd name="T15" fmla="*/ 3 h 229"/>
                <a:gd name="T16" fmla="*/ 245 w 247"/>
                <a:gd name="T17" fmla="*/ 11 h 229"/>
                <a:gd name="T18" fmla="*/ 71 w 247"/>
                <a:gd name="T19" fmla="*/ 227 h 229"/>
                <a:gd name="T20" fmla="*/ 66 w 247"/>
                <a:gd name="T21" fmla="*/ 229 h 229"/>
                <a:gd name="T22" fmla="*/ 66 w 247"/>
                <a:gd name="T23" fmla="*/ 229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47" h="229">
                  <a:moveTo>
                    <a:pt x="66" y="229"/>
                  </a:moveTo>
                  <a:cubicBezTo>
                    <a:pt x="65" y="229"/>
                    <a:pt x="63" y="229"/>
                    <a:pt x="62" y="227"/>
                  </a:cubicBezTo>
                  <a:cubicBezTo>
                    <a:pt x="2" y="167"/>
                    <a:pt x="2" y="167"/>
                    <a:pt x="2" y="167"/>
                  </a:cubicBezTo>
                  <a:cubicBezTo>
                    <a:pt x="0" y="165"/>
                    <a:pt x="0" y="161"/>
                    <a:pt x="2" y="159"/>
                  </a:cubicBezTo>
                  <a:cubicBezTo>
                    <a:pt x="4" y="157"/>
                    <a:pt x="8" y="157"/>
                    <a:pt x="10" y="159"/>
                  </a:cubicBezTo>
                  <a:cubicBezTo>
                    <a:pt x="66" y="214"/>
                    <a:pt x="66" y="214"/>
                    <a:pt x="66" y="214"/>
                  </a:cubicBezTo>
                  <a:cubicBezTo>
                    <a:pt x="235" y="3"/>
                    <a:pt x="235" y="3"/>
                    <a:pt x="235" y="3"/>
                  </a:cubicBezTo>
                  <a:cubicBezTo>
                    <a:pt x="238" y="1"/>
                    <a:pt x="241" y="0"/>
                    <a:pt x="244" y="3"/>
                  </a:cubicBezTo>
                  <a:cubicBezTo>
                    <a:pt x="246" y="5"/>
                    <a:pt x="247" y="8"/>
                    <a:pt x="245" y="11"/>
                  </a:cubicBezTo>
                  <a:cubicBezTo>
                    <a:pt x="71" y="227"/>
                    <a:pt x="71" y="227"/>
                    <a:pt x="71" y="227"/>
                  </a:cubicBezTo>
                  <a:cubicBezTo>
                    <a:pt x="70" y="228"/>
                    <a:pt x="68" y="229"/>
                    <a:pt x="66" y="229"/>
                  </a:cubicBezTo>
                  <a:cubicBezTo>
                    <a:pt x="66" y="229"/>
                    <a:pt x="66" y="229"/>
                    <a:pt x="66" y="2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  <p:sp>
          <p:nvSpPr>
            <p:cNvPr id="126" name="Freeform 89">
              <a:extLst>
                <a:ext uri="{FF2B5EF4-FFF2-40B4-BE49-F238E27FC236}">
                  <a16:creationId xmlns:a16="http://schemas.microsoft.com/office/drawing/2014/main" id="{04185316-B34F-294A-A34C-BE4AAF5B7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0" y="1808"/>
              <a:ext cx="337" cy="337"/>
            </a:xfrm>
            <a:custGeom>
              <a:avLst/>
              <a:gdLst>
                <a:gd name="T0" fmla="*/ 114 w 228"/>
                <a:gd name="T1" fmla="*/ 228 h 228"/>
                <a:gd name="T2" fmla="*/ 0 w 228"/>
                <a:gd name="T3" fmla="*/ 114 h 228"/>
                <a:gd name="T4" fmla="*/ 114 w 228"/>
                <a:gd name="T5" fmla="*/ 0 h 228"/>
                <a:gd name="T6" fmla="*/ 165 w 228"/>
                <a:gd name="T7" fmla="*/ 12 h 228"/>
                <a:gd name="T8" fmla="*/ 168 w 228"/>
                <a:gd name="T9" fmla="*/ 20 h 228"/>
                <a:gd name="T10" fmla="*/ 159 w 228"/>
                <a:gd name="T11" fmla="*/ 23 h 228"/>
                <a:gd name="T12" fmla="*/ 114 w 228"/>
                <a:gd name="T13" fmla="*/ 12 h 228"/>
                <a:gd name="T14" fmla="*/ 12 w 228"/>
                <a:gd name="T15" fmla="*/ 114 h 228"/>
                <a:gd name="T16" fmla="*/ 114 w 228"/>
                <a:gd name="T17" fmla="*/ 216 h 228"/>
                <a:gd name="T18" fmla="*/ 216 w 228"/>
                <a:gd name="T19" fmla="*/ 114 h 228"/>
                <a:gd name="T20" fmla="*/ 214 w 228"/>
                <a:gd name="T21" fmla="*/ 92 h 228"/>
                <a:gd name="T22" fmla="*/ 218 w 228"/>
                <a:gd name="T23" fmla="*/ 84 h 228"/>
                <a:gd name="T24" fmla="*/ 225 w 228"/>
                <a:gd name="T25" fmla="*/ 89 h 228"/>
                <a:gd name="T26" fmla="*/ 228 w 228"/>
                <a:gd name="T27" fmla="*/ 114 h 228"/>
                <a:gd name="T28" fmla="*/ 114 w 228"/>
                <a:gd name="T29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8" h="228">
                  <a:moveTo>
                    <a:pt x="114" y="228"/>
                  </a:moveTo>
                  <a:cubicBezTo>
                    <a:pt x="51" y="228"/>
                    <a:pt x="0" y="177"/>
                    <a:pt x="0" y="114"/>
                  </a:cubicBezTo>
                  <a:cubicBezTo>
                    <a:pt x="0" y="51"/>
                    <a:pt x="51" y="0"/>
                    <a:pt x="114" y="0"/>
                  </a:cubicBezTo>
                  <a:cubicBezTo>
                    <a:pt x="132" y="0"/>
                    <a:pt x="149" y="4"/>
                    <a:pt x="165" y="12"/>
                  </a:cubicBezTo>
                  <a:cubicBezTo>
                    <a:pt x="168" y="14"/>
                    <a:pt x="169" y="17"/>
                    <a:pt x="168" y="20"/>
                  </a:cubicBezTo>
                  <a:cubicBezTo>
                    <a:pt x="166" y="23"/>
                    <a:pt x="162" y="24"/>
                    <a:pt x="159" y="23"/>
                  </a:cubicBezTo>
                  <a:cubicBezTo>
                    <a:pt x="145" y="16"/>
                    <a:pt x="130" y="12"/>
                    <a:pt x="114" y="12"/>
                  </a:cubicBezTo>
                  <a:cubicBezTo>
                    <a:pt x="58" y="12"/>
                    <a:pt x="12" y="58"/>
                    <a:pt x="12" y="114"/>
                  </a:cubicBezTo>
                  <a:cubicBezTo>
                    <a:pt x="12" y="170"/>
                    <a:pt x="58" y="216"/>
                    <a:pt x="114" y="216"/>
                  </a:cubicBezTo>
                  <a:cubicBezTo>
                    <a:pt x="170" y="216"/>
                    <a:pt x="216" y="170"/>
                    <a:pt x="216" y="114"/>
                  </a:cubicBezTo>
                  <a:cubicBezTo>
                    <a:pt x="216" y="107"/>
                    <a:pt x="215" y="99"/>
                    <a:pt x="214" y="92"/>
                  </a:cubicBezTo>
                  <a:cubicBezTo>
                    <a:pt x="213" y="88"/>
                    <a:pt x="215" y="85"/>
                    <a:pt x="218" y="84"/>
                  </a:cubicBezTo>
                  <a:cubicBezTo>
                    <a:pt x="221" y="84"/>
                    <a:pt x="225" y="86"/>
                    <a:pt x="225" y="89"/>
                  </a:cubicBezTo>
                  <a:cubicBezTo>
                    <a:pt x="227" y="97"/>
                    <a:pt x="228" y="106"/>
                    <a:pt x="228" y="114"/>
                  </a:cubicBezTo>
                  <a:cubicBezTo>
                    <a:pt x="228" y="177"/>
                    <a:pt x="177" y="228"/>
                    <a:pt x="114" y="2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  <a:latin typeface="+mj-lt"/>
              </a:endParaRPr>
            </a:p>
          </p:txBody>
        </p:sp>
      </p:grpSp>
      <p:grpSp>
        <p:nvGrpSpPr>
          <p:cNvPr id="127" name="Group 78">
            <a:extLst>
              <a:ext uri="{FF2B5EF4-FFF2-40B4-BE49-F238E27FC236}">
                <a16:creationId xmlns:a16="http://schemas.microsoft.com/office/drawing/2014/main" id="{11722946-2303-184D-8463-D62F3154D89B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953323" y="1958607"/>
            <a:ext cx="332545" cy="442701"/>
            <a:chOff x="5561" y="440"/>
            <a:chExt cx="320" cy="426"/>
          </a:xfrm>
          <a:solidFill>
            <a:schemeClr val="accent1"/>
          </a:solidFill>
        </p:grpSpPr>
        <p:sp>
          <p:nvSpPr>
            <p:cNvPr id="128" name="Freeform 79">
              <a:extLst>
                <a:ext uri="{FF2B5EF4-FFF2-40B4-BE49-F238E27FC236}">
                  <a16:creationId xmlns:a16="http://schemas.microsoft.com/office/drawing/2014/main" id="{B5E1DA5A-F0CE-4447-9220-974C2855E0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61" y="440"/>
              <a:ext cx="320" cy="426"/>
            </a:xfrm>
            <a:custGeom>
              <a:avLst/>
              <a:gdLst>
                <a:gd name="T0" fmla="*/ 210 w 216"/>
                <a:gd name="T1" fmla="*/ 288 h 288"/>
                <a:gd name="T2" fmla="*/ 6 w 216"/>
                <a:gd name="T3" fmla="*/ 288 h 288"/>
                <a:gd name="T4" fmla="*/ 0 w 216"/>
                <a:gd name="T5" fmla="*/ 282 h 288"/>
                <a:gd name="T6" fmla="*/ 0 w 216"/>
                <a:gd name="T7" fmla="*/ 6 h 288"/>
                <a:gd name="T8" fmla="*/ 6 w 216"/>
                <a:gd name="T9" fmla="*/ 0 h 288"/>
                <a:gd name="T10" fmla="*/ 138 w 216"/>
                <a:gd name="T11" fmla="*/ 0 h 288"/>
                <a:gd name="T12" fmla="*/ 142 w 216"/>
                <a:gd name="T13" fmla="*/ 2 h 288"/>
                <a:gd name="T14" fmla="*/ 214 w 216"/>
                <a:gd name="T15" fmla="*/ 74 h 288"/>
                <a:gd name="T16" fmla="*/ 216 w 216"/>
                <a:gd name="T17" fmla="*/ 78 h 288"/>
                <a:gd name="T18" fmla="*/ 216 w 216"/>
                <a:gd name="T19" fmla="*/ 282 h 288"/>
                <a:gd name="T20" fmla="*/ 210 w 216"/>
                <a:gd name="T21" fmla="*/ 288 h 288"/>
                <a:gd name="T22" fmla="*/ 12 w 216"/>
                <a:gd name="T23" fmla="*/ 276 h 288"/>
                <a:gd name="T24" fmla="*/ 204 w 216"/>
                <a:gd name="T25" fmla="*/ 276 h 288"/>
                <a:gd name="T26" fmla="*/ 204 w 216"/>
                <a:gd name="T27" fmla="*/ 81 h 288"/>
                <a:gd name="T28" fmla="*/ 136 w 216"/>
                <a:gd name="T29" fmla="*/ 12 h 288"/>
                <a:gd name="T30" fmla="*/ 12 w 216"/>
                <a:gd name="T31" fmla="*/ 12 h 288"/>
                <a:gd name="T32" fmla="*/ 12 w 216"/>
                <a:gd name="T33" fmla="*/ 276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16" h="288">
                  <a:moveTo>
                    <a:pt x="210" y="288"/>
                  </a:moveTo>
                  <a:cubicBezTo>
                    <a:pt x="6" y="288"/>
                    <a:pt x="6" y="288"/>
                    <a:pt x="6" y="288"/>
                  </a:cubicBezTo>
                  <a:cubicBezTo>
                    <a:pt x="3" y="288"/>
                    <a:pt x="0" y="286"/>
                    <a:pt x="0" y="28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40" y="0"/>
                    <a:pt x="141" y="1"/>
                    <a:pt x="142" y="2"/>
                  </a:cubicBezTo>
                  <a:cubicBezTo>
                    <a:pt x="214" y="74"/>
                    <a:pt x="214" y="74"/>
                    <a:pt x="214" y="74"/>
                  </a:cubicBezTo>
                  <a:cubicBezTo>
                    <a:pt x="216" y="75"/>
                    <a:pt x="216" y="77"/>
                    <a:pt x="216" y="78"/>
                  </a:cubicBezTo>
                  <a:cubicBezTo>
                    <a:pt x="216" y="282"/>
                    <a:pt x="216" y="282"/>
                    <a:pt x="216" y="282"/>
                  </a:cubicBezTo>
                  <a:cubicBezTo>
                    <a:pt x="216" y="286"/>
                    <a:pt x="214" y="288"/>
                    <a:pt x="210" y="288"/>
                  </a:cubicBezTo>
                  <a:close/>
                  <a:moveTo>
                    <a:pt x="12" y="276"/>
                  </a:moveTo>
                  <a:cubicBezTo>
                    <a:pt x="204" y="276"/>
                    <a:pt x="204" y="276"/>
                    <a:pt x="204" y="276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136" y="12"/>
                    <a:pt x="136" y="12"/>
                    <a:pt x="1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29" name="Freeform 80">
              <a:extLst>
                <a:ext uri="{FF2B5EF4-FFF2-40B4-BE49-F238E27FC236}">
                  <a16:creationId xmlns:a16="http://schemas.microsoft.com/office/drawing/2014/main" id="{ABA3B36B-BE79-3540-89D8-3AD859FC58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57" y="440"/>
              <a:ext cx="124" cy="125"/>
            </a:xfrm>
            <a:custGeom>
              <a:avLst/>
              <a:gdLst>
                <a:gd name="T0" fmla="*/ 78 w 84"/>
                <a:gd name="T1" fmla="*/ 84 h 84"/>
                <a:gd name="T2" fmla="*/ 6 w 84"/>
                <a:gd name="T3" fmla="*/ 84 h 84"/>
                <a:gd name="T4" fmla="*/ 0 w 84"/>
                <a:gd name="T5" fmla="*/ 78 h 84"/>
                <a:gd name="T6" fmla="*/ 0 w 84"/>
                <a:gd name="T7" fmla="*/ 6 h 84"/>
                <a:gd name="T8" fmla="*/ 6 w 84"/>
                <a:gd name="T9" fmla="*/ 0 h 84"/>
                <a:gd name="T10" fmla="*/ 12 w 84"/>
                <a:gd name="T11" fmla="*/ 6 h 84"/>
                <a:gd name="T12" fmla="*/ 12 w 84"/>
                <a:gd name="T13" fmla="*/ 72 h 84"/>
                <a:gd name="T14" fmla="*/ 78 w 84"/>
                <a:gd name="T15" fmla="*/ 72 h 84"/>
                <a:gd name="T16" fmla="*/ 84 w 84"/>
                <a:gd name="T17" fmla="*/ 78 h 84"/>
                <a:gd name="T18" fmla="*/ 78 w 84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6" y="84"/>
                    <a:pt x="6" y="84"/>
                    <a:pt x="6" y="84"/>
                  </a:cubicBezTo>
                  <a:cubicBezTo>
                    <a:pt x="3" y="84"/>
                    <a:pt x="0" y="82"/>
                    <a:pt x="0" y="7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72"/>
                    <a:pt x="12" y="72"/>
                    <a:pt x="12" y="72"/>
                  </a:cubicBezTo>
                  <a:cubicBezTo>
                    <a:pt x="78" y="72"/>
                    <a:pt x="78" y="72"/>
                    <a:pt x="78" y="72"/>
                  </a:cubicBezTo>
                  <a:cubicBezTo>
                    <a:pt x="82" y="72"/>
                    <a:pt x="84" y="75"/>
                    <a:pt x="84" y="78"/>
                  </a:cubicBezTo>
                  <a:cubicBezTo>
                    <a:pt x="84" y="82"/>
                    <a:pt x="82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0" name="Freeform 81">
              <a:extLst>
                <a:ext uri="{FF2B5EF4-FFF2-40B4-BE49-F238E27FC236}">
                  <a16:creationId xmlns:a16="http://schemas.microsoft.com/office/drawing/2014/main" id="{25C5AFD0-4C23-1A40-A6D1-BE0869FC7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18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1" name="Freeform 82">
              <a:extLst>
                <a:ext uri="{FF2B5EF4-FFF2-40B4-BE49-F238E27FC236}">
                  <a16:creationId xmlns:a16="http://schemas.microsoft.com/office/drawing/2014/main" id="{D412E5BA-BAFD-7249-9FD7-E1C872BDFC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689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2" name="Freeform 83">
              <a:extLst>
                <a:ext uri="{FF2B5EF4-FFF2-40B4-BE49-F238E27FC236}">
                  <a16:creationId xmlns:a16="http://schemas.microsoft.com/office/drawing/2014/main" id="{427BAFDA-991B-DF4F-A7FE-4061E7986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1" y="760"/>
              <a:ext cx="89" cy="17"/>
            </a:xfrm>
            <a:custGeom>
              <a:avLst/>
              <a:gdLst>
                <a:gd name="T0" fmla="*/ 54 w 60"/>
                <a:gd name="T1" fmla="*/ 12 h 12"/>
                <a:gd name="T2" fmla="*/ 6 w 60"/>
                <a:gd name="T3" fmla="*/ 12 h 12"/>
                <a:gd name="T4" fmla="*/ 0 w 60"/>
                <a:gd name="T5" fmla="*/ 6 h 12"/>
                <a:gd name="T6" fmla="*/ 6 w 60"/>
                <a:gd name="T7" fmla="*/ 0 h 12"/>
                <a:gd name="T8" fmla="*/ 54 w 60"/>
                <a:gd name="T9" fmla="*/ 0 h 12"/>
                <a:gd name="T10" fmla="*/ 60 w 60"/>
                <a:gd name="T11" fmla="*/ 6 h 12"/>
                <a:gd name="T12" fmla="*/ 54 w 6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0" h="12">
                  <a:moveTo>
                    <a:pt x="5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3"/>
                    <a:pt x="60" y="6"/>
                  </a:cubicBezTo>
                  <a:cubicBezTo>
                    <a:pt x="60" y="10"/>
                    <a:pt x="5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3" name="Freeform 84">
              <a:extLst>
                <a:ext uri="{FF2B5EF4-FFF2-40B4-BE49-F238E27FC236}">
                  <a16:creationId xmlns:a16="http://schemas.microsoft.com/office/drawing/2014/main" id="{B4508F28-8BDC-9245-9C66-6834A3DEB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582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4" name="Freeform 85">
              <a:extLst>
                <a:ext uri="{FF2B5EF4-FFF2-40B4-BE49-F238E27FC236}">
                  <a16:creationId xmlns:a16="http://schemas.microsoft.com/office/drawing/2014/main" id="{4B821B86-B791-D441-90DA-D286CAEB5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653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5" name="Freeform 86">
              <a:extLst>
                <a:ext uri="{FF2B5EF4-FFF2-40B4-BE49-F238E27FC236}">
                  <a16:creationId xmlns:a16="http://schemas.microsoft.com/office/drawing/2014/main" id="{0961530D-62F0-7F40-BD08-0D4F17005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4" y="724"/>
              <a:ext cx="91" cy="62"/>
            </a:xfrm>
            <a:custGeom>
              <a:avLst/>
              <a:gdLst>
                <a:gd name="T0" fmla="*/ 24 w 61"/>
                <a:gd name="T1" fmla="*/ 42 h 42"/>
                <a:gd name="T2" fmla="*/ 20 w 61"/>
                <a:gd name="T3" fmla="*/ 41 h 42"/>
                <a:gd name="T4" fmla="*/ 2 w 61"/>
                <a:gd name="T5" fmla="*/ 23 h 42"/>
                <a:gd name="T6" fmla="*/ 2 w 61"/>
                <a:gd name="T7" fmla="*/ 14 h 42"/>
                <a:gd name="T8" fmla="*/ 10 w 61"/>
                <a:gd name="T9" fmla="*/ 14 h 42"/>
                <a:gd name="T10" fmla="*/ 24 w 61"/>
                <a:gd name="T11" fmla="*/ 28 h 42"/>
                <a:gd name="T12" fmla="*/ 50 w 61"/>
                <a:gd name="T13" fmla="*/ 2 h 42"/>
                <a:gd name="T14" fmla="*/ 58 w 61"/>
                <a:gd name="T15" fmla="*/ 2 h 42"/>
                <a:gd name="T16" fmla="*/ 58 w 61"/>
                <a:gd name="T17" fmla="*/ 11 h 42"/>
                <a:gd name="T18" fmla="*/ 28 w 61"/>
                <a:gd name="T19" fmla="*/ 41 h 42"/>
                <a:gd name="T20" fmla="*/ 24 w 61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42">
                  <a:moveTo>
                    <a:pt x="24" y="42"/>
                  </a:moveTo>
                  <a:cubicBezTo>
                    <a:pt x="23" y="42"/>
                    <a:pt x="21" y="42"/>
                    <a:pt x="20" y="41"/>
                  </a:cubicBezTo>
                  <a:cubicBezTo>
                    <a:pt x="2" y="23"/>
                    <a:pt x="2" y="23"/>
                    <a:pt x="2" y="23"/>
                  </a:cubicBezTo>
                  <a:cubicBezTo>
                    <a:pt x="0" y="20"/>
                    <a:pt x="0" y="17"/>
                    <a:pt x="2" y="14"/>
                  </a:cubicBezTo>
                  <a:cubicBezTo>
                    <a:pt x="4" y="12"/>
                    <a:pt x="8" y="12"/>
                    <a:pt x="10" y="14"/>
                  </a:cubicBezTo>
                  <a:cubicBezTo>
                    <a:pt x="24" y="28"/>
                    <a:pt x="24" y="28"/>
                    <a:pt x="24" y="28"/>
                  </a:cubicBezTo>
                  <a:cubicBezTo>
                    <a:pt x="50" y="2"/>
                    <a:pt x="50" y="2"/>
                    <a:pt x="50" y="2"/>
                  </a:cubicBezTo>
                  <a:cubicBezTo>
                    <a:pt x="52" y="0"/>
                    <a:pt x="56" y="0"/>
                    <a:pt x="58" y="2"/>
                  </a:cubicBezTo>
                  <a:cubicBezTo>
                    <a:pt x="61" y="5"/>
                    <a:pt x="61" y="8"/>
                    <a:pt x="58" y="11"/>
                  </a:cubicBezTo>
                  <a:cubicBezTo>
                    <a:pt x="28" y="41"/>
                    <a:pt x="28" y="41"/>
                    <a:pt x="28" y="41"/>
                  </a:cubicBezTo>
                  <a:cubicBezTo>
                    <a:pt x="27" y="42"/>
                    <a:pt x="26" y="42"/>
                    <a:pt x="24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36" name="Group 45">
            <a:extLst>
              <a:ext uri="{FF2B5EF4-FFF2-40B4-BE49-F238E27FC236}">
                <a16:creationId xmlns:a16="http://schemas.microsoft.com/office/drawing/2014/main" id="{516FF822-0AC6-8F49-982F-1D1D7300DD4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83204" y="3116889"/>
            <a:ext cx="481666" cy="481666"/>
            <a:chOff x="5507" y="439"/>
            <a:chExt cx="426" cy="426"/>
          </a:xfrm>
          <a:solidFill>
            <a:schemeClr val="accent1"/>
          </a:solidFill>
        </p:grpSpPr>
        <p:sp>
          <p:nvSpPr>
            <p:cNvPr id="137" name="Freeform 46">
              <a:extLst>
                <a:ext uri="{FF2B5EF4-FFF2-40B4-BE49-F238E27FC236}">
                  <a16:creationId xmlns:a16="http://schemas.microsoft.com/office/drawing/2014/main" id="{F4B73D59-02E7-6541-B93C-C6650620AA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96" y="652"/>
              <a:ext cx="124" cy="124"/>
            </a:xfrm>
            <a:custGeom>
              <a:avLst/>
              <a:gdLst>
                <a:gd name="T0" fmla="*/ 42 w 84"/>
                <a:gd name="T1" fmla="*/ 84 h 84"/>
                <a:gd name="T2" fmla="*/ 0 w 84"/>
                <a:gd name="T3" fmla="*/ 42 h 84"/>
                <a:gd name="T4" fmla="*/ 42 w 84"/>
                <a:gd name="T5" fmla="*/ 0 h 84"/>
                <a:gd name="T6" fmla="*/ 84 w 84"/>
                <a:gd name="T7" fmla="*/ 42 h 84"/>
                <a:gd name="T8" fmla="*/ 42 w 84"/>
                <a:gd name="T9" fmla="*/ 84 h 84"/>
                <a:gd name="T10" fmla="*/ 42 w 84"/>
                <a:gd name="T11" fmla="*/ 12 h 84"/>
                <a:gd name="T12" fmla="*/ 12 w 84"/>
                <a:gd name="T13" fmla="*/ 42 h 84"/>
                <a:gd name="T14" fmla="*/ 42 w 84"/>
                <a:gd name="T15" fmla="*/ 72 h 84"/>
                <a:gd name="T16" fmla="*/ 72 w 84"/>
                <a:gd name="T17" fmla="*/ 42 h 84"/>
                <a:gd name="T18" fmla="*/ 42 w 84"/>
                <a:gd name="T19" fmla="*/ 1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4" h="84">
                  <a:moveTo>
                    <a:pt x="42" y="84"/>
                  </a:moveTo>
                  <a:cubicBezTo>
                    <a:pt x="19" y="84"/>
                    <a:pt x="0" y="65"/>
                    <a:pt x="0" y="42"/>
                  </a:cubicBezTo>
                  <a:cubicBezTo>
                    <a:pt x="0" y="18"/>
                    <a:pt x="19" y="0"/>
                    <a:pt x="42" y="0"/>
                  </a:cubicBezTo>
                  <a:cubicBezTo>
                    <a:pt x="66" y="0"/>
                    <a:pt x="84" y="18"/>
                    <a:pt x="84" y="42"/>
                  </a:cubicBezTo>
                  <a:cubicBezTo>
                    <a:pt x="84" y="65"/>
                    <a:pt x="66" y="84"/>
                    <a:pt x="42" y="84"/>
                  </a:cubicBezTo>
                  <a:close/>
                  <a:moveTo>
                    <a:pt x="42" y="12"/>
                  </a:moveTo>
                  <a:cubicBezTo>
                    <a:pt x="26" y="12"/>
                    <a:pt x="12" y="25"/>
                    <a:pt x="12" y="42"/>
                  </a:cubicBezTo>
                  <a:cubicBezTo>
                    <a:pt x="12" y="58"/>
                    <a:pt x="26" y="72"/>
                    <a:pt x="42" y="72"/>
                  </a:cubicBezTo>
                  <a:cubicBezTo>
                    <a:pt x="59" y="72"/>
                    <a:pt x="72" y="58"/>
                    <a:pt x="72" y="42"/>
                  </a:cubicBezTo>
                  <a:cubicBezTo>
                    <a:pt x="72" y="25"/>
                    <a:pt x="59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8" name="Freeform 47">
              <a:extLst>
                <a:ext uri="{FF2B5EF4-FFF2-40B4-BE49-F238E27FC236}">
                  <a16:creationId xmlns:a16="http://schemas.microsoft.com/office/drawing/2014/main" id="{A069EDB2-D1F1-4B46-9633-D4A833BD8A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9" y="492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39" name="Freeform 48">
              <a:extLst>
                <a:ext uri="{FF2B5EF4-FFF2-40B4-BE49-F238E27FC236}">
                  <a16:creationId xmlns:a16="http://schemas.microsoft.com/office/drawing/2014/main" id="{28E39315-063A-D84B-9973-3C71C544EA2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7" y="563"/>
              <a:ext cx="302" cy="302"/>
            </a:xfrm>
            <a:custGeom>
              <a:avLst/>
              <a:gdLst>
                <a:gd name="T0" fmla="*/ 79 w 204"/>
                <a:gd name="T1" fmla="*/ 204 h 204"/>
                <a:gd name="T2" fmla="*/ 73 w 204"/>
                <a:gd name="T3" fmla="*/ 180 h 204"/>
                <a:gd name="T4" fmla="*/ 34 w 204"/>
                <a:gd name="T5" fmla="*/ 176 h 204"/>
                <a:gd name="T6" fmla="*/ 2 w 204"/>
                <a:gd name="T7" fmla="*/ 132 h 204"/>
                <a:gd name="T8" fmla="*/ 19 w 204"/>
                <a:gd name="T9" fmla="*/ 115 h 204"/>
                <a:gd name="T10" fmla="*/ 19 w 204"/>
                <a:gd name="T11" fmla="*/ 88 h 204"/>
                <a:gd name="T12" fmla="*/ 2 w 204"/>
                <a:gd name="T13" fmla="*/ 76 h 204"/>
                <a:gd name="T14" fmla="*/ 26 w 204"/>
                <a:gd name="T15" fmla="*/ 30 h 204"/>
                <a:gd name="T16" fmla="*/ 50 w 204"/>
                <a:gd name="T17" fmla="*/ 36 h 204"/>
                <a:gd name="T18" fmla="*/ 73 w 204"/>
                <a:gd name="T19" fmla="*/ 6 h 204"/>
                <a:gd name="T20" fmla="*/ 127 w 204"/>
                <a:gd name="T21" fmla="*/ 0 h 204"/>
                <a:gd name="T22" fmla="*/ 133 w 204"/>
                <a:gd name="T23" fmla="*/ 23 h 204"/>
                <a:gd name="T24" fmla="*/ 170 w 204"/>
                <a:gd name="T25" fmla="*/ 28 h 204"/>
                <a:gd name="T26" fmla="*/ 179 w 204"/>
                <a:gd name="T27" fmla="*/ 30 h 204"/>
                <a:gd name="T28" fmla="*/ 200 w 204"/>
                <a:gd name="T29" fmla="*/ 80 h 204"/>
                <a:gd name="T30" fmla="*/ 186 w 204"/>
                <a:gd name="T31" fmla="*/ 102 h 204"/>
                <a:gd name="T32" fmla="*/ 201 w 204"/>
                <a:gd name="T33" fmla="*/ 124 h 204"/>
                <a:gd name="T34" fmla="*/ 179 w 204"/>
                <a:gd name="T35" fmla="*/ 173 h 204"/>
                <a:gd name="T36" fmla="*/ 171 w 204"/>
                <a:gd name="T37" fmla="*/ 176 h 204"/>
                <a:gd name="T38" fmla="*/ 133 w 204"/>
                <a:gd name="T39" fmla="*/ 180 h 204"/>
                <a:gd name="T40" fmla="*/ 127 w 204"/>
                <a:gd name="T41" fmla="*/ 204 h 204"/>
                <a:gd name="T42" fmla="*/ 121 w 204"/>
                <a:gd name="T43" fmla="*/ 192 h 204"/>
                <a:gd name="T44" fmla="*/ 126 w 204"/>
                <a:gd name="T45" fmla="*/ 170 h 204"/>
                <a:gd name="T46" fmla="*/ 158 w 204"/>
                <a:gd name="T47" fmla="*/ 154 h 204"/>
                <a:gd name="T48" fmla="*/ 189 w 204"/>
                <a:gd name="T49" fmla="*/ 131 h 204"/>
                <a:gd name="T50" fmla="*/ 173 w 204"/>
                <a:gd name="T51" fmla="*/ 117 h 204"/>
                <a:gd name="T52" fmla="*/ 173 w 204"/>
                <a:gd name="T53" fmla="*/ 87 h 204"/>
                <a:gd name="T54" fmla="*/ 189 w 204"/>
                <a:gd name="T55" fmla="*/ 72 h 204"/>
                <a:gd name="T56" fmla="*/ 158 w 204"/>
                <a:gd name="T57" fmla="*/ 49 h 204"/>
                <a:gd name="T58" fmla="*/ 126 w 204"/>
                <a:gd name="T59" fmla="*/ 33 h 204"/>
                <a:gd name="T60" fmla="*/ 121 w 204"/>
                <a:gd name="T61" fmla="*/ 12 h 204"/>
                <a:gd name="T62" fmla="*/ 85 w 204"/>
                <a:gd name="T63" fmla="*/ 27 h 204"/>
                <a:gd name="T64" fmla="*/ 55 w 204"/>
                <a:gd name="T65" fmla="*/ 48 h 204"/>
                <a:gd name="T66" fmla="*/ 34 w 204"/>
                <a:gd name="T67" fmla="*/ 41 h 204"/>
                <a:gd name="T68" fmla="*/ 29 w 204"/>
                <a:gd name="T69" fmla="*/ 80 h 204"/>
                <a:gd name="T70" fmla="*/ 30 w 204"/>
                <a:gd name="T71" fmla="*/ 102 h 204"/>
                <a:gd name="T72" fmla="*/ 29 w 204"/>
                <a:gd name="T73" fmla="*/ 123 h 204"/>
                <a:gd name="T74" fmla="*/ 33 w 204"/>
                <a:gd name="T75" fmla="*/ 162 h 204"/>
                <a:gd name="T76" fmla="*/ 55 w 204"/>
                <a:gd name="T77" fmla="*/ 155 h 204"/>
                <a:gd name="T78" fmla="*/ 85 w 204"/>
                <a:gd name="T79" fmla="*/ 176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04" h="204">
                  <a:moveTo>
                    <a:pt x="127" y="204"/>
                  </a:moveTo>
                  <a:cubicBezTo>
                    <a:pt x="79" y="204"/>
                    <a:pt x="79" y="204"/>
                    <a:pt x="79" y="204"/>
                  </a:cubicBezTo>
                  <a:cubicBezTo>
                    <a:pt x="76" y="204"/>
                    <a:pt x="73" y="201"/>
                    <a:pt x="73" y="198"/>
                  </a:cubicBezTo>
                  <a:cubicBezTo>
                    <a:pt x="73" y="180"/>
                    <a:pt x="73" y="180"/>
                    <a:pt x="73" y="180"/>
                  </a:cubicBezTo>
                  <a:cubicBezTo>
                    <a:pt x="65" y="177"/>
                    <a:pt x="57" y="173"/>
                    <a:pt x="50" y="167"/>
                  </a:cubicBezTo>
                  <a:cubicBezTo>
                    <a:pt x="34" y="176"/>
                    <a:pt x="34" y="176"/>
                    <a:pt x="34" y="176"/>
                  </a:cubicBezTo>
                  <a:cubicBezTo>
                    <a:pt x="31" y="177"/>
                    <a:pt x="28" y="176"/>
                    <a:pt x="26" y="173"/>
                  </a:cubicBezTo>
                  <a:cubicBezTo>
                    <a:pt x="2" y="132"/>
                    <a:pt x="2" y="132"/>
                    <a:pt x="2" y="132"/>
                  </a:cubicBezTo>
                  <a:cubicBezTo>
                    <a:pt x="0" y="129"/>
                    <a:pt x="1" y="125"/>
                    <a:pt x="4" y="124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1"/>
                    <a:pt x="18" y="106"/>
                    <a:pt x="18" y="102"/>
                  </a:cubicBezTo>
                  <a:cubicBezTo>
                    <a:pt x="18" y="97"/>
                    <a:pt x="19" y="93"/>
                    <a:pt x="19" y="88"/>
                  </a:cubicBezTo>
                  <a:cubicBezTo>
                    <a:pt x="4" y="80"/>
                    <a:pt x="4" y="80"/>
                    <a:pt x="4" y="80"/>
                  </a:cubicBezTo>
                  <a:cubicBezTo>
                    <a:pt x="3" y="79"/>
                    <a:pt x="2" y="78"/>
                    <a:pt x="2" y="76"/>
                  </a:cubicBezTo>
                  <a:cubicBezTo>
                    <a:pt x="1" y="74"/>
                    <a:pt x="1" y="73"/>
                    <a:pt x="2" y="71"/>
                  </a:cubicBezTo>
                  <a:cubicBezTo>
                    <a:pt x="26" y="30"/>
                    <a:pt x="26" y="30"/>
                    <a:pt x="26" y="30"/>
                  </a:cubicBezTo>
                  <a:cubicBezTo>
                    <a:pt x="28" y="27"/>
                    <a:pt x="32" y="26"/>
                    <a:pt x="34" y="28"/>
                  </a:cubicBezTo>
                  <a:cubicBezTo>
                    <a:pt x="50" y="36"/>
                    <a:pt x="50" y="36"/>
                    <a:pt x="50" y="36"/>
                  </a:cubicBezTo>
                  <a:cubicBezTo>
                    <a:pt x="57" y="30"/>
                    <a:pt x="65" y="26"/>
                    <a:pt x="73" y="23"/>
                  </a:cubicBezTo>
                  <a:cubicBezTo>
                    <a:pt x="73" y="6"/>
                    <a:pt x="73" y="6"/>
                    <a:pt x="73" y="6"/>
                  </a:cubicBezTo>
                  <a:cubicBezTo>
                    <a:pt x="73" y="2"/>
                    <a:pt x="76" y="0"/>
                    <a:pt x="79" y="0"/>
                  </a:cubicBezTo>
                  <a:cubicBezTo>
                    <a:pt x="127" y="0"/>
                    <a:pt x="127" y="0"/>
                    <a:pt x="127" y="0"/>
                  </a:cubicBezTo>
                  <a:cubicBezTo>
                    <a:pt x="131" y="0"/>
                    <a:pt x="133" y="2"/>
                    <a:pt x="133" y="6"/>
                  </a:cubicBezTo>
                  <a:cubicBezTo>
                    <a:pt x="133" y="23"/>
                    <a:pt x="133" y="23"/>
                    <a:pt x="133" y="23"/>
                  </a:cubicBezTo>
                  <a:cubicBezTo>
                    <a:pt x="142" y="26"/>
                    <a:pt x="149" y="31"/>
                    <a:pt x="156" y="36"/>
                  </a:cubicBezTo>
                  <a:cubicBezTo>
                    <a:pt x="170" y="28"/>
                    <a:pt x="170" y="28"/>
                    <a:pt x="170" y="28"/>
                  </a:cubicBezTo>
                  <a:cubicBezTo>
                    <a:pt x="172" y="27"/>
                    <a:pt x="173" y="27"/>
                    <a:pt x="175" y="27"/>
                  </a:cubicBezTo>
                  <a:cubicBezTo>
                    <a:pt x="177" y="27"/>
                    <a:pt x="178" y="28"/>
                    <a:pt x="179" y="30"/>
                  </a:cubicBezTo>
                  <a:cubicBezTo>
                    <a:pt x="203" y="71"/>
                    <a:pt x="203" y="71"/>
                    <a:pt x="203" y="71"/>
                  </a:cubicBezTo>
                  <a:cubicBezTo>
                    <a:pt x="204" y="74"/>
                    <a:pt x="203" y="78"/>
                    <a:pt x="200" y="80"/>
                  </a:cubicBezTo>
                  <a:cubicBezTo>
                    <a:pt x="185" y="88"/>
                    <a:pt x="185" y="88"/>
                    <a:pt x="185" y="88"/>
                  </a:cubicBezTo>
                  <a:cubicBezTo>
                    <a:pt x="186" y="93"/>
                    <a:pt x="186" y="97"/>
                    <a:pt x="186" y="102"/>
                  </a:cubicBezTo>
                  <a:cubicBezTo>
                    <a:pt x="186" y="106"/>
                    <a:pt x="186" y="111"/>
                    <a:pt x="185" y="115"/>
                  </a:cubicBezTo>
                  <a:cubicBezTo>
                    <a:pt x="201" y="124"/>
                    <a:pt x="201" y="124"/>
                    <a:pt x="201" y="124"/>
                  </a:cubicBezTo>
                  <a:cubicBezTo>
                    <a:pt x="203" y="125"/>
                    <a:pt x="204" y="129"/>
                    <a:pt x="203" y="132"/>
                  </a:cubicBezTo>
                  <a:cubicBezTo>
                    <a:pt x="179" y="173"/>
                    <a:pt x="179" y="173"/>
                    <a:pt x="179" y="173"/>
                  </a:cubicBezTo>
                  <a:cubicBezTo>
                    <a:pt x="178" y="175"/>
                    <a:pt x="177" y="176"/>
                    <a:pt x="175" y="176"/>
                  </a:cubicBezTo>
                  <a:cubicBezTo>
                    <a:pt x="174" y="177"/>
                    <a:pt x="172" y="176"/>
                    <a:pt x="171" y="176"/>
                  </a:cubicBezTo>
                  <a:cubicBezTo>
                    <a:pt x="156" y="167"/>
                    <a:pt x="156" y="167"/>
                    <a:pt x="156" y="167"/>
                  </a:cubicBezTo>
                  <a:cubicBezTo>
                    <a:pt x="149" y="173"/>
                    <a:pt x="142" y="177"/>
                    <a:pt x="133" y="180"/>
                  </a:cubicBezTo>
                  <a:cubicBezTo>
                    <a:pt x="133" y="198"/>
                    <a:pt x="133" y="198"/>
                    <a:pt x="133" y="198"/>
                  </a:cubicBezTo>
                  <a:cubicBezTo>
                    <a:pt x="133" y="201"/>
                    <a:pt x="131" y="204"/>
                    <a:pt x="127" y="204"/>
                  </a:cubicBezTo>
                  <a:close/>
                  <a:moveTo>
                    <a:pt x="85" y="192"/>
                  </a:moveTo>
                  <a:cubicBezTo>
                    <a:pt x="121" y="192"/>
                    <a:pt x="121" y="192"/>
                    <a:pt x="121" y="192"/>
                  </a:cubicBezTo>
                  <a:cubicBezTo>
                    <a:pt x="121" y="176"/>
                    <a:pt x="121" y="176"/>
                    <a:pt x="121" y="176"/>
                  </a:cubicBezTo>
                  <a:cubicBezTo>
                    <a:pt x="121" y="173"/>
                    <a:pt x="123" y="171"/>
                    <a:pt x="126" y="170"/>
                  </a:cubicBezTo>
                  <a:cubicBezTo>
                    <a:pt x="136" y="167"/>
                    <a:pt x="143" y="162"/>
                    <a:pt x="151" y="155"/>
                  </a:cubicBezTo>
                  <a:cubicBezTo>
                    <a:pt x="153" y="153"/>
                    <a:pt x="156" y="153"/>
                    <a:pt x="158" y="154"/>
                  </a:cubicBezTo>
                  <a:cubicBezTo>
                    <a:pt x="172" y="162"/>
                    <a:pt x="172" y="162"/>
                    <a:pt x="172" y="162"/>
                  </a:cubicBezTo>
                  <a:cubicBezTo>
                    <a:pt x="189" y="131"/>
                    <a:pt x="189" y="131"/>
                    <a:pt x="189" y="131"/>
                  </a:cubicBezTo>
                  <a:cubicBezTo>
                    <a:pt x="176" y="123"/>
                    <a:pt x="176" y="123"/>
                    <a:pt x="176" y="123"/>
                  </a:cubicBezTo>
                  <a:cubicBezTo>
                    <a:pt x="173" y="122"/>
                    <a:pt x="172" y="119"/>
                    <a:pt x="173" y="117"/>
                  </a:cubicBezTo>
                  <a:cubicBezTo>
                    <a:pt x="174" y="112"/>
                    <a:pt x="174" y="107"/>
                    <a:pt x="174" y="102"/>
                  </a:cubicBezTo>
                  <a:cubicBezTo>
                    <a:pt x="174" y="97"/>
                    <a:pt x="174" y="92"/>
                    <a:pt x="173" y="87"/>
                  </a:cubicBezTo>
                  <a:cubicBezTo>
                    <a:pt x="172" y="84"/>
                    <a:pt x="173" y="81"/>
                    <a:pt x="176" y="80"/>
                  </a:cubicBezTo>
                  <a:cubicBezTo>
                    <a:pt x="189" y="72"/>
                    <a:pt x="189" y="72"/>
                    <a:pt x="189" y="72"/>
                  </a:cubicBezTo>
                  <a:cubicBezTo>
                    <a:pt x="171" y="41"/>
                    <a:pt x="171" y="41"/>
                    <a:pt x="171" y="41"/>
                  </a:cubicBezTo>
                  <a:cubicBezTo>
                    <a:pt x="158" y="49"/>
                    <a:pt x="158" y="49"/>
                    <a:pt x="158" y="49"/>
                  </a:cubicBezTo>
                  <a:cubicBezTo>
                    <a:pt x="156" y="50"/>
                    <a:pt x="153" y="50"/>
                    <a:pt x="151" y="48"/>
                  </a:cubicBezTo>
                  <a:cubicBezTo>
                    <a:pt x="143" y="41"/>
                    <a:pt x="136" y="36"/>
                    <a:pt x="126" y="33"/>
                  </a:cubicBezTo>
                  <a:cubicBezTo>
                    <a:pt x="123" y="33"/>
                    <a:pt x="121" y="30"/>
                    <a:pt x="121" y="27"/>
                  </a:cubicBezTo>
                  <a:cubicBezTo>
                    <a:pt x="121" y="12"/>
                    <a:pt x="121" y="12"/>
                    <a:pt x="121" y="12"/>
                  </a:cubicBezTo>
                  <a:cubicBezTo>
                    <a:pt x="85" y="12"/>
                    <a:pt x="85" y="12"/>
                    <a:pt x="85" y="12"/>
                  </a:cubicBezTo>
                  <a:cubicBezTo>
                    <a:pt x="85" y="27"/>
                    <a:pt x="85" y="27"/>
                    <a:pt x="85" y="27"/>
                  </a:cubicBezTo>
                  <a:cubicBezTo>
                    <a:pt x="85" y="30"/>
                    <a:pt x="83" y="32"/>
                    <a:pt x="81" y="33"/>
                  </a:cubicBezTo>
                  <a:cubicBezTo>
                    <a:pt x="71" y="36"/>
                    <a:pt x="63" y="40"/>
                    <a:pt x="55" y="48"/>
                  </a:cubicBezTo>
                  <a:cubicBezTo>
                    <a:pt x="53" y="50"/>
                    <a:pt x="50" y="50"/>
                    <a:pt x="48" y="49"/>
                  </a:cubicBezTo>
                  <a:cubicBezTo>
                    <a:pt x="34" y="41"/>
                    <a:pt x="34" y="41"/>
                    <a:pt x="34" y="41"/>
                  </a:cubicBezTo>
                  <a:cubicBezTo>
                    <a:pt x="16" y="72"/>
                    <a:pt x="16" y="72"/>
                    <a:pt x="16" y="72"/>
                  </a:cubicBezTo>
                  <a:cubicBezTo>
                    <a:pt x="29" y="80"/>
                    <a:pt x="29" y="80"/>
                    <a:pt x="29" y="80"/>
                  </a:cubicBezTo>
                  <a:cubicBezTo>
                    <a:pt x="31" y="81"/>
                    <a:pt x="33" y="84"/>
                    <a:pt x="32" y="87"/>
                  </a:cubicBezTo>
                  <a:cubicBezTo>
                    <a:pt x="31" y="92"/>
                    <a:pt x="30" y="97"/>
                    <a:pt x="30" y="102"/>
                  </a:cubicBezTo>
                  <a:cubicBezTo>
                    <a:pt x="30" y="107"/>
                    <a:pt x="31" y="112"/>
                    <a:pt x="32" y="117"/>
                  </a:cubicBezTo>
                  <a:cubicBezTo>
                    <a:pt x="33" y="119"/>
                    <a:pt x="31" y="122"/>
                    <a:pt x="29" y="123"/>
                  </a:cubicBezTo>
                  <a:cubicBezTo>
                    <a:pt x="15" y="131"/>
                    <a:pt x="15" y="131"/>
                    <a:pt x="15" y="131"/>
                  </a:cubicBezTo>
                  <a:cubicBezTo>
                    <a:pt x="33" y="162"/>
                    <a:pt x="33" y="162"/>
                    <a:pt x="33" y="162"/>
                  </a:cubicBezTo>
                  <a:cubicBezTo>
                    <a:pt x="48" y="154"/>
                    <a:pt x="48" y="154"/>
                    <a:pt x="48" y="154"/>
                  </a:cubicBezTo>
                  <a:cubicBezTo>
                    <a:pt x="50" y="153"/>
                    <a:pt x="53" y="153"/>
                    <a:pt x="55" y="155"/>
                  </a:cubicBezTo>
                  <a:cubicBezTo>
                    <a:pt x="63" y="163"/>
                    <a:pt x="71" y="167"/>
                    <a:pt x="81" y="170"/>
                  </a:cubicBezTo>
                  <a:cubicBezTo>
                    <a:pt x="83" y="171"/>
                    <a:pt x="85" y="173"/>
                    <a:pt x="85" y="176"/>
                  </a:cubicBezTo>
                  <a:lnTo>
                    <a:pt x="85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0" name="Freeform 49">
              <a:extLst>
                <a:ext uri="{FF2B5EF4-FFF2-40B4-BE49-F238E27FC236}">
                  <a16:creationId xmlns:a16="http://schemas.microsoft.com/office/drawing/2014/main" id="{25703F0B-4AFB-1142-AB77-64647188DC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57" y="439"/>
              <a:ext cx="176" cy="178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1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07 w 119"/>
                <a:gd name="T31" fmla="*/ 53 h 120"/>
                <a:gd name="T32" fmla="*/ 107 w 119"/>
                <a:gd name="T33" fmla="*/ 66 h 120"/>
                <a:gd name="T34" fmla="*/ 117 w 119"/>
                <a:gd name="T35" fmla="*/ 79 h 120"/>
                <a:gd name="T36" fmla="*/ 102 w 119"/>
                <a:gd name="T37" fmla="*/ 103 h 120"/>
                <a:gd name="T38" fmla="*/ 89 w 119"/>
                <a:gd name="T39" fmla="*/ 97 h 120"/>
                <a:gd name="T40" fmla="*/ 78 w 119"/>
                <a:gd name="T41" fmla="*/ 114 h 120"/>
                <a:gd name="T42" fmla="*/ 54 w 119"/>
                <a:gd name="T43" fmla="*/ 108 h 120"/>
                <a:gd name="T44" fmla="*/ 66 w 119"/>
                <a:gd name="T45" fmla="*/ 100 h 120"/>
                <a:gd name="T46" fmla="*/ 84 w 119"/>
                <a:gd name="T47" fmla="*/ 86 h 120"/>
                <a:gd name="T48" fmla="*/ 98 w 119"/>
                <a:gd name="T49" fmla="*/ 89 h 120"/>
                <a:gd name="T50" fmla="*/ 97 w 119"/>
                <a:gd name="T51" fmla="*/ 75 h 120"/>
                <a:gd name="T52" fmla="*/ 95 w 119"/>
                <a:gd name="T53" fmla="*/ 60 h 120"/>
                <a:gd name="T54" fmla="*/ 97 w 119"/>
                <a:gd name="T55" fmla="*/ 45 h 120"/>
                <a:gd name="T56" fmla="*/ 98 w 119"/>
                <a:gd name="T57" fmla="*/ 31 h 120"/>
                <a:gd name="T58" fmla="*/ 84 w 119"/>
                <a:gd name="T59" fmla="*/ 34 h 120"/>
                <a:gd name="T60" fmla="*/ 66 w 119"/>
                <a:gd name="T61" fmla="*/ 19 h 120"/>
                <a:gd name="T62" fmla="*/ 54 w 119"/>
                <a:gd name="T63" fmla="*/ 12 h 120"/>
                <a:gd name="T64" fmla="*/ 50 w 119"/>
                <a:gd name="T65" fmla="*/ 25 h 120"/>
                <a:gd name="T66" fmla="*/ 28 w 119"/>
                <a:gd name="T67" fmla="*/ 34 h 120"/>
                <a:gd name="T68" fmla="*/ 15 w 119"/>
                <a:gd name="T69" fmla="*/ 41 h 120"/>
                <a:gd name="T70" fmla="*/ 24 w 119"/>
                <a:gd name="T71" fmla="*/ 51 h 120"/>
                <a:gd name="T72" fmla="*/ 24 w 119"/>
                <a:gd name="T73" fmla="*/ 68 h 120"/>
                <a:gd name="T74" fmla="*/ 15 w 119"/>
                <a:gd name="T75" fmla="*/ 78 h 120"/>
                <a:gd name="T76" fmla="*/ 28 w 119"/>
                <a:gd name="T77" fmla="*/ 85 h 120"/>
                <a:gd name="T78" fmla="*/ 50 w 119"/>
                <a:gd name="T79" fmla="*/ 94 h 120"/>
                <a:gd name="T80" fmla="*/ 54 w 119"/>
                <a:gd name="T81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1" y="102"/>
                    <a:pt x="21" y="102"/>
                    <a:pt x="21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5"/>
                  </a:cubicBezTo>
                  <a:cubicBezTo>
                    <a:pt x="0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8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9" y="43"/>
                    <a:pt x="118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7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3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0" y="94"/>
                  </a:cubicBezTo>
                  <a:cubicBezTo>
                    <a:pt x="76" y="93"/>
                    <a:pt x="80" y="90"/>
                    <a:pt x="84" y="86"/>
                  </a:cubicBezTo>
                  <a:cubicBezTo>
                    <a:pt x="86" y="84"/>
                    <a:pt x="89" y="84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5"/>
                    <a:pt x="97" y="75"/>
                    <a:pt x="97" y="75"/>
                  </a:cubicBezTo>
                  <a:cubicBezTo>
                    <a:pt x="95" y="73"/>
                    <a:pt x="94" y="71"/>
                    <a:pt x="94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1"/>
                    <a:pt x="98" y="31"/>
                    <a:pt x="98" y="31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6" y="35"/>
                    <a:pt x="84" y="34"/>
                  </a:cubicBezTo>
                  <a:cubicBezTo>
                    <a:pt x="80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4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4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1"/>
                    <a:pt x="24" y="73"/>
                    <a:pt x="22" y="75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41" name="Group 79">
            <a:extLst>
              <a:ext uri="{FF2B5EF4-FFF2-40B4-BE49-F238E27FC236}">
                <a16:creationId xmlns:a16="http://schemas.microsoft.com/office/drawing/2014/main" id="{F01FD265-4EA3-E648-9E9F-F7ED57259CE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8644" y="3186991"/>
            <a:ext cx="481666" cy="341462"/>
            <a:chOff x="3437" y="1784"/>
            <a:chExt cx="426" cy="302"/>
          </a:xfrm>
          <a:solidFill>
            <a:schemeClr val="accent1"/>
          </a:solidFill>
        </p:grpSpPr>
        <p:sp>
          <p:nvSpPr>
            <p:cNvPr id="142" name="Freeform 80">
              <a:extLst>
                <a:ext uri="{FF2B5EF4-FFF2-40B4-BE49-F238E27FC236}">
                  <a16:creationId xmlns:a16="http://schemas.microsoft.com/office/drawing/2014/main" id="{AD563135-6D41-B34F-8DBF-9789C1D2FC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14" y="1962"/>
              <a:ext cx="72" cy="70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3" name="Freeform 81">
              <a:extLst>
                <a:ext uri="{FF2B5EF4-FFF2-40B4-BE49-F238E27FC236}">
                  <a16:creationId xmlns:a16="http://schemas.microsoft.com/office/drawing/2014/main" id="{8E14FF8C-207B-F447-B912-AC19E0458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9" y="1880"/>
              <a:ext cx="108" cy="107"/>
            </a:xfrm>
            <a:custGeom>
              <a:avLst/>
              <a:gdLst>
                <a:gd name="T0" fmla="*/ 7 w 73"/>
                <a:gd name="T1" fmla="*/ 72 h 72"/>
                <a:gd name="T2" fmla="*/ 3 w 73"/>
                <a:gd name="T3" fmla="*/ 70 h 72"/>
                <a:gd name="T4" fmla="*/ 3 w 73"/>
                <a:gd name="T5" fmla="*/ 62 h 72"/>
                <a:gd name="T6" fmla="*/ 62 w 73"/>
                <a:gd name="T7" fmla="*/ 2 h 72"/>
                <a:gd name="T8" fmla="*/ 71 w 73"/>
                <a:gd name="T9" fmla="*/ 2 h 72"/>
                <a:gd name="T10" fmla="*/ 71 w 73"/>
                <a:gd name="T11" fmla="*/ 11 h 72"/>
                <a:gd name="T12" fmla="*/ 11 w 73"/>
                <a:gd name="T13" fmla="*/ 70 h 72"/>
                <a:gd name="T14" fmla="*/ 7 w 73"/>
                <a:gd name="T15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3" h="72">
                  <a:moveTo>
                    <a:pt x="7" y="72"/>
                  </a:moveTo>
                  <a:cubicBezTo>
                    <a:pt x="5" y="72"/>
                    <a:pt x="4" y="72"/>
                    <a:pt x="3" y="70"/>
                  </a:cubicBezTo>
                  <a:cubicBezTo>
                    <a:pt x="0" y="68"/>
                    <a:pt x="0" y="64"/>
                    <a:pt x="3" y="62"/>
                  </a:cubicBezTo>
                  <a:cubicBezTo>
                    <a:pt x="62" y="2"/>
                    <a:pt x="62" y="2"/>
                    <a:pt x="62" y="2"/>
                  </a:cubicBezTo>
                  <a:cubicBezTo>
                    <a:pt x="64" y="0"/>
                    <a:pt x="68" y="0"/>
                    <a:pt x="71" y="2"/>
                  </a:cubicBezTo>
                  <a:cubicBezTo>
                    <a:pt x="73" y="5"/>
                    <a:pt x="73" y="9"/>
                    <a:pt x="71" y="11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10" y="72"/>
                    <a:pt x="9" y="72"/>
                    <a:pt x="7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4" name="Freeform 82">
              <a:extLst>
                <a:ext uri="{FF2B5EF4-FFF2-40B4-BE49-F238E27FC236}">
                  <a16:creationId xmlns:a16="http://schemas.microsoft.com/office/drawing/2014/main" id="{D89E874B-0787-064A-B6EE-771B86487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2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5" name="Freeform 83">
              <a:extLst>
                <a:ext uri="{FF2B5EF4-FFF2-40B4-BE49-F238E27FC236}">
                  <a16:creationId xmlns:a16="http://schemas.microsoft.com/office/drawing/2014/main" id="{B0BBC9BB-9478-DD40-9544-993DEB7E0F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1997"/>
              <a:ext cx="54" cy="18"/>
            </a:xfrm>
            <a:custGeom>
              <a:avLst/>
              <a:gdLst>
                <a:gd name="T0" fmla="*/ 30 w 36"/>
                <a:gd name="T1" fmla="*/ 12 h 12"/>
                <a:gd name="T2" fmla="*/ 6 w 36"/>
                <a:gd name="T3" fmla="*/ 12 h 12"/>
                <a:gd name="T4" fmla="*/ 0 w 36"/>
                <a:gd name="T5" fmla="*/ 6 h 12"/>
                <a:gd name="T6" fmla="*/ 6 w 36"/>
                <a:gd name="T7" fmla="*/ 0 h 12"/>
                <a:gd name="T8" fmla="*/ 30 w 36"/>
                <a:gd name="T9" fmla="*/ 0 h 12"/>
                <a:gd name="T10" fmla="*/ 36 w 36"/>
                <a:gd name="T11" fmla="*/ 6 h 12"/>
                <a:gd name="T12" fmla="*/ 30 w 3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34" y="0"/>
                    <a:pt x="36" y="3"/>
                    <a:pt x="36" y="6"/>
                  </a:cubicBezTo>
                  <a:cubicBezTo>
                    <a:pt x="36" y="9"/>
                    <a:pt x="34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6" name="Freeform 84">
              <a:extLst>
                <a:ext uri="{FF2B5EF4-FFF2-40B4-BE49-F238E27FC236}">
                  <a16:creationId xmlns:a16="http://schemas.microsoft.com/office/drawing/2014/main" id="{52E27719-BDA4-694D-83C1-C827D694B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4" y="1922"/>
              <a:ext cx="52" cy="32"/>
            </a:xfrm>
            <a:custGeom>
              <a:avLst/>
              <a:gdLst>
                <a:gd name="T0" fmla="*/ 6 w 35"/>
                <a:gd name="T1" fmla="*/ 22 h 22"/>
                <a:gd name="T2" fmla="*/ 1 w 35"/>
                <a:gd name="T3" fmla="*/ 19 h 22"/>
                <a:gd name="T4" fmla="*/ 4 w 35"/>
                <a:gd name="T5" fmla="*/ 11 h 22"/>
                <a:gd name="T6" fmla="*/ 26 w 35"/>
                <a:gd name="T7" fmla="*/ 2 h 22"/>
                <a:gd name="T8" fmla="*/ 34 w 35"/>
                <a:gd name="T9" fmla="*/ 5 h 22"/>
                <a:gd name="T10" fmla="*/ 31 w 35"/>
                <a:gd name="T11" fmla="*/ 13 h 22"/>
                <a:gd name="T12" fmla="*/ 9 w 35"/>
                <a:gd name="T13" fmla="*/ 22 h 22"/>
                <a:gd name="T14" fmla="*/ 6 w 35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5" h="22">
                  <a:moveTo>
                    <a:pt x="6" y="22"/>
                  </a:moveTo>
                  <a:cubicBezTo>
                    <a:pt x="4" y="22"/>
                    <a:pt x="2" y="21"/>
                    <a:pt x="1" y="19"/>
                  </a:cubicBezTo>
                  <a:cubicBezTo>
                    <a:pt x="0" y="16"/>
                    <a:pt x="1" y="12"/>
                    <a:pt x="4" y="11"/>
                  </a:cubicBezTo>
                  <a:cubicBezTo>
                    <a:pt x="26" y="2"/>
                    <a:pt x="26" y="2"/>
                    <a:pt x="26" y="2"/>
                  </a:cubicBezTo>
                  <a:cubicBezTo>
                    <a:pt x="29" y="0"/>
                    <a:pt x="33" y="2"/>
                    <a:pt x="34" y="5"/>
                  </a:cubicBezTo>
                  <a:cubicBezTo>
                    <a:pt x="35" y="8"/>
                    <a:pt x="34" y="11"/>
                    <a:pt x="31" y="13"/>
                  </a:cubicBezTo>
                  <a:cubicBezTo>
                    <a:pt x="9" y="22"/>
                    <a:pt x="9" y="22"/>
                    <a:pt x="9" y="22"/>
                  </a:cubicBezTo>
                  <a:cubicBezTo>
                    <a:pt x="8" y="22"/>
                    <a:pt x="7" y="22"/>
                    <a:pt x="6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FF113834-5F02-6A41-9F8F-FFF2D91F56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" y="1832"/>
              <a:ext cx="34" cy="51"/>
            </a:xfrm>
            <a:custGeom>
              <a:avLst/>
              <a:gdLst>
                <a:gd name="T0" fmla="*/ 7 w 23"/>
                <a:gd name="T1" fmla="*/ 35 h 35"/>
                <a:gd name="T2" fmla="*/ 4 w 23"/>
                <a:gd name="T3" fmla="*/ 34 h 35"/>
                <a:gd name="T4" fmla="*/ 1 w 23"/>
                <a:gd name="T5" fmla="*/ 26 h 35"/>
                <a:gd name="T6" fmla="*/ 10 w 23"/>
                <a:gd name="T7" fmla="*/ 4 h 35"/>
                <a:gd name="T8" fmla="*/ 18 w 23"/>
                <a:gd name="T9" fmla="*/ 1 h 35"/>
                <a:gd name="T10" fmla="*/ 21 w 23"/>
                <a:gd name="T11" fmla="*/ 9 h 35"/>
                <a:gd name="T12" fmla="*/ 12 w 23"/>
                <a:gd name="T13" fmla="*/ 31 h 35"/>
                <a:gd name="T14" fmla="*/ 7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7" y="35"/>
                  </a:moveTo>
                  <a:cubicBezTo>
                    <a:pt x="6" y="35"/>
                    <a:pt x="5" y="35"/>
                    <a:pt x="4" y="34"/>
                  </a:cubicBezTo>
                  <a:cubicBezTo>
                    <a:pt x="1" y="33"/>
                    <a:pt x="0" y="29"/>
                    <a:pt x="1" y="26"/>
                  </a:cubicBezTo>
                  <a:cubicBezTo>
                    <a:pt x="10" y="4"/>
                    <a:pt x="10" y="4"/>
                    <a:pt x="10" y="4"/>
                  </a:cubicBezTo>
                  <a:cubicBezTo>
                    <a:pt x="12" y="1"/>
                    <a:pt x="15" y="0"/>
                    <a:pt x="18" y="1"/>
                  </a:cubicBezTo>
                  <a:cubicBezTo>
                    <a:pt x="21" y="2"/>
                    <a:pt x="23" y="6"/>
                    <a:pt x="21" y="9"/>
                  </a:cubicBezTo>
                  <a:cubicBezTo>
                    <a:pt x="12" y="31"/>
                    <a:pt x="12" y="31"/>
                    <a:pt x="12" y="31"/>
                  </a:cubicBezTo>
                  <a:cubicBezTo>
                    <a:pt x="11" y="33"/>
                    <a:pt x="9" y="35"/>
                    <a:pt x="7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8" name="Freeform 86">
              <a:extLst>
                <a:ext uri="{FF2B5EF4-FFF2-40B4-BE49-F238E27FC236}">
                  <a16:creationId xmlns:a16="http://schemas.microsoft.com/office/drawing/2014/main" id="{1F6BA6DB-8682-D240-BADC-571C01985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1" y="1820"/>
              <a:ext cx="18" cy="53"/>
            </a:xfrm>
            <a:custGeom>
              <a:avLst/>
              <a:gdLst>
                <a:gd name="T0" fmla="*/ 6 w 12"/>
                <a:gd name="T1" fmla="*/ 36 h 36"/>
                <a:gd name="T2" fmla="*/ 0 w 12"/>
                <a:gd name="T3" fmla="*/ 30 h 36"/>
                <a:gd name="T4" fmla="*/ 0 w 12"/>
                <a:gd name="T5" fmla="*/ 6 h 36"/>
                <a:gd name="T6" fmla="*/ 6 w 12"/>
                <a:gd name="T7" fmla="*/ 0 h 36"/>
                <a:gd name="T8" fmla="*/ 12 w 12"/>
                <a:gd name="T9" fmla="*/ 6 h 36"/>
                <a:gd name="T10" fmla="*/ 12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30"/>
                    <a:pt x="12" y="30"/>
                    <a:pt x="12" y="30"/>
                  </a:cubicBezTo>
                  <a:cubicBezTo>
                    <a:pt x="12" y="33"/>
                    <a:pt x="10" y="36"/>
                    <a:pt x="6" y="3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49" name="Freeform 87">
              <a:extLst>
                <a:ext uri="{FF2B5EF4-FFF2-40B4-BE49-F238E27FC236}">
                  <a16:creationId xmlns:a16="http://schemas.microsoft.com/office/drawing/2014/main" id="{FE697EC8-E5DA-6C49-A676-2F10E8AEA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" y="1832"/>
              <a:ext cx="34" cy="51"/>
            </a:xfrm>
            <a:custGeom>
              <a:avLst/>
              <a:gdLst>
                <a:gd name="T0" fmla="*/ 16 w 23"/>
                <a:gd name="T1" fmla="*/ 35 h 35"/>
                <a:gd name="T2" fmla="*/ 10 w 23"/>
                <a:gd name="T3" fmla="*/ 31 h 35"/>
                <a:gd name="T4" fmla="*/ 1 w 23"/>
                <a:gd name="T5" fmla="*/ 9 h 35"/>
                <a:gd name="T6" fmla="*/ 4 w 23"/>
                <a:gd name="T7" fmla="*/ 1 h 35"/>
                <a:gd name="T8" fmla="*/ 12 w 23"/>
                <a:gd name="T9" fmla="*/ 4 h 35"/>
                <a:gd name="T10" fmla="*/ 21 w 23"/>
                <a:gd name="T11" fmla="*/ 26 h 35"/>
                <a:gd name="T12" fmla="*/ 18 w 23"/>
                <a:gd name="T13" fmla="*/ 34 h 35"/>
                <a:gd name="T14" fmla="*/ 16 w 23"/>
                <a:gd name="T15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" h="35">
                  <a:moveTo>
                    <a:pt x="16" y="35"/>
                  </a:moveTo>
                  <a:cubicBezTo>
                    <a:pt x="13" y="35"/>
                    <a:pt x="11" y="33"/>
                    <a:pt x="10" y="31"/>
                  </a:cubicBezTo>
                  <a:cubicBezTo>
                    <a:pt x="1" y="9"/>
                    <a:pt x="1" y="9"/>
                    <a:pt x="1" y="9"/>
                  </a:cubicBezTo>
                  <a:cubicBezTo>
                    <a:pt x="0" y="6"/>
                    <a:pt x="1" y="2"/>
                    <a:pt x="4" y="1"/>
                  </a:cubicBezTo>
                  <a:cubicBezTo>
                    <a:pt x="7" y="0"/>
                    <a:pt x="11" y="1"/>
                    <a:pt x="12" y="4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3" y="29"/>
                    <a:pt x="21" y="33"/>
                    <a:pt x="18" y="34"/>
                  </a:cubicBezTo>
                  <a:cubicBezTo>
                    <a:pt x="17" y="35"/>
                    <a:pt x="17" y="35"/>
                    <a:pt x="16" y="3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0" name="Freeform 88">
              <a:extLst>
                <a:ext uri="{FF2B5EF4-FFF2-40B4-BE49-F238E27FC236}">
                  <a16:creationId xmlns:a16="http://schemas.microsoft.com/office/drawing/2014/main" id="{12D6C954-2EF3-BD42-BFB7-359D0D4F6A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1" y="1869"/>
              <a:ext cx="45" cy="42"/>
            </a:xfrm>
            <a:custGeom>
              <a:avLst/>
              <a:gdLst>
                <a:gd name="T0" fmla="*/ 24 w 30"/>
                <a:gd name="T1" fmla="*/ 29 h 29"/>
                <a:gd name="T2" fmla="*/ 19 w 30"/>
                <a:gd name="T3" fmla="*/ 27 h 29"/>
                <a:gd name="T4" fmla="*/ 2 w 30"/>
                <a:gd name="T5" fmla="*/ 10 h 29"/>
                <a:gd name="T6" fmla="*/ 2 w 30"/>
                <a:gd name="T7" fmla="*/ 2 h 29"/>
                <a:gd name="T8" fmla="*/ 11 w 30"/>
                <a:gd name="T9" fmla="*/ 2 h 29"/>
                <a:gd name="T10" fmla="*/ 28 w 30"/>
                <a:gd name="T11" fmla="*/ 19 h 29"/>
                <a:gd name="T12" fmla="*/ 28 w 30"/>
                <a:gd name="T13" fmla="*/ 27 h 29"/>
                <a:gd name="T14" fmla="*/ 24 w 30"/>
                <a:gd name="T15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9">
                  <a:moveTo>
                    <a:pt x="24" y="29"/>
                  </a:moveTo>
                  <a:cubicBezTo>
                    <a:pt x="22" y="29"/>
                    <a:pt x="21" y="29"/>
                    <a:pt x="19" y="27"/>
                  </a:cubicBezTo>
                  <a:cubicBezTo>
                    <a:pt x="2" y="10"/>
                    <a:pt x="2" y="10"/>
                    <a:pt x="2" y="10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9" y="0"/>
                    <a:pt x="11" y="2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0" y="21"/>
                    <a:pt x="30" y="25"/>
                    <a:pt x="28" y="27"/>
                  </a:cubicBezTo>
                  <a:cubicBezTo>
                    <a:pt x="27" y="29"/>
                    <a:pt x="25" y="29"/>
                    <a:pt x="24" y="2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1" name="Freeform 89">
              <a:extLst>
                <a:ext uri="{FF2B5EF4-FFF2-40B4-BE49-F238E27FC236}">
                  <a16:creationId xmlns:a16="http://schemas.microsoft.com/office/drawing/2014/main" id="{A35B7786-D1F2-4549-A514-FD155D87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1922"/>
              <a:ext cx="54" cy="32"/>
            </a:xfrm>
            <a:custGeom>
              <a:avLst/>
              <a:gdLst>
                <a:gd name="T0" fmla="*/ 29 w 36"/>
                <a:gd name="T1" fmla="*/ 22 h 22"/>
                <a:gd name="T2" fmla="*/ 27 w 36"/>
                <a:gd name="T3" fmla="*/ 22 h 22"/>
                <a:gd name="T4" fmla="*/ 5 w 36"/>
                <a:gd name="T5" fmla="*/ 13 h 22"/>
                <a:gd name="T6" fmla="*/ 1 w 36"/>
                <a:gd name="T7" fmla="*/ 5 h 22"/>
                <a:gd name="T8" fmla="*/ 9 w 36"/>
                <a:gd name="T9" fmla="*/ 2 h 22"/>
                <a:gd name="T10" fmla="*/ 31 w 36"/>
                <a:gd name="T11" fmla="*/ 11 h 22"/>
                <a:gd name="T12" fmla="*/ 35 w 36"/>
                <a:gd name="T13" fmla="*/ 19 h 22"/>
                <a:gd name="T14" fmla="*/ 29 w 36"/>
                <a:gd name="T1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" h="22">
                  <a:moveTo>
                    <a:pt x="29" y="22"/>
                  </a:moveTo>
                  <a:cubicBezTo>
                    <a:pt x="28" y="22"/>
                    <a:pt x="28" y="22"/>
                    <a:pt x="27" y="22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1"/>
                    <a:pt x="0" y="8"/>
                    <a:pt x="1" y="5"/>
                  </a:cubicBezTo>
                  <a:cubicBezTo>
                    <a:pt x="3" y="2"/>
                    <a:pt x="6" y="0"/>
                    <a:pt x="9" y="2"/>
                  </a:cubicBezTo>
                  <a:cubicBezTo>
                    <a:pt x="31" y="11"/>
                    <a:pt x="31" y="11"/>
                    <a:pt x="31" y="11"/>
                  </a:cubicBezTo>
                  <a:cubicBezTo>
                    <a:pt x="34" y="12"/>
                    <a:pt x="36" y="16"/>
                    <a:pt x="35" y="19"/>
                  </a:cubicBezTo>
                  <a:cubicBezTo>
                    <a:pt x="34" y="21"/>
                    <a:pt x="31" y="22"/>
                    <a:pt x="29" y="2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152" name="Freeform 90">
              <a:extLst>
                <a:ext uri="{FF2B5EF4-FFF2-40B4-BE49-F238E27FC236}">
                  <a16:creationId xmlns:a16="http://schemas.microsoft.com/office/drawing/2014/main" id="{184AEB09-EB08-604B-AC9C-43039EE91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37" y="1784"/>
              <a:ext cx="426" cy="302"/>
            </a:xfrm>
            <a:custGeom>
              <a:avLst/>
              <a:gdLst>
                <a:gd name="T0" fmla="*/ 282 w 288"/>
                <a:gd name="T1" fmla="*/ 204 h 204"/>
                <a:gd name="T2" fmla="*/ 6 w 288"/>
                <a:gd name="T3" fmla="*/ 204 h 204"/>
                <a:gd name="T4" fmla="*/ 0 w 288"/>
                <a:gd name="T5" fmla="*/ 198 h 204"/>
                <a:gd name="T6" fmla="*/ 0 w 288"/>
                <a:gd name="T7" fmla="*/ 144 h 204"/>
                <a:gd name="T8" fmla="*/ 144 w 288"/>
                <a:gd name="T9" fmla="*/ 0 h 204"/>
                <a:gd name="T10" fmla="*/ 288 w 288"/>
                <a:gd name="T11" fmla="*/ 144 h 204"/>
                <a:gd name="T12" fmla="*/ 288 w 288"/>
                <a:gd name="T13" fmla="*/ 198 h 204"/>
                <a:gd name="T14" fmla="*/ 282 w 288"/>
                <a:gd name="T15" fmla="*/ 204 h 204"/>
                <a:gd name="T16" fmla="*/ 12 w 288"/>
                <a:gd name="T17" fmla="*/ 192 h 204"/>
                <a:gd name="T18" fmla="*/ 276 w 288"/>
                <a:gd name="T19" fmla="*/ 192 h 204"/>
                <a:gd name="T20" fmla="*/ 276 w 288"/>
                <a:gd name="T21" fmla="*/ 144 h 204"/>
                <a:gd name="T22" fmla="*/ 144 w 288"/>
                <a:gd name="T23" fmla="*/ 12 h 204"/>
                <a:gd name="T24" fmla="*/ 12 w 288"/>
                <a:gd name="T25" fmla="*/ 144 h 204"/>
                <a:gd name="T26" fmla="*/ 12 w 288"/>
                <a:gd name="T27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88" h="204">
                  <a:moveTo>
                    <a:pt x="282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44"/>
                    <a:pt x="0" y="144"/>
                    <a:pt x="0" y="144"/>
                  </a:cubicBezTo>
                  <a:cubicBezTo>
                    <a:pt x="0" y="64"/>
                    <a:pt x="65" y="0"/>
                    <a:pt x="144" y="0"/>
                  </a:cubicBezTo>
                  <a:cubicBezTo>
                    <a:pt x="224" y="0"/>
                    <a:pt x="288" y="64"/>
                    <a:pt x="288" y="144"/>
                  </a:cubicBezTo>
                  <a:cubicBezTo>
                    <a:pt x="288" y="198"/>
                    <a:pt x="288" y="198"/>
                    <a:pt x="288" y="198"/>
                  </a:cubicBezTo>
                  <a:cubicBezTo>
                    <a:pt x="288" y="201"/>
                    <a:pt x="286" y="204"/>
                    <a:pt x="282" y="204"/>
                  </a:cubicBezTo>
                  <a:close/>
                  <a:moveTo>
                    <a:pt x="12" y="192"/>
                  </a:moveTo>
                  <a:cubicBezTo>
                    <a:pt x="276" y="192"/>
                    <a:pt x="276" y="192"/>
                    <a:pt x="276" y="192"/>
                  </a:cubicBezTo>
                  <a:cubicBezTo>
                    <a:pt x="276" y="144"/>
                    <a:pt x="276" y="144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1" y="12"/>
                    <a:pt x="12" y="71"/>
                    <a:pt x="12" y="144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153" name="Group 59">
            <a:extLst>
              <a:ext uri="{FF2B5EF4-FFF2-40B4-BE49-F238E27FC236}">
                <a16:creationId xmlns:a16="http://schemas.microsoft.com/office/drawing/2014/main" id="{892D387B-5AA1-8044-8D45-614FDCB30B66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75617" y="3217044"/>
            <a:ext cx="466978" cy="281356"/>
            <a:chOff x="6554" y="532"/>
            <a:chExt cx="400" cy="241"/>
          </a:xfrm>
          <a:solidFill>
            <a:schemeClr val="accent1"/>
          </a:solidFill>
        </p:grpSpPr>
        <p:sp>
          <p:nvSpPr>
            <p:cNvPr id="154" name="Freeform 60">
              <a:extLst>
                <a:ext uri="{FF2B5EF4-FFF2-40B4-BE49-F238E27FC236}">
                  <a16:creationId xmlns:a16="http://schemas.microsoft.com/office/drawing/2014/main" id="{CA82DAE1-B4D6-1142-8988-789C66AB5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" y="532"/>
              <a:ext cx="400" cy="241"/>
            </a:xfrm>
            <a:custGeom>
              <a:avLst/>
              <a:gdLst>
                <a:gd name="T0" fmla="*/ 6 w 271"/>
                <a:gd name="T1" fmla="*/ 163 h 163"/>
                <a:gd name="T2" fmla="*/ 2 w 271"/>
                <a:gd name="T3" fmla="*/ 161 h 163"/>
                <a:gd name="T4" fmla="*/ 2 w 271"/>
                <a:gd name="T5" fmla="*/ 153 h 163"/>
                <a:gd name="T6" fmla="*/ 98 w 271"/>
                <a:gd name="T7" fmla="*/ 45 h 163"/>
                <a:gd name="T8" fmla="*/ 106 w 271"/>
                <a:gd name="T9" fmla="*/ 44 h 163"/>
                <a:gd name="T10" fmla="*/ 174 w 271"/>
                <a:gd name="T11" fmla="*/ 100 h 163"/>
                <a:gd name="T12" fmla="*/ 260 w 271"/>
                <a:gd name="T13" fmla="*/ 3 h 163"/>
                <a:gd name="T14" fmla="*/ 268 w 271"/>
                <a:gd name="T15" fmla="*/ 2 h 163"/>
                <a:gd name="T16" fmla="*/ 269 w 271"/>
                <a:gd name="T17" fmla="*/ 11 h 163"/>
                <a:gd name="T18" fmla="*/ 179 w 271"/>
                <a:gd name="T19" fmla="*/ 113 h 163"/>
                <a:gd name="T20" fmla="*/ 171 w 271"/>
                <a:gd name="T21" fmla="*/ 113 h 163"/>
                <a:gd name="T22" fmla="*/ 103 w 271"/>
                <a:gd name="T23" fmla="*/ 57 h 163"/>
                <a:gd name="T24" fmla="*/ 11 w 271"/>
                <a:gd name="T25" fmla="*/ 161 h 163"/>
                <a:gd name="T26" fmla="*/ 6 w 271"/>
                <a:gd name="T27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63">
                  <a:moveTo>
                    <a:pt x="6" y="163"/>
                  </a:moveTo>
                  <a:cubicBezTo>
                    <a:pt x="5" y="163"/>
                    <a:pt x="4" y="162"/>
                    <a:pt x="2" y="161"/>
                  </a:cubicBezTo>
                  <a:cubicBezTo>
                    <a:pt x="0" y="159"/>
                    <a:pt x="0" y="155"/>
                    <a:pt x="2" y="153"/>
                  </a:cubicBezTo>
                  <a:cubicBezTo>
                    <a:pt x="98" y="45"/>
                    <a:pt x="98" y="45"/>
                    <a:pt x="98" y="45"/>
                  </a:cubicBezTo>
                  <a:cubicBezTo>
                    <a:pt x="100" y="42"/>
                    <a:pt x="104" y="42"/>
                    <a:pt x="106" y="44"/>
                  </a:cubicBezTo>
                  <a:cubicBezTo>
                    <a:pt x="174" y="100"/>
                    <a:pt x="174" y="100"/>
                    <a:pt x="174" y="100"/>
                  </a:cubicBezTo>
                  <a:cubicBezTo>
                    <a:pt x="260" y="3"/>
                    <a:pt x="260" y="3"/>
                    <a:pt x="260" y="3"/>
                  </a:cubicBezTo>
                  <a:cubicBezTo>
                    <a:pt x="262" y="0"/>
                    <a:pt x="266" y="0"/>
                    <a:pt x="268" y="2"/>
                  </a:cubicBezTo>
                  <a:cubicBezTo>
                    <a:pt x="271" y="5"/>
                    <a:pt x="271" y="8"/>
                    <a:pt x="269" y="11"/>
                  </a:cubicBezTo>
                  <a:cubicBezTo>
                    <a:pt x="179" y="113"/>
                    <a:pt x="179" y="113"/>
                    <a:pt x="179" y="113"/>
                  </a:cubicBezTo>
                  <a:cubicBezTo>
                    <a:pt x="177" y="115"/>
                    <a:pt x="173" y="116"/>
                    <a:pt x="171" y="113"/>
                  </a:cubicBezTo>
                  <a:cubicBezTo>
                    <a:pt x="103" y="57"/>
                    <a:pt x="103" y="57"/>
                    <a:pt x="103" y="57"/>
                  </a:cubicBezTo>
                  <a:cubicBezTo>
                    <a:pt x="11" y="161"/>
                    <a:pt x="11" y="161"/>
                    <a:pt x="11" y="161"/>
                  </a:cubicBezTo>
                  <a:cubicBezTo>
                    <a:pt x="10" y="162"/>
                    <a:pt x="8" y="163"/>
                    <a:pt x="6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  <p:sp>
          <p:nvSpPr>
            <p:cNvPr id="155" name="Freeform 61">
              <a:extLst>
                <a:ext uri="{FF2B5EF4-FFF2-40B4-BE49-F238E27FC236}">
                  <a16:creationId xmlns:a16="http://schemas.microsoft.com/office/drawing/2014/main" id="{F6DD371E-5D02-AF4E-8FE8-2BC519C31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2" y="534"/>
              <a:ext cx="141" cy="124"/>
            </a:xfrm>
            <a:custGeom>
              <a:avLst/>
              <a:gdLst>
                <a:gd name="T0" fmla="*/ 89 w 95"/>
                <a:gd name="T1" fmla="*/ 84 h 84"/>
                <a:gd name="T2" fmla="*/ 83 w 95"/>
                <a:gd name="T3" fmla="*/ 78 h 84"/>
                <a:gd name="T4" fmla="*/ 83 w 95"/>
                <a:gd name="T5" fmla="*/ 12 h 84"/>
                <a:gd name="T6" fmla="*/ 6 w 95"/>
                <a:gd name="T7" fmla="*/ 12 h 84"/>
                <a:gd name="T8" fmla="*/ 0 w 95"/>
                <a:gd name="T9" fmla="*/ 6 h 84"/>
                <a:gd name="T10" fmla="*/ 6 w 95"/>
                <a:gd name="T11" fmla="*/ 0 h 84"/>
                <a:gd name="T12" fmla="*/ 89 w 95"/>
                <a:gd name="T13" fmla="*/ 0 h 84"/>
                <a:gd name="T14" fmla="*/ 95 w 95"/>
                <a:gd name="T15" fmla="*/ 6 h 84"/>
                <a:gd name="T16" fmla="*/ 95 w 95"/>
                <a:gd name="T17" fmla="*/ 78 h 84"/>
                <a:gd name="T18" fmla="*/ 89 w 95"/>
                <a:gd name="T1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5" h="84">
                  <a:moveTo>
                    <a:pt x="89" y="84"/>
                  </a:moveTo>
                  <a:cubicBezTo>
                    <a:pt x="86" y="84"/>
                    <a:pt x="83" y="81"/>
                    <a:pt x="83" y="78"/>
                  </a:cubicBezTo>
                  <a:cubicBezTo>
                    <a:pt x="83" y="12"/>
                    <a:pt x="83" y="12"/>
                    <a:pt x="83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9" y="0"/>
                    <a:pt x="89" y="0"/>
                    <a:pt x="89" y="0"/>
                  </a:cubicBezTo>
                  <a:cubicBezTo>
                    <a:pt x="93" y="0"/>
                    <a:pt x="95" y="3"/>
                    <a:pt x="95" y="6"/>
                  </a:cubicBezTo>
                  <a:cubicBezTo>
                    <a:pt x="95" y="78"/>
                    <a:pt x="95" y="78"/>
                    <a:pt x="95" y="78"/>
                  </a:cubicBezTo>
                  <a:cubicBezTo>
                    <a:pt x="95" y="81"/>
                    <a:pt x="93" y="84"/>
                    <a:pt x="89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solidFill>
                  <a:schemeClr val="bg2"/>
                </a:solidFill>
              </a:endParaRPr>
            </a:p>
          </p:txBody>
        </p:sp>
      </p:grpSp>
      <p:grpSp>
        <p:nvGrpSpPr>
          <p:cNvPr id="156" name="Group 60">
            <a:extLst>
              <a:ext uri="{FF2B5EF4-FFF2-40B4-BE49-F238E27FC236}">
                <a16:creationId xmlns:a16="http://schemas.microsoft.com/office/drawing/2014/main" id="{909B4C50-0B6B-F940-B96B-0F025E25749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9567" y="3117577"/>
            <a:ext cx="491836" cy="480291"/>
            <a:chOff x="6726" y="600"/>
            <a:chExt cx="426" cy="416"/>
          </a:xfrm>
          <a:solidFill>
            <a:schemeClr val="accent1"/>
          </a:solidFill>
        </p:grpSpPr>
        <p:sp>
          <p:nvSpPr>
            <p:cNvPr id="157" name="Freeform 61">
              <a:extLst>
                <a:ext uri="{FF2B5EF4-FFF2-40B4-BE49-F238E27FC236}">
                  <a16:creationId xmlns:a16="http://schemas.microsoft.com/office/drawing/2014/main" id="{9C3A8E24-140A-A045-9B50-E9B468100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6" y="999"/>
              <a:ext cx="426" cy="17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5" y="0"/>
                    <a:pt x="288" y="3"/>
                    <a:pt x="288" y="6"/>
                  </a:cubicBezTo>
                  <a:cubicBezTo>
                    <a:pt x="288" y="10"/>
                    <a:pt x="285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62">
              <a:extLst>
                <a:ext uri="{FF2B5EF4-FFF2-40B4-BE49-F238E27FC236}">
                  <a16:creationId xmlns:a16="http://schemas.microsoft.com/office/drawing/2014/main" id="{7B95F1FD-5650-BC4B-808D-C3715C5F40B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44" y="912"/>
              <a:ext cx="71" cy="104"/>
            </a:xfrm>
            <a:custGeom>
              <a:avLst/>
              <a:gdLst>
                <a:gd name="T0" fmla="*/ 42 w 48"/>
                <a:gd name="T1" fmla="*/ 72 h 72"/>
                <a:gd name="T2" fmla="*/ 6 w 48"/>
                <a:gd name="T3" fmla="*/ 72 h 72"/>
                <a:gd name="T4" fmla="*/ 0 w 48"/>
                <a:gd name="T5" fmla="*/ 66 h 72"/>
                <a:gd name="T6" fmla="*/ 0 w 48"/>
                <a:gd name="T7" fmla="*/ 6 h 72"/>
                <a:gd name="T8" fmla="*/ 6 w 48"/>
                <a:gd name="T9" fmla="*/ 0 h 72"/>
                <a:gd name="T10" fmla="*/ 42 w 48"/>
                <a:gd name="T11" fmla="*/ 0 h 72"/>
                <a:gd name="T12" fmla="*/ 48 w 48"/>
                <a:gd name="T13" fmla="*/ 6 h 72"/>
                <a:gd name="T14" fmla="*/ 48 w 48"/>
                <a:gd name="T15" fmla="*/ 66 h 72"/>
                <a:gd name="T16" fmla="*/ 42 w 48"/>
                <a:gd name="T17" fmla="*/ 72 h 72"/>
                <a:gd name="T18" fmla="*/ 12 w 48"/>
                <a:gd name="T19" fmla="*/ 60 h 72"/>
                <a:gd name="T20" fmla="*/ 36 w 48"/>
                <a:gd name="T21" fmla="*/ 60 h 72"/>
                <a:gd name="T22" fmla="*/ 36 w 48"/>
                <a:gd name="T23" fmla="*/ 12 h 72"/>
                <a:gd name="T24" fmla="*/ 12 w 48"/>
                <a:gd name="T25" fmla="*/ 12 h 72"/>
                <a:gd name="T26" fmla="*/ 12 w 48"/>
                <a:gd name="T27" fmla="*/ 6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72">
                  <a:moveTo>
                    <a:pt x="42" y="72"/>
                  </a:moveTo>
                  <a:cubicBezTo>
                    <a:pt x="6" y="72"/>
                    <a:pt x="6" y="72"/>
                    <a:pt x="6" y="72"/>
                  </a:cubicBezTo>
                  <a:cubicBezTo>
                    <a:pt x="2" y="72"/>
                    <a:pt x="0" y="7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66"/>
                    <a:pt x="48" y="66"/>
                    <a:pt x="48" y="66"/>
                  </a:cubicBezTo>
                  <a:cubicBezTo>
                    <a:pt x="48" y="70"/>
                    <a:pt x="45" y="72"/>
                    <a:pt x="42" y="72"/>
                  </a:cubicBezTo>
                  <a:close/>
                  <a:moveTo>
                    <a:pt x="12" y="60"/>
                  </a:moveTo>
                  <a:cubicBezTo>
                    <a:pt x="36" y="60"/>
                    <a:pt x="36" y="60"/>
                    <a:pt x="36" y="6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63">
              <a:extLst>
                <a:ext uri="{FF2B5EF4-FFF2-40B4-BE49-F238E27FC236}">
                  <a16:creationId xmlns:a16="http://schemas.microsoft.com/office/drawing/2014/main" id="{0ACA05DC-D168-ED4A-8F9D-48683873D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0" y="826"/>
              <a:ext cx="71" cy="190"/>
            </a:xfrm>
            <a:custGeom>
              <a:avLst/>
              <a:gdLst>
                <a:gd name="T0" fmla="*/ 42 w 48"/>
                <a:gd name="T1" fmla="*/ 132 h 132"/>
                <a:gd name="T2" fmla="*/ 6 w 48"/>
                <a:gd name="T3" fmla="*/ 132 h 132"/>
                <a:gd name="T4" fmla="*/ 0 w 48"/>
                <a:gd name="T5" fmla="*/ 126 h 132"/>
                <a:gd name="T6" fmla="*/ 0 w 48"/>
                <a:gd name="T7" fmla="*/ 6 h 132"/>
                <a:gd name="T8" fmla="*/ 6 w 48"/>
                <a:gd name="T9" fmla="*/ 0 h 132"/>
                <a:gd name="T10" fmla="*/ 42 w 48"/>
                <a:gd name="T11" fmla="*/ 0 h 132"/>
                <a:gd name="T12" fmla="*/ 48 w 48"/>
                <a:gd name="T13" fmla="*/ 6 h 132"/>
                <a:gd name="T14" fmla="*/ 48 w 48"/>
                <a:gd name="T15" fmla="*/ 126 h 132"/>
                <a:gd name="T16" fmla="*/ 42 w 48"/>
                <a:gd name="T17" fmla="*/ 132 h 132"/>
                <a:gd name="T18" fmla="*/ 12 w 48"/>
                <a:gd name="T19" fmla="*/ 120 h 132"/>
                <a:gd name="T20" fmla="*/ 36 w 48"/>
                <a:gd name="T21" fmla="*/ 120 h 132"/>
                <a:gd name="T22" fmla="*/ 36 w 48"/>
                <a:gd name="T23" fmla="*/ 12 h 132"/>
                <a:gd name="T24" fmla="*/ 12 w 48"/>
                <a:gd name="T25" fmla="*/ 12 h 132"/>
                <a:gd name="T26" fmla="*/ 12 w 48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32">
                  <a:moveTo>
                    <a:pt x="42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2" y="132"/>
                    <a:pt x="0" y="130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26"/>
                    <a:pt x="48" y="126"/>
                    <a:pt x="48" y="126"/>
                  </a:cubicBezTo>
                  <a:cubicBezTo>
                    <a:pt x="48" y="130"/>
                    <a:pt x="45" y="132"/>
                    <a:pt x="42" y="132"/>
                  </a:cubicBezTo>
                  <a:close/>
                  <a:moveTo>
                    <a:pt x="12" y="120"/>
                  </a:moveTo>
                  <a:cubicBezTo>
                    <a:pt x="36" y="120"/>
                    <a:pt x="36" y="120"/>
                    <a:pt x="36" y="12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64">
              <a:extLst>
                <a:ext uri="{FF2B5EF4-FFF2-40B4-BE49-F238E27FC236}">
                  <a16:creationId xmlns:a16="http://schemas.microsoft.com/office/drawing/2014/main" id="{DEACE061-660B-B846-81F5-5CAC95D88AB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57" y="860"/>
              <a:ext cx="71" cy="156"/>
            </a:xfrm>
            <a:custGeom>
              <a:avLst/>
              <a:gdLst>
                <a:gd name="T0" fmla="*/ 42 w 48"/>
                <a:gd name="T1" fmla="*/ 108 h 108"/>
                <a:gd name="T2" fmla="*/ 6 w 48"/>
                <a:gd name="T3" fmla="*/ 108 h 108"/>
                <a:gd name="T4" fmla="*/ 0 w 48"/>
                <a:gd name="T5" fmla="*/ 102 h 108"/>
                <a:gd name="T6" fmla="*/ 0 w 48"/>
                <a:gd name="T7" fmla="*/ 6 h 108"/>
                <a:gd name="T8" fmla="*/ 6 w 48"/>
                <a:gd name="T9" fmla="*/ 0 h 108"/>
                <a:gd name="T10" fmla="*/ 42 w 48"/>
                <a:gd name="T11" fmla="*/ 0 h 108"/>
                <a:gd name="T12" fmla="*/ 48 w 48"/>
                <a:gd name="T13" fmla="*/ 6 h 108"/>
                <a:gd name="T14" fmla="*/ 48 w 48"/>
                <a:gd name="T15" fmla="*/ 102 h 108"/>
                <a:gd name="T16" fmla="*/ 42 w 48"/>
                <a:gd name="T17" fmla="*/ 108 h 108"/>
                <a:gd name="T18" fmla="*/ 12 w 48"/>
                <a:gd name="T19" fmla="*/ 96 h 108"/>
                <a:gd name="T20" fmla="*/ 36 w 48"/>
                <a:gd name="T21" fmla="*/ 96 h 108"/>
                <a:gd name="T22" fmla="*/ 36 w 48"/>
                <a:gd name="T23" fmla="*/ 12 h 108"/>
                <a:gd name="T24" fmla="*/ 12 w 48"/>
                <a:gd name="T25" fmla="*/ 12 h 108"/>
                <a:gd name="T26" fmla="*/ 12 w 48"/>
                <a:gd name="T27" fmla="*/ 96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08">
                  <a:moveTo>
                    <a:pt x="42" y="108"/>
                  </a:moveTo>
                  <a:cubicBezTo>
                    <a:pt x="6" y="108"/>
                    <a:pt x="6" y="108"/>
                    <a:pt x="6" y="108"/>
                  </a:cubicBezTo>
                  <a:cubicBezTo>
                    <a:pt x="2" y="108"/>
                    <a:pt x="0" y="106"/>
                    <a:pt x="0" y="10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02"/>
                    <a:pt x="48" y="102"/>
                    <a:pt x="48" y="102"/>
                  </a:cubicBezTo>
                  <a:cubicBezTo>
                    <a:pt x="48" y="106"/>
                    <a:pt x="45" y="108"/>
                    <a:pt x="42" y="108"/>
                  </a:cubicBezTo>
                  <a:close/>
                  <a:moveTo>
                    <a:pt x="12" y="96"/>
                  </a:moveTo>
                  <a:cubicBezTo>
                    <a:pt x="36" y="96"/>
                    <a:pt x="36" y="96"/>
                    <a:pt x="36" y="96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65">
              <a:extLst>
                <a:ext uri="{FF2B5EF4-FFF2-40B4-BE49-F238E27FC236}">
                  <a16:creationId xmlns:a16="http://schemas.microsoft.com/office/drawing/2014/main" id="{6C1EFCFD-1918-4C4B-9CE7-E8EFB1D43A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63" y="739"/>
              <a:ext cx="71" cy="277"/>
            </a:xfrm>
            <a:custGeom>
              <a:avLst/>
              <a:gdLst>
                <a:gd name="T0" fmla="*/ 42 w 48"/>
                <a:gd name="T1" fmla="*/ 192 h 192"/>
                <a:gd name="T2" fmla="*/ 6 w 48"/>
                <a:gd name="T3" fmla="*/ 192 h 192"/>
                <a:gd name="T4" fmla="*/ 0 w 48"/>
                <a:gd name="T5" fmla="*/ 186 h 192"/>
                <a:gd name="T6" fmla="*/ 0 w 48"/>
                <a:gd name="T7" fmla="*/ 6 h 192"/>
                <a:gd name="T8" fmla="*/ 6 w 48"/>
                <a:gd name="T9" fmla="*/ 0 h 192"/>
                <a:gd name="T10" fmla="*/ 42 w 48"/>
                <a:gd name="T11" fmla="*/ 0 h 192"/>
                <a:gd name="T12" fmla="*/ 48 w 48"/>
                <a:gd name="T13" fmla="*/ 6 h 192"/>
                <a:gd name="T14" fmla="*/ 48 w 48"/>
                <a:gd name="T15" fmla="*/ 186 h 192"/>
                <a:gd name="T16" fmla="*/ 42 w 48"/>
                <a:gd name="T17" fmla="*/ 192 h 192"/>
                <a:gd name="T18" fmla="*/ 12 w 48"/>
                <a:gd name="T19" fmla="*/ 180 h 192"/>
                <a:gd name="T20" fmla="*/ 36 w 48"/>
                <a:gd name="T21" fmla="*/ 180 h 192"/>
                <a:gd name="T22" fmla="*/ 36 w 48"/>
                <a:gd name="T23" fmla="*/ 12 h 192"/>
                <a:gd name="T24" fmla="*/ 12 w 48"/>
                <a:gd name="T25" fmla="*/ 12 h 192"/>
                <a:gd name="T26" fmla="*/ 12 w 48"/>
                <a:gd name="T27" fmla="*/ 180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192">
                  <a:moveTo>
                    <a:pt x="42" y="192"/>
                  </a:moveTo>
                  <a:cubicBezTo>
                    <a:pt x="6" y="192"/>
                    <a:pt x="6" y="192"/>
                    <a:pt x="6" y="192"/>
                  </a:cubicBezTo>
                  <a:cubicBezTo>
                    <a:pt x="2" y="192"/>
                    <a:pt x="0" y="190"/>
                    <a:pt x="0" y="18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3"/>
                    <a:pt x="48" y="6"/>
                  </a:cubicBezTo>
                  <a:cubicBezTo>
                    <a:pt x="48" y="186"/>
                    <a:pt x="48" y="186"/>
                    <a:pt x="48" y="186"/>
                  </a:cubicBezTo>
                  <a:cubicBezTo>
                    <a:pt x="48" y="190"/>
                    <a:pt x="45" y="192"/>
                    <a:pt x="42" y="192"/>
                  </a:cubicBezTo>
                  <a:close/>
                  <a:moveTo>
                    <a:pt x="12" y="180"/>
                  </a:moveTo>
                  <a:cubicBezTo>
                    <a:pt x="36" y="180"/>
                    <a:pt x="36" y="180"/>
                    <a:pt x="36" y="180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2" name="Freeform 66">
              <a:extLst>
                <a:ext uri="{FF2B5EF4-FFF2-40B4-BE49-F238E27FC236}">
                  <a16:creationId xmlns:a16="http://schemas.microsoft.com/office/drawing/2014/main" id="{E3276A80-6E12-C248-A63A-BDDBCB6DC2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53" y="774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" name="Freeform 67">
              <a:extLst>
                <a:ext uri="{FF2B5EF4-FFF2-40B4-BE49-F238E27FC236}">
                  <a16:creationId xmlns:a16="http://schemas.microsoft.com/office/drawing/2014/main" id="{FA66DBB2-838B-4C4A-BA40-168FEF0708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59" y="687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" name="Freeform 68">
              <a:extLst>
                <a:ext uri="{FF2B5EF4-FFF2-40B4-BE49-F238E27FC236}">
                  <a16:creationId xmlns:a16="http://schemas.microsoft.com/office/drawing/2014/main" id="{93019F76-8284-AF42-815A-EE8C56616EE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66" y="722"/>
              <a:ext cx="53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5" name="Freeform 69">
              <a:extLst>
                <a:ext uri="{FF2B5EF4-FFF2-40B4-BE49-F238E27FC236}">
                  <a16:creationId xmlns:a16="http://schemas.microsoft.com/office/drawing/2014/main" id="{994737E9-AB00-4844-A2D9-0292808793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2" y="600"/>
              <a:ext cx="54" cy="52"/>
            </a:xfrm>
            <a:custGeom>
              <a:avLst/>
              <a:gdLst>
                <a:gd name="T0" fmla="*/ 18 w 36"/>
                <a:gd name="T1" fmla="*/ 36 h 36"/>
                <a:gd name="T2" fmla="*/ 0 w 36"/>
                <a:gd name="T3" fmla="*/ 18 h 36"/>
                <a:gd name="T4" fmla="*/ 18 w 36"/>
                <a:gd name="T5" fmla="*/ 0 h 36"/>
                <a:gd name="T6" fmla="*/ 36 w 36"/>
                <a:gd name="T7" fmla="*/ 18 h 36"/>
                <a:gd name="T8" fmla="*/ 18 w 36"/>
                <a:gd name="T9" fmla="*/ 36 h 36"/>
                <a:gd name="T10" fmla="*/ 18 w 36"/>
                <a:gd name="T11" fmla="*/ 12 h 36"/>
                <a:gd name="T12" fmla="*/ 12 w 36"/>
                <a:gd name="T13" fmla="*/ 18 h 36"/>
                <a:gd name="T14" fmla="*/ 18 w 36"/>
                <a:gd name="T15" fmla="*/ 24 h 36"/>
                <a:gd name="T16" fmla="*/ 24 w 36"/>
                <a:gd name="T17" fmla="*/ 18 h 36"/>
                <a:gd name="T18" fmla="*/ 18 w 36"/>
                <a:gd name="T19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36">
                  <a:moveTo>
                    <a:pt x="18" y="36"/>
                  </a:moveTo>
                  <a:cubicBezTo>
                    <a:pt x="8" y="36"/>
                    <a:pt x="0" y="28"/>
                    <a:pt x="0" y="18"/>
                  </a:cubicBezTo>
                  <a:cubicBezTo>
                    <a:pt x="0" y="9"/>
                    <a:pt x="8" y="0"/>
                    <a:pt x="18" y="0"/>
                  </a:cubicBezTo>
                  <a:cubicBezTo>
                    <a:pt x="28" y="0"/>
                    <a:pt x="36" y="9"/>
                    <a:pt x="36" y="18"/>
                  </a:cubicBezTo>
                  <a:cubicBezTo>
                    <a:pt x="36" y="28"/>
                    <a:pt x="28" y="36"/>
                    <a:pt x="18" y="36"/>
                  </a:cubicBezTo>
                  <a:close/>
                  <a:moveTo>
                    <a:pt x="18" y="12"/>
                  </a:moveTo>
                  <a:cubicBezTo>
                    <a:pt x="14" y="12"/>
                    <a:pt x="12" y="15"/>
                    <a:pt x="12" y="18"/>
                  </a:cubicBezTo>
                  <a:cubicBezTo>
                    <a:pt x="12" y="22"/>
                    <a:pt x="14" y="24"/>
                    <a:pt x="18" y="24"/>
                  </a:cubicBezTo>
                  <a:cubicBezTo>
                    <a:pt x="21" y="24"/>
                    <a:pt x="24" y="22"/>
                    <a:pt x="24" y="18"/>
                  </a:cubicBezTo>
                  <a:cubicBezTo>
                    <a:pt x="24" y="15"/>
                    <a:pt x="21" y="12"/>
                    <a:pt x="1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70">
              <a:extLst>
                <a:ext uri="{FF2B5EF4-FFF2-40B4-BE49-F238E27FC236}">
                  <a16:creationId xmlns:a16="http://schemas.microsoft.com/office/drawing/2014/main" id="{31011639-86D2-1945-816C-1890494209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82" y="714"/>
              <a:ext cx="99" cy="84"/>
            </a:xfrm>
            <a:custGeom>
              <a:avLst/>
              <a:gdLst>
                <a:gd name="T0" fmla="*/ 7 w 67"/>
                <a:gd name="T1" fmla="*/ 58 h 58"/>
                <a:gd name="T2" fmla="*/ 2 w 67"/>
                <a:gd name="T3" fmla="*/ 56 h 58"/>
                <a:gd name="T4" fmla="*/ 3 w 67"/>
                <a:gd name="T5" fmla="*/ 47 h 58"/>
                <a:gd name="T6" fmla="*/ 57 w 67"/>
                <a:gd name="T7" fmla="*/ 3 h 58"/>
                <a:gd name="T8" fmla="*/ 65 w 67"/>
                <a:gd name="T9" fmla="*/ 3 h 58"/>
                <a:gd name="T10" fmla="*/ 64 w 67"/>
                <a:gd name="T11" fmla="*/ 12 h 58"/>
                <a:gd name="T12" fmla="*/ 11 w 67"/>
                <a:gd name="T13" fmla="*/ 56 h 58"/>
                <a:gd name="T14" fmla="*/ 7 w 67"/>
                <a:gd name="T15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" h="58">
                  <a:moveTo>
                    <a:pt x="7" y="58"/>
                  </a:moveTo>
                  <a:cubicBezTo>
                    <a:pt x="5" y="58"/>
                    <a:pt x="3" y="57"/>
                    <a:pt x="2" y="56"/>
                  </a:cubicBezTo>
                  <a:cubicBezTo>
                    <a:pt x="0" y="53"/>
                    <a:pt x="0" y="49"/>
                    <a:pt x="3" y="47"/>
                  </a:cubicBezTo>
                  <a:cubicBezTo>
                    <a:pt x="57" y="3"/>
                    <a:pt x="57" y="3"/>
                    <a:pt x="57" y="3"/>
                  </a:cubicBezTo>
                  <a:cubicBezTo>
                    <a:pt x="59" y="0"/>
                    <a:pt x="63" y="1"/>
                    <a:pt x="65" y="3"/>
                  </a:cubicBezTo>
                  <a:cubicBezTo>
                    <a:pt x="67" y="6"/>
                    <a:pt x="67" y="10"/>
                    <a:pt x="64" y="12"/>
                  </a:cubicBezTo>
                  <a:cubicBezTo>
                    <a:pt x="11" y="56"/>
                    <a:pt x="11" y="56"/>
                    <a:pt x="11" y="56"/>
                  </a:cubicBezTo>
                  <a:cubicBezTo>
                    <a:pt x="10" y="57"/>
                    <a:pt x="8" y="58"/>
                    <a:pt x="7" y="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71">
              <a:extLst>
                <a:ext uri="{FF2B5EF4-FFF2-40B4-BE49-F238E27FC236}">
                  <a16:creationId xmlns:a16="http://schemas.microsoft.com/office/drawing/2014/main" id="{351419A5-CCB8-0F4A-A9D8-85EBBC43D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2" y="708"/>
              <a:ext cx="93" cy="44"/>
            </a:xfrm>
            <a:custGeom>
              <a:avLst/>
              <a:gdLst>
                <a:gd name="T0" fmla="*/ 57 w 63"/>
                <a:gd name="T1" fmla="*/ 30 h 30"/>
                <a:gd name="T2" fmla="*/ 55 w 63"/>
                <a:gd name="T3" fmla="*/ 29 h 30"/>
                <a:gd name="T4" fmla="*/ 5 w 63"/>
                <a:gd name="T5" fmla="*/ 13 h 30"/>
                <a:gd name="T6" fmla="*/ 1 w 63"/>
                <a:gd name="T7" fmla="*/ 5 h 30"/>
                <a:gd name="T8" fmla="*/ 9 w 63"/>
                <a:gd name="T9" fmla="*/ 2 h 30"/>
                <a:gd name="T10" fmla="*/ 58 w 63"/>
                <a:gd name="T11" fmla="*/ 18 h 30"/>
                <a:gd name="T12" fmla="*/ 62 w 63"/>
                <a:gd name="T13" fmla="*/ 26 h 30"/>
                <a:gd name="T14" fmla="*/ 57 w 63"/>
                <a:gd name="T15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3" h="30">
                  <a:moveTo>
                    <a:pt x="57" y="30"/>
                  </a:moveTo>
                  <a:cubicBezTo>
                    <a:pt x="56" y="30"/>
                    <a:pt x="55" y="30"/>
                    <a:pt x="55" y="29"/>
                  </a:cubicBezTo>
                  <a:cubicBezTo>
                    <a:pt x="5" y="13"/>
                    <a:pt x="5" y="13"/>
                    <a:pt x="5" y="13"/>
                  </a:cubicBezTo>
                  <a:cubicBezTo>
                    <a:pt x="2" y="12"/>
                    <a:pt x="0" y="8"/>
                    <a:pt x="1" y="5"/>
                  </a:cubicBezTo>
                  <a:cubicBezTo>
                    <a:pt x="2" y="2"/>
                    <a:pt x="6" y="0"/>
                    <a:pt x="9" y="2"/>
                  </a:cubicBezTo>
                  <a:cubicBezTo>
                    <a:pt x="58" y="18"/>
                    <a:pt x="58" y="18"/>
                    <a:pt x="58" y="18"/>
                  </a:cubicBezTo>
                  <a:cubicBezTo>
                    <a:pt x="62" y="19"/>
                    <a:pt x="63" y="23"/>
                    <a:pt x="62" y="26"/>
                  </a:cubicBezTo>
                  <a:cubicBezTo>
                    <a:pt x="61" y="28"/>
                    <a:pt x="59" y="30"/>
                    <a:pt x="57" y="3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8" name="Freeform 72">
              <a:extLst>
                <a:ext uri="{FF2B5EF4-FFF2-40B4-BE49-F238E27FC236}">
                  <a16:creationId xmlns:a16="http://schemas.microsoft.com/office/drawing/2014/main" id="{E9D27936-5D5D-614F-8C1C-7B1D6C8F53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4" y="630"/>
              <a:ext cx="103" cy="113"/>
            </a:xfrm>
            <a:custGeom>
              <a:avLst/>
              <a:gdLst>
                <a:gd name="T0" fmla="*/ 6 w 70"/>
                <a:gd name="T1" fmla="*/ 78 h 78"/>
                <a:gd name="T2" fmla="*/ 3 w 70"/>
                <a:gd name="T3" fmla="*/ 77 h 78"/>
                <a:gd name="T4" fmla="*/ 2 w 70"/>
                <a:gd name="T5" fmla="*/ 68 h 78"/>
                <a:gd name="T6" fmla="*/ 58 w 70"/>
                <a:gd name="T7" fmla="*/ 3 h 78"/>
                <a:gd name="T8" fmla="*/ 67 w 70"/>
                <a:gd name="T9" fmla="*/ 2 h 78"/>
                <a:gd name="T10" fmla="*/ 67 w 70"/>
                <a:gd name="T11" fmla="*/ 10 h 78"/>
                <a:gd name="T12" fmla="*/ 11 w 70"/>
                <a:gd name="T13" fmla="*/ 76 h 78"/>
                <a:gd name="T14" fmla="*/ 6 w 70"/>
                <a:gd name="T1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0" h="78">
                  <a:moveTo>
                    <a:pt x="6" y="78"/>
                  </a:moveTo>
                  <a:cubicBezTo>
                    <a:pt x="5" y="78"/>
                    <a:pt x="4" y="78"/>
                    <a:pt x="3" y="77"/>
                  </a:cubicBezTo>
                  <a:cubicBezTo>
                    <a:pt x="0" y="75"/>
                    <a:pt x="0" y="71"/>
                    <a:pt x="2" y="68"/>
                  </a:cubicBezTo>
                  <a:cubicBezTo>
                    <a:pt x="58" y="3"/>
                    <a:pt x="58" y="3"/>
                    <a:pt x="58" y="3"/>
                  </a:cubicBezTo>
                  <a:cubicBezTo>
                    <a:pt x="60" y="0"/>
                    <a:pt x="64" y="0"/>
                    <a:pt x="67" y="2"/>
                  </a:cubicBezTo>
                  <a:cubicBezTo>
                    <a:pt x="69" y="4"/>
                    <a:pt x="70" y="8"/>
                    <a:pt x="67" y="10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8"/>
                    <a:pt x="8" y="78"/>
                    <a:pt x="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69" name="Group 147">
            <a:extLst>
              <a:ext uri="{FF2B5EF4-FFF2-40B4-BE49-F238E27FC236}">
                <a16:creationId xmlns:a16="http://schemas.microsoft.com/office/drawing/2014/main" id="{1A45C7C7-247A-8046-A96E-AD1F982C8EF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602982" y="4317934"/>
            <a:ext cx="492991" cy="480291"/>
            <a:chOff x="4660" y="3155"/>
            <a:chExt cx="427" cy="416"/>
          </a:xfrm>
          <a:solidFill>
            <a:schemeClr val="accent1"/>
          </a:solidFill>
        </p:grpSpPr>
        <p:sp>
          <p:nvSpPr>
            <p:cNvPr id="170" name="Freeform 148">
              <a:extLst>
                <a:ext uri="{FF2B5EF4-FFF2-40B4-BE49-F238E27FC236}">
                  <a16:creationId xmlns:a16="http://schemas.microsoft.com/office/drawing/2014/main" id="{8E8C409B-9E97-C84A-B9D3-A35AAE50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52" y="3213"/>
              <a:ext cx="75" cy="72"/>
            </a:xfrm>
            <a:custGeom>
              <a:avLst/>
              <a:gdLst>
                <a:gd name="T0" fmla="*/ 7 w 51"/>
                <a:gd name="T1" fmla="*/ 50 h 50"/>
                <a:gd name="T2" fmla="*/ 3 w 51"/>
                <a:gd name="T3" fmla="*/ 48 h 50"/>
                <a:gd name="T4" fmla="*/ 3 w 51"/>
                <a:gd name="T5" fmla="*/ 40 h 50"/>
                <a:gd name="T6" fmla="*/ 40 w 51"/>
                <a:gd name="T7" fmla="*/ 3 h 50"/>
                <a:gd name="T8" fmla="*/ 49 w 51"/>
                <a:gd name="T9" fmla="*/ 3 h 50"/>
                <a:gd name="T10" fmla="*/ 49 w 51"/>
                <a:gd name="T11" fmla="*/ 11 h 50"/>
                <a:gd name="T12" fmla="*/ 11 w 51"/>
                <a:gd name="T13" fmla="*/ 48 h 50"/>
                <a:gd name="T14" fmla="*/ 7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7" y="50"/>
                  </a:moveTo>
                  <a:cubicBezTo>
                    <a:pt x="6" y="50"/>
                    <a:pt x="4" y="49"/>
                    <a:pt x="3" y="48"/>
                  </a:cubicBezTo>
                  <a:cubicBezTo>
                    <a:pt x="0" y="46"/>
                    <a:pt x="0" y="42"/>
                    <a:pt x="3" y="40"/>
                  </a:cubicBezTo>
                  <a:cubicBezTo>
                    <a:pt x="40" y="3"/>
                    <a:pt x="40" y="3"/>
                    <a:pt x="40" y="3"/>
                  </a:cubicBezTo>
                  <a:cubicBezTo>
                    <a:pt x="42" y="0"/>
                    <a:pt x="46" y="0"/>
                    <a:pt x="49" y="3"/>
                  </a:cubicBezTo>
                  <a:cubicBezTo>
                    <a:pt x="51" y="5"/>
                    <a:pt x="51" y="9"/>
                    <a:pt x="49" y="11"/>
                  </a:cubicBezTo>
                  <a:cubicBezTo>
                    <a:pt x="11" y="48"/>
                    <a:pt x="11" y="48"/>
                    <a:pt x="11" y="48"/>
                  </a:cubicBezTo>
                  <a:cubicBezTo>
                    <a:pt x="10" y="49"/>
                    <a:pt x="9" y="50"/>
                    <a:pt x="7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1" name="Freeform 149">
              <a:extLst>
                <a:ext uri="{FF2B5EF4-FFF2-40B4-BE49-F238E27FC236}">
                  <a16:creationId xmlns:a16="http://schemas.microsoft.com/office/drawing/2014/main" id="{DA0B5ECD-870E-4848-9CD3-F2A48AAED9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2" name="Freeform 150">
              <a:extLst>
                <a:ext uri="{FF2B5EF4-FFF2-40B4-BE49-F238E27FC236}">
                  <a16:creationId xmlns:a16="http://schemas.microsoft.com/office/drawing/2014/main" id="{F35591AC-ECAA-6A44-8F99-819ED52E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0" y="3457"/>
              <a:ext cx="57" cy="55"/>
            </a:xfrm>
            <a:custGeom>
              <a:avLst/>
              <a:gdLst>
                <a:gd name="T0" fmla="*/ 32 w 39"/>
                <a:gd name="T1" fmla="*/ 38 h 38"/>
                <a:gd name="T2" fmla="*/ 28 w 39"/>
                <a:gd name="T3" fmla="*/ 36 h 38"/>
                <a:gd name="T4" fmla="*/ 2 w 39"/>
                <a:gd name="T5" fmla="*/ 11 h 38"/>
                <a:gd name="T6" fmla="*/ 2 w 39"/>
                <a:gd name="T7" fmla="*/ 2 h 38"/>
                <a:gd name="T8" fmla="*/ 11 w 39"/>
                <a:gd name="T9" fmla="*/ 2 h 38"/>
                <a:gd name="T10" fmla="*/ 36 w 39"/>
                <a:gd name="T11" fmla="*/ 28 h 38"/>
                <a:gd name="T12" fmla="*/ 36 w 39"/>
                <a:gd name="T13" fmla="*/ 36 h 38"/>
                <a:gd name="T14" fmla="*/ 32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32" y="38"/>
                  </a:moveTo>
                  <a:cubicBezTo>
                    <a:pt x="30" y="38"/>
                    <a:pt x="29" y="37"/>
                    <a:pt x="28" y="36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36" y="28"/>
                    <a:pt x="36" y="28"/>
                    <a:pt x="36" y="28"/>
                  </a:cubicBezTo>
                  <a:cubicBezTo>
                    <a:pt x="39" y="30"/>
                    <a:pt x="39" y="34"/>
                    <a:pt x="36" y="36"/>
                  </a:cubicBezTo>
                  <a:cubicBezTo>
                    <a:pt x="35" y="37"/>
                    <a:pt x="33" y="38"/>
                    <a:pt x="32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3" name="Freeform 151">
              <a:extLst>
                <a:ext uri="{FF2B5EF4-FFF2-40B4-BE49-F238E27FC236}">
                  <a16:creationId xmlns:a16="http://schemas.microsoft.com/office/drawing/2014/main" id="{7C40EEF9-FCC2-A541-B120-A451408799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4" name="Freeform 152">
              <a:extLst>
                <a:ext uri="{FF2B5EF4-FFF2-40B4-BE49-F238E27FC236}">
                  <a16:creationId xmlns:a16="http://schemas.microsoft.com/office/drawing/2014/main" id="{A9892F93-4546-3D4E-B74D-759D573B70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0" y="3213"/>
              <a:ext cx="75" cy="72"/>
            </a:xfrm>
            <a:custGeom>
              <a:avLst/>
              <a:gdLst>
                <a:gd name="T0" fmla="*/ 44 w 51"/>
                <a:gd name="T1" fmla="*/ 50 h 50"/>
                <a:gd name="T2" fmla="*/ 40 w 51"/>
                <a:gd name="T3" fmla="*/ 48 h 50"/>
                <a:gd name="T4" fmla="*/ 3 w 51"/>
                <a:gd name="T5" fmla="*/ 11 h 50"/>
                <a:gd name="T6" fmla="*/ 2 w 51"/>
                <a:gd name="T7" fmla="*/ 3 h 50"/>
                <a:gd name="T8" fmla="*/ 11 w 51"/>
                <a:gd name="T9" fmla="*/ 3 h 50"/>
                <a:gd name="T10" fmla="*/ 48 w 51"/>
                <a:gd name="T11" fmla="*/ 40 h 50"/>
                <a:gd name="T12" fmla="*/ 48 w 51"/>
                <a:gd name="T13" fmla="*/ 48 h 50"/>
                <a:gd name="T14" fmla="*/ 44 w 51"/>
                <a:gd name="T1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0">
                  <a:moveTo>
                    <a:pt x="44" y="50"/>
                  </a:moveTo>
                  <a:cubicBezTo>
                    <a:pt x="43" y="50"/>
                    <a:pt x="41" y="49"/>
                    <a:pt x="40" y="48"/>
                  </a:cubicBezTo>
                  <a:cubicBezTo>
                    <a:pt x="3" y="11"/>
                    <a:pt x="3" y="11"/>
                    <a:pt x="3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5" y="0"/>
                    <a:pt x="9" y="0"/>
                    <a:pt x="11" y="3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2"/>
                    <a:pt x="51" y="46"/>
                    <a:pt x="48" y="48"/>
                  </a:cubicBezTo>
                  <a:cubicBezTo>
                    <a:pt x="47" y="49"/>
                    <a:pt x="46" y="50"/>
                    <a:pt x="44" y="5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5" name="Freeform 153">
              <a:extLst>
                <a:ext uri="{FF2B5EF4-FFF2-40B4-BE49-F238E27FC236}">
                  <a16:creationId xmlns:a16="http://schemas.microsoft.com/office/drawing/2014/main" id="{FC0B3E8E-2558-BE41-ADEB-7D5023F6BD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155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6" name="Freeform 154">
              <a:extLst>
                <a:ext uri="{FF2B5EF4-FFF2-40B4-BE49-F238E27FC236}">
                  <a16:creationId xmlns:a16="http://schemas.microsoft.com/office/drawing/2014/main" id="{AF5CD9F4-8D4C-B94E-A070-7BA0E249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1" y="3457"/>
              <a:ext cx="56" cy="55"/>
            </a:xfrm>
            <a:custGeom>
              <a:avLst/>
              <a:gdLst>
                <a:gd name="T0" fmla="*/ 6 w 38"/>
                <a:gd name="T1" fmla="*/ 38 h 38"/>
                <a:gd name="T2" fmla="*/ 2 w 38"/>
                <a:gd name="T3" fmla="*/ 36 h 38"/>
                <a:gd name="T4" fmla="*/ 2 w 38"/>
                <a:gd name="T5" fmla="*/ 28 h 38"/>
                <a:gd name="T6" fmla="*/ 27 w 38"/>
                <a:gd name="T7" fmla="*/ 2 h 38"/>
                <a:gd name="T8" fmla="*/ 36 w 38"/>
                <a:gd name="T9" fmla="*/ 2 h 38"/>
                <a:gd name="T10" fmla="*/ 36 w 38"/>
                <a:gd name="T11" fmla="*/ 11 h 38"/>
                <a:gd name="T12" fmla="*/ 10 w 38"/>
                <a:gd name="T13" fmla="*/ 36 h 38"/>
                <a:gd name="T14" fmla="*/ 6 w 38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6" y="38"/>
                  </a:moveTo>
                  <a:cubicBezTo>
                    <a:pt x="5" y="38"/>
                    <a:pt x="3" y="37"/>
                    <a:pt x="2" y="36"/>
                  </a:cubicBezTo>
                  <a:cubicBezTo>
                    <a:pt x="0" y="34"/>
                    <a:pt x="0" y="30"/>
                    <a:pt x="2" y="28"/>
                  </a:cubicBezTo>
                  <a:cubicBezTo>
                    <a:pt x="27" y="2"/>
                    <a:pt x="27" y="2"/>
                    <a:pt x="27" y="2"/>
                  </a:cubicBezTo>
                  <a:cubicBezTo>
                    <a:pt x="30" y="0"/>
                    <a:pt x="33" y="0"/>
                    <a:pt x="36" y="2"/>
                  </a:cubicBezTo>
                  <a:cubicBezTo>
                    <a:pt x="38" y="4"/>
                    <a:pt x="38" y="8"/>
                    <a:pt x="36" y="11"/>
                  </a:cubicBezTo>
                  <a:cubicBezTo>
                    <a:pt x="10" y="36"/>
                    <a:pt x="10" y="36"/>
                    <a:pt x="10" y="36"/>
                  </a:cubicBezTo>
                  <a:cubicBezTo>
                    <a:pt x="9" y="37"/>
                    <a:pt x="8" y="38"/>
                    <a:pt x="6" y="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7" name="Freeform 155">
              <a:extLst>
                <a:ext uri="{FF2B5EF4-FFF2-40B4-BE49-F238E27FC236}">
                  <a16:creationId xmlns:a16="http://schemas.microsoft.com/office/drawing/2014/main" id="{B1B15CB0-A7E5-BC4F-A0BC-F0DE234CC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485"/>
              <a:ext cx="89" cy="86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8" name="Freeform 156">
              <a:extLst>
                <a:ext uri="{FF2B5EF4-FFF2-40B4-BE49-F238E27FC236}">
                  <a16:creationId xmlns:a16="http://schemas.microsoft.com/office/drawing/2014/main" id="{67AB54EA-1D00-BA41-A554-14265C9BA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44" y="3346"/>
              <a:ext cx="72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79" name="Freeform 157">
              <a:extLst>
                <a:ext uri="{FF2B5EF4-FFF2-40B4-BE49-F238E27FC236}">
                  <a16:creationId xmlns:a16="http://schemas.microsoft.com/office/drawing/2014/main" id="{7CFDB85D-494A-024F-86F2-B6983F221C9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98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0" name="Freeform 158">
              <a:extLst>
                <a:ext uri="{FF2B5EF4-FFF2-40B4-BE49-F238E27FC236}">
                  <a16:creationId xmlns:a16="http://schemas.microsoft.com/office/drawing/2014/main" id="{29B1044C-E2D2-6641-83C4-F6039E8C3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3346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5" y="0"/>
                    <a:pt x="48" y="2"/>
                    <a:pt x="48" y="6"/>
                  </a:cubicBezTo>
                  <a:cubicBezTo>
                    <a:pt x="48" y="9"/>
                    <a:pt x="45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1" name="Freeform 159">
              <a:extLst>
                <a:ext uri="{FF2B5EF4-FFF2-40B4-BE49-F238E27FC236}">
                  <a16:creationId xmlns:a16="http://schemas.microsoft.com/office/drawing/2014/main" id="{D04495BF-6265-7A4F-9624-AF37EE9A7B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60" y="3311"/>
              <a:ext cx="89" cy="87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4" y="60"/>
                    <a:pt x="0" y="46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47" y="0"/>
                    <a:pt x="60" y="13"/>
                    <a:pt x="60" y="30"/>
                  </a:cubicBezTo>
                  <a:cubicBezTo>
                    <a:pt x="60" y="46"/>
                    <a:pt x="47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2" name="Oval 160">
              <a:extLst>
                <a:ext uri="{FF2B5EF4-FFF2-40B4-BE49-F238E27FC236}">
                  <a16:creationId xmlns:a16="http://schemas.microsoft.com/office/drawing/2014/main" id="{0DCD1D92-34C0-2940-9188-97E05488F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3434"/>
              <a:ext cx="29" cy="2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83" name="Freeform 161">
              <a:extLst>
                <a:ext uri="{FF2B5EF4-FFF2-40B4-BE49-F238E27FC236}">
                  <a16:creationId xmlns:a16="http://schemas.microsoft.com/office/drawing/2014/main" id="{7619177A-DB0B-F247-9FF6-F0476A03D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1" y="3275"/>
              <a:ext cx="107" cy="146"/>
            </a:xfrm>
            <a:custGeom>
              <a:avLst/>
              <a:gdLst>
                <a:gd name="T0" fmla="*/ 36 w 72"/>
                <a:gd name="T1" fmla="*/ 101 h 101"/>
                <a:gd name="T2" fmla="*/ 30 w 72"/>
                <a:gd name="T3" fmla="*/ 95 h 101"/>
                <a:gd name="T4" fmla="*/ 30 w 72"/>
                <a:gd name="T5" fmla="*/ 65 h 101"/>
                <a:gd name="T6" fmla="*/ 36 w 72"/>
                <a:gd name="T7" fmla="*/ 59 h 101"/>
                <a:gd name="T8" fmla="*/ 60 w 72"/>
                <a:gd name="T9" fmla="*/ 36 h 101"/>
                <a:gd name="T10" fmla="*/ 36 w 72"/>
                <a:gd name="T11" fmla="*/ 12 h 101"/>
                <a:gd name="T12" fmla="*/ 12 w 72"/>
                <a:gd name="T13" fmla="*/ 36 h 101"/>
                <a:gd name="T14" fmla="*/ 6 w 72"/>
                <a:gd name="T15" fmla="*/ 42 h 101"/>
                <a:gd name="T16" fmla="*/ 0 w 72"/>
                <a:gd name="T17" fmla="*/ 36 h 101"/>
                <a:gd name="T18" fmla="*/ 36 w 72"/>
                <a:gd name="T19" fmla="*/ 0 h 101"/>
                <a:gd name="T20" fmla="*/ 72 w 72"/>
                <a:gd name="T21" fmla="*/ 36 h 101"/>
                <a:gd name="T22" fmla="*/ 42 w 72"/>
                <a:gd name="T23" fmla="*/ 71 h 101"/>
                <a:gd name="T24" fmla="*/ 42 w 72"/>
                <a:gd name="T25" fmla="*/ 95 h 101"/>
                <a:gd name="T26" fmla="*/ 36 w 72"/>
                <a:gd name="T27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101">
                  <a:moveTo>
                    <a:pt x="36" y="101"/>
                  </a:moveTo>
                  <a:cubicBezTo>
                    <a:pt x="33" y="101"/>
                    <a:pt x="30" y="99"/>
                    <a:pt x="30" y="95"/>
                  </a:cubicBezTo>
                  <a:cubicBezTo>
                    <a:pt x="30" y="65"/>
                    <a:pt x="30" y="65"/>
                    <a:pt x="30" y="65"/>
                  </a:cubicBezTo>
                  <a:cubicBezTo>
                    <a:pt x="30" y="62"/>
                    <a:pt x="33" y="59"/>
                    <a:pt x="36" y="59"/>
                  </a:cubicBezTo>
                  <a:cubicBezTo>
                    <a:pt x="49" y="59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ubicBezTo>
                    <a:pt x="23" y="12"/>
                    <a:pt x="12" y="23"/>
                    <a:pt x="12" y="36"/>
                  </a:cubicBezTo>
                  <a:cubicBezTo>
                    <a:pt x="12" y="39"/>
                    <a:pt x="10" y="42"/>
                    <a:pt x="6" y="42"/>
                  </a:cubicBezTo>
                  <a:cubicBezTo>
                    <a:pt x="3" y="42"/>
                    <a:pt x="0" y="39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3"/>
                    <a:pt x="59" y="68"/>
                    <a:pt x="42" y="71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2" y="99"/>
                    <a:pt x="39" y="101"/>
                    <a:pt x="36" y="10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185" name="Group 98">
            <a:extLst>
              <a:ext uri="{FF2B5EF4-FFF2-40B4-BE49-F238E27FC236}">
                <a16:creationId xmlns:a16="http://schemas.microsoft.com/office/drawing/2014/main" id="{7C33E39D-1B8D-8E4E-9D4F-DA8DD65CA1F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23794" y="4324704"/>
            <a:ext cx="503382" cy="466750"/>
            <a:chOff x="348" y="3011"/>
            <a:chExt cx="426" cy="395"/>
          </a:xfrm>
          <a:solidFill>
            <a:schemeClr val="accent1"/>
          </a:solidFill>
        </p:grpSpPr>
        <p:sp>
          <p:nvSpPr>
            <p:cNvPr id="186" name="Freeform 99">
              <a:extLst>
                <a:ext uri="{FF2B5EF4-FFF2-40B4-BE49-F238E27FC236}">
                  <a16:creationId xmlns:a16="http://schemas.microsoft.com/office/drawing/2014/main" id="{AD8832E6-74B8-124A-AD34-263F9478BAD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3011"/>
              <a:ext cx="426" cy="395"/>
            </a:xfrm>
            <a:custGeom>
              <a:avLst/>
              <a:gdLst>
                <a:gd name="T0" fmla="*/ 16 w 288"/>
                <a:gd name="T1" fmla="*/ 267 h 267"/>
                <a:gd name="T2" fmla="*/ 12 w 288"/>
                <a:gd name="T3" fmla="*/ 265 h 267"/>
                <a:gd name="T4" fmla="*/ 11 w 288"/>
                <a:gd name="T5" fmla="*/ 258 h 267"/>
                <a:gd name="T6" fmla="*/ 40 w 288"/>
                <a:gd name="T7" fmla="*/ 201 h 267"/>
                <a:gd name="T8" fmla="*/ 0 w 288"/>
                <a:gd name="T9" fmla="*/ 119 h 267"/>
                <a:gd name="T10" fmla="*/ 144 w 288"/>
                <a:gd name="T11" fmla="*/ 0 h 267"/>
                <a:gd name="T12" fmla="*/ 288 w 288"/>
                <a:gd name="T13" fmla="*/ 119 h 267"/>
                <a:gd name="T14" fmla="*/ 144 w 288"/>
                <a:gd name="T15" fmla="*/ 237 h 267"/>
                <a:gd name="T16" fmla="*/ 96 w 288"/>
                <a:gd name="T17" fmla="*/ 231 h 267"/>
                <a:gd name="T18" fmla="*/ 19 w 288"/>
                <a:gd name="T19" fmla="*/ 267 h 267"/>
                <a:gd name="T20" fmla="*/ 16 w 288"/>
                <a:gd name="T21" fmla="*/ 267 h 267"/>
                <a:gd name="T22" fmla="*/ 144 w 288"/>
                <a:gd name="T23" fmla="*/ 12 h 267"/>
                <a:gd name="T24" fmla="*/ 12 w 288"/>
                <a:gd name="T25" fmla="*/ 119 h 267"/>
                <a:gd name="T26" fmla="*/ 51 w 288"/>
                <a:gd name="T27" fmla="*/ 194 h 267"/>
                <a:gd name="T28" fmla="*/ 52 w 288"/>
                <a:gd name="T29" fmla="*/ 202 h 267"/>
                <a:gd name="T30" fmla="*/ 29 w 288"/>
                <a:gd name="T31" fmla="*/ 248 h 267"/>
                <a:gd name="T32" fmla="*/ 93 w 288"/>
                <a:gd name="T33" fmla="*/ 219 h 267"/>
                <a:gd name="T34" fmla="*/ 97 w 288"/>
                <a:gd name="T35" fmla="*/ 218 h 267"/>
                <a:gd name="T36" fmla="*/ 144 w 288"/>
                <a:gd name="T37" fmla="*/ 225 h 267"/>
                <a:gd name="T38" fmla="*/ 276 w 288"/>
                <a:gd name="T39" fmla="*/ 119 h 267"/>
                <a:gd name="T40" fmla="*/ 144 w 288"/>
                <a:gd name="T41" fmla="*/ 12 h 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88" h="267">
                  <a:moveTo>
                    <a:pt x="16" y="267"/>
                  </a:moveTo>
                  <a:cubicBezTo>
                    <a:pt x="14" y="267"/>
                    <a:pt x="13" y="267"/>
                    <a:pt x="12" y="265"/>
                  </a:cubicBezTo>
                  <a:cubicBezTo>
                    <a:pt x="10" y="263"/>
                    <a:pt x="9" y="261"/>
                    <a:pt x="11" y="258"/>
                  </a:cubicBezTo>
                  <a:cubicBezTo>
                    <a:pt x="40" y="201"/>
                    <a:pt x="40" y="201"/>
                    <a:pt x="40" y="201"/>
                  </a:cubicBezTo>
                  <a:cubicBezTo>
                    <a:pt x="14" y="179"/>
                    <a:pt x="0" y="150"/>
                    <a:pt x="0" y="119"/>
                  </a:cubicBezTo>
                  <a:cubicBezTo>
                    <a:pt x="0" y="53"/>
                    <a:pt x="64" y="0"/>
                    <a:pt x="144" y="0"/>
                  </a:cubicBezTo>
                  <a:cubicBezTo>
                    <a:pt x="223" y="0"/>
                    <a:pt x="288" y="53"/>
                    <a:pt x="288" y="119"/>
                  </a:cubicBezTo>
                  <a:cubicBezTo>
                    <a:pt x="288" y="184"/>
                    <a:pt x="223" y="237"/>
                    <a:pt x="144" y="237"/>
                  </a:cubicBezTo>
                  <a:cubicBezTo>
                    <a:pt x="127" y="237"/>
                    <a:pt x="111" y="235"/>
                    <a:pt x="96" y="231"/>
                  </a:cubicBezTo>
                  <a:cubicBezTo>
                    <a:pt x="19" y="267"/>
                    <a:pt x="19" y="267"/>
                    <a:pt x="19" y="267"/>
                  </a:cubicBezTo>
                  <a:cubicBezTo>
                    <a:pt x="18" y="267"/>
                    <a:pt x="17" y="267"/>
                    <a:pt x="16" y="267"/>
                  </a:cubicBezTo>
                  <a:close/>
                  <a:moveTo>
                    <a:pt x="144" y="12"/>
                  </a:moveTo>
                  <a:cubicBezTo>
                    <a:pt x="71" y="12"/>
                    <a:pt x="12" y="60"/>
                    <a:pt x="12" y="119"/>
                  </a:cubicBezTo>
                  <a:cubicBezTo>
                    <a:pt x="12" y="147"/>
                    <a:pt x="26" y="174"/>
                    <a:pt x="51" y="194"/>
                  </a:cubicBezTo>
                  <a:cubicBezTo>
                    <a:pt x="53" y="196"/>
                    <a:pt x="54" y="199"/>
                    <a:pt x="52" y="202"/>
                  </a:cubicBezTo>
                  <a:cubicBezTo>
                    <a:pt x="29" y="248"/>
                    <a:pt x="29" y="248"/>
                    <a:pt x="29" y="248"/>
                  </a:cubicBezTo>
                  <a:cubicBezTo>
                    <a:pt x="93" y="219"/>
                    <a:pt x="93" y="219"/>
                    <a:pt x="93" y="219"/>
                  </a:cubicBezTo>
                  <a:cubicBezTo>
                    <a:pt x="94" y="218"/>
                    <a:pt x="96" y="218"/>
                    <a:pt x="97" y="218"/>
                  </a:cubicBezTo>
                  <a:cubicBezTo>
                    <a:pt x="112" y="223"/>
                    <a:pt x="128" y="225"/>
                    <a:pt x="144" y="225"/>
                  </a:cubicBezTo>
                  <a:cubicBezTo>
                    <a:pt x="216" y="225"/>
                    <a:pt x="276" y="178"/>
                    <a:pt x="276" y="119"/>
                  </a:cubicBezTo>
                  <a:cubicBezTo>
                    <a:pt x="276" y="60"/>
                    <a:pt x="216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7" name="Freeform 100">
              <a:extLst>
                <a:ext uri="{FF2B5EF4-FFF2-40B4-BE49-F238E27FC236}">
                  <a16:creationId xmlns:a16="http://schemas.microsoft.com/office/drawing/2014/main" id="{8A44DBE0-E9B2-D848-B6E3-CCE472D44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" y="3092"/>
              <a:ext cx="124" cy="145"/>
            </a:xfrm>
            <a:custGeom>
              <a:avLst/>
              <a:gdLst>
                <a:gd name="T0" fmla="*/ 42 w 84"/>
                <a:gd name="T1" fmla="*/ 98 h 98"/>
                <a:gd name="T2" fmla="*/ 36 w 84"/>
                <a:gd name="T3" fmla="*/ 92 h 98"/>
                <a:gd name="T4" fmla="*/ 36 w 84"/>
                <a:gd name="T5" fmla="*/ 77 h 98"/>
                <a:gd name="T6" fmla="*/ 42 w 84"/>
                <a:gd name="T7" fmla="*/ 71 h 98"/>
                <a:gd name="T8" fmla="*/ 72 w 84"/>
                <a:gd name="T9" fmla="*/ 42 h 98"/>
                <a:gd name="T10" fmla="*/ 42 w 84"/>
                <a:gd name="T11" fmla="*/ 12 h 98"/>
                <a:gd name="T12" fmla="*/ 12 w 84"/>
                <a:gd name="T13" fmla="*/ 43 h 98"/>
                <a:gd name="T14" fmla="*/ 6 w 84"/>
                <a:gd name="T15" fmla="*/ 49 h 98"/>
                <a:gd name="T16" fmla="*/ 0 w 84"/>
                <a:gd name="T17" fmla="*/ 43 h 98"/>
                <a:gd name="T18" fmla="*/ 42 w 84"/>
                <a:gd name="T19" fmla="*/ 0 h 98"/>
                <a:gd name="T20" fmla="*/ 84 w 84"/>
                <a:gd name="T21" fmla="*/ 42 h 98"/>
                <a:gd name="T22" fmla="*/ 48 w 84"/>
                <a:gd name="T23" fmla="*/ 83 h 98"/>
                <a:gd name="T24" fmla="*/ 48 w 84"/>
                <a:gd name="T25" fmla="*/ 92 h 98"/>
                <a:gd name="T26" fmla="*/ 42 w 84"/>
                <a:gd name="T27" fmla="*/ 9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98">
                  <a:moveTo>
                    <a:pt x="42" y="98"/>
                  </a:moveTo>
                  <a:cubicBezTo>
                    <a:pt x="38" y="98"/>
                    <a:pt x="36" y="95"/>
                    <a:pt x="36" y="92"/>
                  </a:cubicBezTo>
                  <a:cubicBezTo>
                    <a:pt x="36" y="77"/>
                    <a:pt x="36" y="77"/>
                    <a:pt x="36" y="77"/>
                  </a:cubicBezTo>
                  <a:cubicBezTo>
                    <a:pt x="36" y="74"/>
                    <a:pt x="38" y="71"/>
                    <a:pt x="42" y="71"/>
                  </a:cubicBezTo>
                  <a:cubicBezTo>
                    <a:pt x="58" y="71"/>
                    <a:pt x="72" y="58"/>
                    <a:pt x="72" y="42"/>
                  </a:cubicBezTo>
                  <a:cubicBezTo>
                    <a:pt x="72" y="25"/>
                    <a:pt x="58" y="12"/>
                    <a:pt x="42" y="12"/>
                  </a:cubicBezTo>
                  <a:cubicBezTo>
                    <a:pt x="25" y="12"/>
                    <a:pt x="12" y="26"/>
                    <a:pt x="12" y="43"/>
                  </a:cubicBezTo>
                  <a:cubicBezTo>
                    <a:pt x="12" y="46"/>
                    <a:pt x="9" y="49"/>
                    <a:pt x="6" y="49"/>
                  </a:cubicBezTo>
                  <a:cubicBezTo>
                    <a:pt x="2" y="49"/>
                    <a:pt x="0" y="46"/>
                    <a:pt x="0" y="43"/>
                  </a:cubicBezTo>
                  <a:cubicBezTo>
                    <a:pt x="0" y="19"/>
                    <a:pt x="18" y="0"/>
                    <a:pt x="42" y="0"/>
                  </a:cubicBezTo>
                  <a:cubicBezTo>
                    <a:pt x="65" y="0"/>
                    <a:pt x="84" y="19"/>
                    <a:pt x="84" y="42"/>
                  </a:cubicBezTo>
                  <a:cubicBezTo>
                    <a:pt x="84" y="62"/>
                    <a:pt x="68" y="80"/>
                    <a:pt x="48" y="83"/>
                  </a:cubicBezTo>
                  <a:cubicBezTo>
                    <a:pt x="48" y="92"/>
                    <a:pt x="48" y="92"/>
                    <a:pt x="48" y="92"/>
                  </a:cubicBezTo>
                  <a:cubicBezTo>
                    <a:pt x="48" y="95"/>
                    <a:pt x="45" y="98"/>
                    <a:pt x="42" y="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88" name="Oval 101">
              <a:extLst>
                <a:ext uri="{FF2B5EF4-FFF2-40B4-BE49-F238E27FC236}">
                  <a16:creationId xmlns:a16="http://schemas.microsoft.com/office/drawing/2014/main" id="{AC4C9687-F04A-6D47-9FC0-46BA1393F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" y="3250"/>
              <a:ext cx="36" cy="36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189" name="Group 133">
            <a:extLst>
              <a:ext uri="{FF2B5EF4-FFF2-40B4-BE49-F238E27FC236}">
                <a16:creationId xmlns:a16="http://schemas.microsoft.com/office/drawing/2014/main" id="{E59F227F-CDAA-2645-BBA5-7162A1A03A9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69996" y="4304038"/>
            <a:ext cx="508082" cy="508082"/>
            <a:chOff x="5508" y="2995"/>
            <a:chExt cx="427" cy="427"/>
          </a:xfrm>
          <a:solidFill>
            <a:schemeClr val="accent1"/>
          </a:solidFill>
        </p:grpSpPr>
        <p:sp>
          <p:nvSpPr>
            <p:cNvPr id="190" name="Freeform 134">
              <a:extLst>
                <a:ext uri="{FF2B5EF4-FFF2-40B4-BE49-F238E27FC236}">
                  <a16:creationId xmlns:a16="http://schemas.microsoft.com/office/drawing/2014/main" id="{B7172BEF-887A-9048-B469-007E20F8B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0" y="2995"/>
              <a:ext cx="285" cy="249"/>
            </a:xfrm>
            <a:custGeom>
              <a:avLst/>
              <a:gdLst>
                <a:gd name="T0" fmla="*/ 90 w 192"/>
                <a:gd name="T1" fmla="*/ 168 h 168"/>
                <a:gd name="T2" fmla="*/ 87 w 192"/>
                <a:gd name="T3" fmla="*/ 168 h 168"/>
                <a:gd name="T4" fmla="*/ 84 w 192"/>
                <a:gd name="T5" fmla="*/ 162 h 168"/>
                <a:gd name="T6" fmla="*/ 84 w 192"/>
                <a:gd name="T7" fmla="*/ 120 h 168"/>
                <a:gd name="T8" fmla="*/ 72 w 192"/>
                <a:gd name="T9" fmla="*/ 120 h 168"/>
                <a:gd name="T10" fmla="*/ 72 w 192"/>
                <a:gd name="T11" fmla="*/ 108 h 168"/>
                <a:gd name="T12" fmla="*/ 90 w 192"/>
                <a:gd name="T13" fmla="*/ 108 h 168"/>
                <a:gd name="T14" fmla="*/ 96 w 192"/>
                <a:gd name="T15" fmla="*/ 114 h 168"/>
                <a:gd name="T16" fmla="*/ 96 w 192"/>
                <a:gd name="T17" fmla="*/ 148 h 168"/>
                <a:gd name="T18" fmla="*/ 138 w 192"/>
                <a:gd name="T19" fmla="*/ 110 h 168"/>
                <a:gd name="T20" fmla="*/ 142 w 192"/>
                <a:gd name="T21" fmla="*/ 108 h 168"/>
                <a:gd name="T22" fmla="*/ 180 w 192"/>
                <a:gd name="T23" fmla="*/ 108 h 168"/>
                <a:gd name="T24" fmla="*/ 180 w 192"/>
                <a:gd name="T25" fmla="*/ 12 h 168"/>
                <a:gd name="T26" fmla="*/ 12 w 192"/>
                <a:gd name="T27" fmla="*/ 12 h 168"/>
                <a:gd name="T28" fmla="*/ 12 w 192"/>
                <a:gd name="T29" fmla="*/ 54 h 168"/>
                <a:gd name="T30" fmla="*/ 0 w 192"/>
                <a:gd name="T31" fmla="*/ 54 h 168"/>
                <a:gd name="T32" fmla="*/ 0 w 192"/>
                <a:gd name="T33" fmla="*/ 6 h 168"/>
                <a:gd name="T34" fmla="*/ 6 w 192"/>
                <a:gd name="T35" fmla="*/ 0 h 168"/>
                <a:gd name="T36" fmla="*/ 186 w 192"/>
                <a:gd name="T37" fmla="*/ 0 h 168"/>
                <a:gd name="T38" fmla="*/ 192 w 192"/>
                <a:gd name="T39" fmla="*/ 6 h 168"/>
                <a:gd name="T40" fmla="*/ 192 w 192"/>
                <a:gd name="T41" fmla="*/ 114 h 168"/>
                <a:gd name="T42" fmla="*/ 186 w 192"/>
                <a:gd name="T43" fmla="*/ 120 h 168"/>
                <a:gd name="T44" fmla="*/ 144 w 192"/>
                <a:gd name="T45" fmla="*/ 120 h 168"/>
                <a:gd name="T46" fmla="*/ 94 w 192"/>
                <a:gd name="T47" fmla="*/ 166 h 168"/>
                <a:gd name="T48" fmla="*/ 90 w 192"/>
                <a:gd name="T49" fmla="*/ 16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2" h="168">
                  <a:moveTo>
                    <a:pt x="90" y="168"/>
                  </a:moveTo>
                  <a:cubicBezTo>
                    <a:pt x="89" y="168"/>
                    <a:pt x="88" y="168"/>
                    <a:pt x="87" y="168"/>
                  </a:cubicBezTo>
                  <a:cubicBezTo>
                    <a:pt x="85" y="167"/>
                    <a:pt x="84" y="164"/>
                    <a:pt x="84" y="162"/>
                  </a:cubicBezTo>
                  <a:cubicBezTo>
                    <a:pt x="84" y="120"/>
                    <a:pt x="84" y="120"/>
                    <a:pt x="84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08"/>
                    <a:pt x="72" y="108"/>
                    <a:pt x="72" y="108"/>
                  </a:cubicBezTo>
                  <a:cubicBezTo>
                    <a:pt x="90" y="108"/>
                    <a:pt x="90" y="108"/>
                    <a:pt x="90" y="108"/>
                  </a:cubicBezTo>
                  <a:cubicBezTo>
                    <a:pt x="93" y="108"/>
                    <a:pt x="96" y="111"/>
                    <a:pt x="96" y="114"/>
                  </a:cubicBezTo>
                  <a:cubicBezTo>
                    <a:pt x="96" y="148"/>
                    <a:pt x="96" y="148"/>
                    <a:pt x="96" y="148"/>
                  </a:cubicBezTo>
                  <a:cubicBezTo>
                    <a:pt x="138" y="110"/>
                    <a:pt x="138" y="110"/>
                    <a:pt x="138" y="110"/>
                  </a:cubicBezTo>
                  <a:cubicBezTo>
                    <a:pt x="139" y="109"/>
                    <a:pt x="140" y="108"/>
                    <a:pt x="142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0" y="12"/>
                    <a:pt x="180" y="12"/>
                    <a:pt x="18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54"/>
                    <a:pt x="12" y="54"/>
                    <a:pt x="12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86" y="0"/>
                    <a:pt x="186" y="0"/>
                    <a:pt x="186" y="0"/>
                  </a:cubicBezTo>
                  <a:cubicBezTo>
                    <a:pt x="189" y="0"/>
                    <a:pt x="192" y="3"/>
                    <a:pt x="192" y="6"/>
                  </a:cubicBezTo>
                  <a:cubicBezTo>
                    <a:pt x="192" y="114"/>
                    <a:pt x="192" y="114"/>
                    <a:pt x="192" y="114"/>
                  </a:cubicBezTo>
                  <a:cubicBezTo>
                    <a:pt x="192" y="117"/>
                    <a:pt x="189" y="120"/>
                    <a:pt x="186" y="120"/>
                  </a:cubicBezTo>
                  <a:cubicBezTo>
                    <a:pt x="144" y="120"/>
                    <a:pt x="144" y="120"/>
                    <a:pt x="144" y="120"/>
                  </a:cubicBezTo>
                  <a:cubicBezTo>
                    <a:pt x="94" y="166"/>
                    <a:pt x="94" y="166"/>
                    <a:pt x="94" y="166"/>
                  </a:cubicBezTo>
                  <a:cubicBezTo>
                    <a:pt x="93" y="167"/>
                    <a:pt x="91" y="168"/>
                    <a:pt x="90" y="16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1" name="Rectangle 135">
              <a:extLst>
                <a:ext uri="{FF2B5EF4-FFF2-40B4-BE49-F238E27FC236}">
                  <a16:creationId xmlns:a16="http://schemas.microsoft.com/office/drawing/2014/main" id="{1FB3B654-0FC6-174C-A116-B31706E9D7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6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2" name="Rectangle 136">
              <a:extLst>
                <a:ext uri="{FF2B5EF4-FFF2-40B4-BE49-F238E27FC236}">
                  <a16:creationId xmlns:a16="http://schemas.microsoft.com/office/drawing/2014/main" id="{9946ABE7-23E6-9B4E-B0D7-4ECCCED3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93" y="3084"/>
              <a:ext cx="17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3" name="Rectangle 137">
              <a:extLst>
                <a:ext uri="{FF2B5EF4-FFF2-40B4-BE49-F238E27FC236}">
                  <a16:creationId xmlns:a16="http://schemas.microsoft.com/office/drawing/2014/main" id="{39F0F16D-8FEF-344E-AADA-A92E5B93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9" y="3084"/>
              <a:ext cx="18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194" name="Freeform 138">
              <a:extLst>
                <a:ext uri="{FF2B5EF4-FFF2-40B4-BE49-F238E27FC236}">
                  <a16:creationId xmlns:a16="http://schemas.microsoft.com/office/drawing/2014/main" id="{FDA36911-8FD6-754B-8C4F-BF81FB3448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08" y="3120"/>
              <a:ext cx="285" cy="302"/>
            </a:xfrm>
            <a:custGeom>
              <a:avLst/>
              <a:gdLst>
                <a:gd name="T0" fmla="*/ 186 w 192"/>
                <a:gd name="T1" fmla="*/ 204 h 204"/>
                <a:gd name="T2" fmla="*/ 6 w 192"/>
                <a:gd name="T3" fmla="*/ 204 h 204"/>
                <a:gd name="T4" fmla="*/ 0 w 192"/>
                <a:gd name="T5" fmla="*/ 198 h 204"/>
                <a:gd name="T6" fmla="*/ 0 w 192"/>
                <a:gd name="T7" fmla="*/ 168 h 204"/>
                <a:gd name="T8" fmla="*/ 25 w 192"/>
                <a:gd name="T9" fmla="*/ 147 h 204"/>
                <a:gd name="T10" fmla="*/ 66 w 192"/>
                <a:gd name="T11" fmla="*/ 128 h 204"/>
                <a:gd name="T12" fmla="*/ 66 w 192"/>
                <a:gd name="T13" fmla="*/ 111 h 204"/>
                <a:gd name="T14" fmla="*/ 54 w 192"/>
                <a:gd name="T15" fmla="*/ 83 h 204"/>
                <a:gd name="T16" fmla="*/ 45 w 192"/>
                <a:gd name="T17" fmla="*/ 66 h 204"/>
                <a:gd name="T18" fmla="*/ 52 w 192"/>
                <a:gd name="T19" fmla="*/ 50 h 204"/>
                <a:gd name="T20" fmla="*/ 49 w 192"/>
                <a:gd name="T21" fmla="*/ 22 h 204"/>
                <a:gd name="T22" fmla="*/ 61 w 192"/>
                <a:gd name="T23" fmla="*/ 18 h 204"/>
                <a:gd name="T24" fmla="*/ 101 w 192"/>
                <a:gd name="T25" fmla="*/ 0 h 204"/>
                <a:gd name="T26" fmla="*/ 142 w 192"/>
                <a:gd name="T27" fmla="*/ 23 h 204"/>
                <a:gd name="T28" fmla="*/ 139 w 192"/>
                <a:gd name="T29" fmla="*/ 51 h 204"/>
                <a:gd name="T30" fmla="*/ 142 w 192"/>
                <a:gd name="T31" fmla="*/ 54 h 204"/>
                <a:gd name="T32" fmla="*/ 144 w 192"/>
                <a:gd name="T33" fmla="*/ 65 h 204"/>
                <a:gd name="T34" fmla="*/ 137 w 192"/>
                <a:gd name="T35" fmla="*/ 82 h 204"/>
                <a:gd name="T36" fmla="*/ 126 w 192"/>
                <a:gd name="T37" fmla="*/ 111 h 204"/>
                <a:gd name="T38" fmla="*/ 126 w 192"/>
                <a:gd name="T39" fmla="*/ 128 h 204"/>
                <a:gd name="T40" fmla="*/ 167 w 192"/>
                <a:gd name="T41" fmla="*/ 147 h 204"/>
                <a:gd name="T42" fmla="*/ 192 w 192"/>
                <a:gd name="T43" fmla="*/ 168 h 204"/>
                <a:gd name="T44" fmla="*/ 192 w 192"/>
                <a:gd name="T45" fmla="*/ 198 h 204"/>
                <a:gd name="T46" fmla="*/ 186 w 192"/>
                <a:gd name="T47" fmla="*/ 204 h 204"/>
                <a:gd name="T48" fmla="*/ 12 w 192"/>
                <a:gd name="T49" fmla="*/ 192 h 204"/>
                <a:gd name="T50" fmla="*/ 180 w 192"/>
                <a:gd name="T51" fmla="*/ 192 h 204"/>
                <a:gd name="T52" fmla="*/ 180 w 192"/>
                <a:gd name="T53" fmla="*/ 169 h 204"/>
                <a:gd name="T54" fmla="*/ 118 w 192"/>
                <a:gd name="T55" fmla="*/ 138 h 204"/>
                <a:gd name="T56" fmla="*/ 114 w 192"/>
                <a:gd name="T57" fmla="*/ 132 h 204"/>
                <a:gd name="T58" fmla="*/ 114 w 192"/>
                <a:gd name="T59" fmla="*/ 108 h 204"/>
                <a:gd name="T60" fmla="*/ 118 w 192"/>
                <a:gd name="T61" fmla="*/ 102 h 204"/>
                <a:gd name="T62" fmla="*/ 118 w 192"/>
                <a:gd name="T63" fmla="*/ 102 h 204"/>
                <a:gd name="T64" fmla="*/ 125 w 192"/>
                <a:gd name="T65" fmla="*/ 78 h 204"/>
                <a:gd name="T66" fmla="*/ 130 w 192"/>
                <a:gd name="T67" fmla="*/ 72 h 204"/>
                <a:gd name="T68" fmla="*/ 132 w 192"/>
                <a:gd name="T69" fmla="*/ 61 h 204"/>
                <a:gd name="T70" fmla="*/ 131 w 192"/>
                <a:gd name="T71" fmla="*/ 60 h 204"/>
                <a:gd name="T72" fmla="*/ 125 w 192"/>
                <a:gd name="T73" fmla="*/ 54 h 204"/>
                <a:gd name="T74" fmla="*/ 127 w 192"/>
                <a:gd name="T75" fmla="*/ 48 h 204"/>
                <a:gd name="T76" fmla="*/ 130 w 192"/>
                <a:gd name="T77" fmla="*/ 25 h 204"/>
                <a:gd name="T78" fmla="*/ 101 w 192"/>
                <a:gd name="T79" fmla="*/ 12 h 204"/>
                <a:gd name="T80" fmla="*/ 71 w 192"/>
                <a:gd name="T81" fmla="*/ 25 h 204"/>
                <a:gd name="T82" fmla="*/ 64 w 192"/>
                <a:gd name="T83" fmla="*/ 30 h 204"/>
                <a:gd name="T84" fmla="*/ 58 w 192"/>
                <a:gd name="T85" fmla="*/ 30 h 204"/>
                <a:gd name="T86" fmla="*/ 63 w 192"/>
                <a:gd name="T87" fmla="*/ 46 h 204"/>
                <a:gd name="T88" fmla="*/ 66 w 192"/>
                <a:gd name="T89" fmla="*/ 54 h 204"/>
                <a:gd name="T90" fmla="*/ 60 w 192"/>
                <a:gd name="T91" fmla="*/ 60 h 204"/>
                <a:gd name="T92" fmla="*/ 57 w 192"/>
                <a:gd name="T93" fmla="*/ 66 h 204"/>
                <a:gd name="T94" fmla="*/ 60 w 192"/>
                <a:gd name="T95" fmla="*/ 72 h 204"/>
                <a:gd name="T96" fmla="*/ 66 w 192"/>
                <a:gd name="T97" fmla="*/ 78 h 204"/>
                <a:gd name="T98" fmla="*/ 74 w 192"/>
                <a:gd name="T99" fmla="*/ 102 h 204"/>
                <a:gd name="T100" fmla="*/ 78 w 192"/>
                <a:gd name="T101" fmla="*/ 108 h 204"/>
                <a:gd name="T102" fmla="*/ 78 w 192"/>
                <a:gd name="T103" fmla="*/ 132 h 204"/>
                <a:gd name="T104" fmla="*/ 74 w 192"/>
                <a:gd name="T105" fmla="*/ 138 h 204"/>
                <a:gd name="T106" fmla="*/ 12 w 192"/>
                <a:gd name="T107" fmla="*/ 169 h 204"/>
                <a:gd name="T108" fmla="*/ 12 w 192"/>
                <a:gd name="T109" fmla="*/ 192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92" h="204">
                  <a:moveTo>
                    <a:pt x="186" y="204"/>
                  </a:moveTo>
                  <a:cubicBezTo>
                    <a:pt x="6" y="204"/>
                    <a:pt x="6" y="204"/>
                    <a:pt x="6" y="204"/>
                  </a:cubicBezTo>
                  <a:cubicBezTo>
                    <a:pt x="3" y="204"/>
                    <a:pt x="0" y="201"/>
                    <a:pt x="0" y="198"/>
                  </a:cubicBezTo>
                  <a:cubicBezTo>
                    <a:pt x="0" y="168"/>
                    <a:pt x="0" y="168"/>
                    <a:pt x="0" y="168"/>
                  </a:cubicBezTo>
                  <a:cubicBezTo>
                    <a:pt x="0" y="164"/>
                    <a:pt x="2" y="159"/>
                    <a:pt x="25" y="147"/>
                  </a:cubicBezTo>
                  <a:cubicBezTo>
                    <a:pt x="36" y="141"/>
                    <a:pt x="51" y="134"/>
                    <a:pt x="66" y="128"/>
                  </a:cubicBezTo>
                  <a:cubicBezTo>
                    <a:pt x="66" y="111"/>
                    <a:pt x="66" y="111"/>
                    <a:pt x="66" y="111"/>
                  </a:cubicBezTo>
                  <a:cubicBezTo>
                    <a:pt x="61" y="108"/>
                    <a:pt x="55" y="100"/>
                    <a:pt x="54" y="83"/>
                  </a:cubicBezTo>
                  <a:cubicBezTo>
                    <a:pt x="48" y="80"/>
                    <a:pt x="45" y="74"/>
                    <a:pt x="45" y="66"/>
                  </a:cubicBezTo>
                  <a:cubicBezTo>
                    <a:pt x="45" y="59"/>
                    <a:pt x="48" y="53"/>
                    <a:pt x="52" y="50"/>
                  </a:cubicBezTo>
                  <a:cubicBezTo>
                    <a:pt x="48" y="42"/>
                    <a:pt x="43" y="30"/>
                    <a:pt x="49" y="22"/>
                  </a:cubicBezTo>
                  <a:cubicBezTo>
                    <a:pt x="52" y="19"/>
                    <a:pt x="56" y="17"/>
                    <a:pt x="61" y="18"/>
                  </a:cubicBezTo>
                  <a:cubicBezTo>
                    <a:pt x="68" y="5"/>
                    <a:pt x="86" y="0"/>
                    <a:pt x="101" y="0"/>
                  </a:cubicBezTo>
                  <a:cubicBezTo>
                    <a:pt x="117" y="0"/>
                    <a:pt x="138" y="6"/>
                    <a:pt x="142" y="23"/>
                  </a:cubicBezTo>
                  <a:cubicBezTo>
                    <a:pt x="145" y="34"/>
                    <a:pt x="141" y="44"/>
                    <a:pt x="139" y="51"/>
                  </a:cubicBezTo>
                  <a:cubicBezTo>
                    <a:pt x="140" y="52"/>
                    <a:pt x="141" y="53"/>
                    <a:pt x="142" y="54"/>
                  </a:cubicBezTo>
                  <a:cubicBezTo>
                    <a:pt x="143" y="57"/>
                    <a:pt x="144" y="61"/>
                    <a:pt x="144" y="65"/>
                  </a:cubicBezTo>
                  <a:cubicBezTo>
                    <a:pt x="144" y="72"/>
                    <a:pt x="142" y="79"/>
                    <a:pt x="137" y="82"/>
                  </a:cubicBezTo>
                  <a:cubicBezTo>
                    <a:pt x="136" y="100"/>
                    <a:pt x="130" y="108"/>
                    <a:pt x="126" y="111"/>
                  </a:cubicBezTo>
                  <a:cubicBezTo>
                    <a:pt x="126" y="128"/>
                    <a:pt x="126" y="128"/>
                    <a:pt x="126" y="128"/>
                  </a:cubicBezTo>
                  <a:cubicBezTo>
                    <a:pt x="140" y="134"/>
                    <a:pt x="155" y="141"/>
                    <a:pt x="167" y="147"/>
                  </a:cubicBezTo>
                  <a:cubicBezTo>
                    <a:pt x="190" y="159"/>
                    <a:pt x="192" y="164"/>
                    <a:pt x="192" y="168"/>
                  </a:cubicBezTo>
                  <a:cubicBezTo>
                    <a:pt x="192" y="198"/>
                    <a:pt x="192" y="198"/>
                    <a:pt x="192" y="198"/>
                  </a:cubicBezTo>
                  <a:cubicBezTo>
                    <a:pt x="192" y="201"/>
                    <a:pt x="189" y="204"/>
                    <a:pt x="186" y="204"/>
                  </a:cubicBezTo>
                  <a:close/>
                  <a:moveTo>
                    <a:pt x="12" y="192"/>
                  </a:moveTo>
                  <a:cubicBezTo>
                    <a:pt x="180" y="192"/>
                    <a:pt x="180" y="192"/>
                    <a:pt x="180" y="192"/>
                  </a:cubicBezTo>
                  <a:cubicBezTo>
                    <a:pt x="180" y="169"/>
                    <a:pt x="180" y="169"/>
                    <a:pt x="180" y="169"/>
                  </a:cubicBezTo>
                  <a:cubicBezTo>
                    <a:pt x="175" y="164"/>
                    <a:pt x="149" y="150"/>
                    <a:pt x="118" y="138"/>
                  </a:cubicBezTo>
                  <a:cubicBezTo>
                    <a:pt x="115" y="137"/>
                    <a:pt x="114" y="134"/>
                    <a:pt x="114" y="132"/>
                  </a:cubicBezTo>
                  <a:cubicBezTo>
                    <a:pt x="114" y="108"/>
                    <a:pt x="114" y="108"/>
                    <a:pt x="114" y="108"/>
                  </a:cubicBezTo>
                  <a:cubicBezTo>
                    <a:pt x="114" y="106"/>
                    <a:pt x="115" y="103"/>
                    <a:pt x="118" y="102"/>
                  </a:cubicBezTo>
                  <a:cubicBezTo>
                    <a:pt x="118" y="102"/>
                    <a:pt x="118" y="102"/>
                    <a:pt x="118" y="102"/>
                  </a:cubicBezTo>
                  <a:cubicBezTo>
                    <a:pt x="118" y="102"/>
                    <a:pt x="125" y="98"/>
                    <a:pt x="125" y="78"/>
                  </a:cubicBezTo>
                  <a:cubicBezTo>
                    <a:pt x="125" y="75"/>
                    <a:pt x="127" y="72"/>
                    <a:pt x="130" y="72"/>
                  </a:cubicBezTo>
                  <a:cubicBezTo>
                    <a:pt x="132" y="71"/>
                    <a:pt x="133" y="65"/>
                    <a:pt x="132" y="61"/>
                  </a:cubicBezTo>
                  <a:cubicBezTo>
                    <a:pt x="131" y="60"/>
                    <a:pt x="131" y="60"/>
                    <a:pt x="131" y="60"/>
                  </a:cubicBezTo>
                  <a:cubicBezTo>
                    <a:pt x="127" y="60"/>
                    <a:pt x="125" y="57"/>
                    <a:pt x="125" y="54"/>
                  </a:cubicBezTo>
                  <a:cubicBezTo>
                    <a:pt x="125" y="52"/>
                    <a:pt x="125" y="51"/>
                    <a:pt x="127" y="48"/>
                  </a:cubicBezTo>
                  <a:cubicBezTo>
                    <a:pt x="129" y="43"/>
                    <a:pt x="133" y="34"/>
                    <a:pt x="130" y="25"/>
                  </a:cubicBezTo>
                  <a:cubicBezTo>
                    <a:pt x="128" y="17"/>
                    <a:pt x="114" y="12"/>
                    <a:pt x="101" y="12"/>
                  </a:cubicBezTo>
                  <a:cubicBezTo>
                    <a:pt x="87" y="12"/>
                    <a:pt x="73" y="17"/>
                    <a:pt x="71" y="25"/>
                  </a:cubicBezTo>
                  <a:cubicBezTo>
                    <a:pt x="70" y="29"/>
                    <a:pt x="67" y="31"/>
                    <a:pt x="64" y="30"/>
                  </a:cubicBezTo>
                  <a:cubicBezTo>
                    <a:pt x="60" y="29"/>
                    <a:pt x="58" y="30"/>
                    <a:pt x="58" y="30"/>
                  </a:cubicBezTo>
                  <a:cubicBezTo>
                    <a:pt x="58" y="31"/>
                    <a:pt x="58" y="35"/>
                    <a:pt x="63" y="46"/>
                  </a:cubicBezTo>
                  <a:cubicBezTo>
                    <a:pt x="65" y="50"/>
                    <a:pt x="66" y="52"/>
                    <a:pt x="66" y="54"/>
                  </a:cubicBezTo>
                  <a:cubicBezTo>
                    <a:pt x="66" y="57"/>
                    <a:pt x="63" y="60"/>
                    <a:pt x="60" y="60"/>
                  </a:cubicBezTo>
                  <a:cubicBezTo>
                    <a:pt x="58" y="60"/>
                    <a:pt x="57" y="64"/>
                    <a:pt x="57" y="66"/>
                  </a:cubicBezTo>
                  <a:cubicBezTo>
                    <a:pt x="57" y="69"/>
                    <a:pt x="58" y="72"/>
                    <a:pt x="60" y="72"/>
                  </a:cubicBezTo>
                  <a:cubicBezTo>
                    <a:pt x="63" y="72"/>
                    <a:pt x="66" y="75"/>
                    <a:pt x="66" y="78"/>
                  </a:cubicBezTo>
                  <a:cubicBezTo>
                    <a:pt x="66" y="98"/>
                    <a:pt x="74" y="102"/>
                    <a:pt x="74" y="102"/>
                  </a:cubicBezTo>
                  <a:cubicBezTo>
                    <a:pt x="76" y="103"/>
                    <a:pt x="78" y="105"/>
                    <a:pt x="78" y="108"/>
                  </a:cubicBezTo>
                  <a:cubicBezTo>
                    <a:pt x="78" y="132"/>
                    <a:pt x="78" y="132"/>
                    <a:pt x="78" y="132"/>
                  </a:cubicBezTo>
                  <a:cubicBezTo>
                    <a:pt x="78" y="134"/>
                    <a:pt x="76" y="137"/>
                    <a:pt x="74" y="138"/>
                  </a:cubicBezTo>
                  <a:cubicBezTo>
                    <a:pt x="43" y="150"/>
                    <a:pt x="16" y="164"/>
                    <a:pt x="12" y="169"/>
                  </a:cubicBezTo>
                  <a:lnTo>
                    <a:pt x="12" y="1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0" name="Group 128">
            <a:extLst>
              <a:ext uri="{FF2B5EF4-FFF2-40B4-BE49-F238E27FC236}">
                <a16:creationId xmlns:a16="http://schemas.microsoft.com/office/drawing/2014/main" id="{22F35C7D-7426-D643-BA01-1D590EC15894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2055661" y="4309988"/>
            <a:ext cx="506890" cy="496182"/>
            <a:chOff x="4478" y="2999"/>
            <a:chExt cx="426" cy="417"/>
          </a:xfrm>
          <a:solidFill>
            <a:schemeClr val="accent1"/>
          </a:solidFill>
        </p:grpSpPr>
        <p:sp>
          <p:nvSpPr>
            <p:cNvPr id="211" name="Freeform 129">
              <a:extLst>
                <a:ext uri="{FF2B5EF4-FFF2-40B4-BE49-F238E27FC236}">
                  <a16:creationId xmlns:a16="http://schemas.microsoft.com/office/drawing/2014/main" id="{EB8F390E-DD96-5545-9F4B-5D56F498E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8" y="2999"/>
              <a:ext cx="320" cy="293"/>
            </a:xfrm>
            <a:custGeom>
              <a:avLst/>
              <a:gdLst>
                <a:gd name="T0" fmla="*/ 12 w 216"/>
                <a:gd name="T1" fmla="*/ 198 h 198"/>
                <a:gd name="T2" fmla="*/ 7 w 216"/>
                <a:gd name="T3" fmla="*/ 196 h 198"/>
                <a:gd name="T4" fmla="*/ 6 w 216"/>
                <a:gd name="T5" fmla="*/ 189 h 198"/>
                <a:gd name="T6" fmla="*/ 28 w 216"/>
                <a:gd name="T7" fmla="*/ 151 h 198"/>
                <a:gd name="T8" fmla="*/ 0 w 216"/>
                <a:gd name="T9" fmla="*/ 89 h 198"/>
                <a:gd name="T10" fmla="*/ 108 w 216"/>
                <a:gd name="T11" fmla="*/ 0 h 198"/>
                <a:gd name="T12" fmla="*/ 216 w 216"/>
                <a:gd name="T13" fmla="*/ 89 h 198"/>
                <a:gd name="T14" fmla="*/ 204 w 216"/>
                <a:gd name="T15" fmla="*/ 89 h 198"/>
                <a:gd name="T16" fmla="*/ 108 w 216"/>
                <a:gd name="T17" fmla="*/ 12 h 198"/>
                <a:gd name="T18" fmla="*/ 12 w 216"/>
                <a:gd name="T19" fmla="*/ 89 h 198"/>
                <a:gd name="T20" fmla="*/ 39 w 216"/>
                <a:gd name="T21" fmla="*/ 145 h 198"/>
                <a:gd name="T22" fmla="*/ 41 w 216"/>
                <a:gd name="T23" fmla="*/ 153 h 198"/>
                <a:gd name="T24" fmla="*/ 25 w 216"/>
                <a:gd name="T25" fmla="*/ 180 h 198"/>
                <a:gd name="T26" fmla="*/ 69 w 216"/>
                <a:gd name="T27" fmla="*/ 162 h 198"/>
                <a:gd name="T28" fmla="*/ 73 w 216"/>
                <a:gd name="T29" fmla="*/ 162 h 198"/>
                <a:gd name="T30" fmla="*/ 90 w 216"/>
                <a:gd name="T31" fmla="*/ 166 h 198"/>
                <a:gd name="T32" fmla="*/ 88 w 216"/>
                <a:gd name="T33" fmla="*/ 178 h 198"/>
                <a:gd name="T34" fmla="*/ 72 w 216"/>
                <a:gd name="T35" fmla="*/ 174 h 198"/>
                <a:gd name="T36" fmla="*/ 14 w 216"/>
                <a:gd name="T37" fmla="*/ 198 h 198"/>
                <a:gd name="T38" fmla="*/ 12 w 216"/>
                <a:gd name="T39" fmla="*/ 198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16" h="198">
                  <a:moveTo>
                    <a:pt x="12" y="198"/>
                  </a:moveTo>
                  <a:cubicBezTo>
                    <a:pt x="10" y="198"/>
                    <a:pt x="8" y="197"/>
                    <a:pt x="7" y="196"/>
                  </a:cubicBezTo>
                  <a:cubicBezTo>
                    <a:pt x="5" y="194"/>
                    <a:pt x="5" y="191"/>
                    <a:pt x="6" y="189"/>
                  </a:cubicBezTo>
                  <a:cubicBezTo>
                    <a:pt x="28" y="151"/>
                    <a:pt x="28" y="151"/>
                    <a:pt x="28" y="151"/>
                  </a:cubicBezTo>
                  <a:cubicBezTo>
                    <a:pt x="10" y="135"/>
                    <a:pt x="0" y="113"/>
                    <a:pt x="0" y="89"/>
                  </a:cubicBezTo>
                  <a:cubicBezTo>
                    <a:pt x="0" y="40"/>
                    <a:pt x="48" y="0"/>
                    <a:pt x="108" y="0"/>
                  </a:cubicBezTo>
                  <a:cubicBezTo>
                    <a:pt x="167" y="0"/>
                    <a:pt x="216" y="40"/>
                    <a:pt x="216" y="89"/>
                  </a:cubicBezTo>
                  <a:cubicBezTo>
                    <a:pt x="204" y="89"/>
                    <a:pt x="204" y="89"/>
                    <a:pt x="204" y="89"/>
                  </a:cubicBezTo>
                  <a:cubicBezTo>
                    <a:pt x="204" y="47"/>
                    <a:pt x="161" y="12"/>
                    <a:pt x="108" y="12"/>
                  </a:cubicBezTo>
                  <a:cubicBezTo>
                    <a:pt x="55" y="12"/>
                    <a:pt x="12" y="47"/>
                    <a:pt x="12" y="89"/>
                  </a:cubicBezTo>
                  <a:cubicBezTo>
                    <a:pt x="12" y="111"/>
                    <a:pt x="22" y="131"/>
                    <a:pt x="39" y="145"/>
                  </a:cubicBezTo>
                  <a:cubicBezTo>
                    <a:pt x="42" y="147"/>
                    <a:pt x="42" y="150"/>
                    <a:pt x="41" y="153"/>
                  </a:cubicBezTo>
                  <a:cubicBezTo>
                    <a:pt x="25" y="180"/>
                    <a:pt x="25" y="180"/>
                    <a:pt x="25" y="180"/>
                  </a:cubicBezTo>
                  <a:cubicBezTo>
                    <a:pt x="69" y="162"/>
                    <a:pt x="69" y="162"/>
                    <a:pt x="69" y="162"/>
                  </a:cubicBezTo>
                  <a:cubicBezTo>
                    <a:pt x="71" y="162"/>
                    <a:pt x="72" y="162"/>
                    <a:pt x="73" y="162"/>
                  </a:cubicBezTo>
                  <a:cubicBezTo>
                    <a:pt x="79" y="164"/>
                    <a:pt x="84" y="165"/>
                    <a:pt x="90" y="166"/>
                  </a:cubicBezTo>
                  <a:cubicBezTo>
                    <a:pt x="88" y="178"/>
                    <a:pt x="88" y="178"/>
                    <a:pt x="88" y="178"/>
                  </a:cubicBezTo>
                  <a:cubicBezTo>
                    <a:pt x="83" y="177"/>
                    <a:pt x="77" y="176"/>
                    <a:pt x="72" y="174"/>
                  </a:cubicBezTo>
                  <a:cubicBezTo>
                    <a:pt x="14" y="198"/>
                    <a:pt x="14" y="198"/>
                    <a:pt x="14" y="198"/>
                  </a:cubicBezTo>
                  <a:cubicBezTo>
                    <a:pt x="13" y="198"/>
                    <a:pt x="12" y="198"/>
                    <a:pt x="12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12" name="Freeform 130">
              <a:extLst>
                <a:ext uri="{FF2B5EF4-FFF2-40B4-BE49-F238E27FC236}">
                  <a16:creationId xmlns:a16="http://schemas.microsoft.com/office/drawing/2014/main" id="{7E54516C-265B-F84F-9AC7-C2472BCC10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38" y="3167"/>
              <a:ext cx="266" cy="249"/>
            </a:xfrm>
            <a:custGeom>
              <a:avLst/>
              <a:gdLst>
                <a:gd name="T0" fmla="*/ 168 w 180"/>
                <a:gd name="T1" fmla="*/ 168 h 168"/>
                <a:gd name="T2" fmla="*/ 166 w 180"/>
                <a:gd name="T3" fmla="*/ 168 h 168"/>
                <a:gd name="T4" fmla="*/ 120 w 180"/>
                <a:gd name="T5" fmla="*/ 151 h 168"/>
                <a:gd name="T6" fmla="*/ 37 w 180"/>
                <a:gd name="T7" fmla="*/ 143 h 168"/>
                <a:gd name="T8" fmla="*/ 0 w 180"/>
                <a:gd name="T9" fmla="*/ 78 h 168"/>
                <a:gd name="T10" fmla="*/ 90 w 180"/>
                <a:gd name="T11" fmla="*/ 0 h 168"/>
                <a:gd name="T12" fmla="*/ 180 w 180"/>
                <a:gd name="T13" fmla="*/ 78 h 168"/>
                <a:gd name="T14" fmla="*/ 157 w 180"/>
                <a:gd name="T15" fmla="*/ 128 h 168"/>
                <a:gd name="T16" fmla="*/ 173 w 180"/>
                <a:gd name="T17" fmla="*/ 159 h 168"/>
                <a:gd name="T18" fmla="*/ 172 w 180"/>
                <a:gd name="T19" fmla="*/ 166 h 168"/>
                <a:gd name="T20" fmla="*/ 168 w 180"/>
                <a:gd name="T21" fmla="*/ 168 h 168"/>
                <a:gd name="T22" fmla="*/ 120 w 180"/>
                <a:gd name="T23" fmla="*/ 138 h 168"/>
                <a:gd name="T24" fmla="*/ 122 w 180"/>
                <a:gd name="T25" fmla="*/ 138 h 168"/>
                <a:gd name="T26" fmla="*/ 155 w 180"/>
                <a:gd name="T27" fmla="*/ 151 h 168"/>
                <a:gd name="T28" fmla="*/ 144 w 180"/>
                <a:gd name="T29" fmla="*/ 129 h 168"/>
                <a:gd name="T30" fmla="*/ 146 w 180"/>
                <a:gd name="T31" fmla="*/ 121 h 168"/>
                <a:gd name="T32" fmla="*/ 168 w 180"/>
                <a:gd name="T33" fmla="*/ 78 h 168"/>
                <a:gd name="T34" fmla="*/ 90 w 180"/>
                <a:gd name="T35" fmla="*/ 12 h 168"/>
                <a:gd name="T36" fmla="*/ 12 w 180"/>
                <a:gd name="T37" fmla="*/ 78 h 168"/>
                <a:gd name="T38" fmla="*/ 43 w 180"/>
                <a:gd name="T39" fmla="*/ 133 h 168"/>
                <a:gd name="T40" fmla="*/ 117 w 180"/>
                <a:gd name="T41" fmla="*/ 139 h 168"/>
                <a:gd name="T42" fmla="*/ 120 w 180"/>
                <a:gd name="T43" fmla="*/ 138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80" h="168">
                  <a:moveTo>
                    <a:pt x="168" y="168"/>
                  </a:moveTo>
                  <a:cubicBezTo>
                    <a:pt x="167" y="168"/>
                    <a:pt x="166" y="168"/>
                    <a:pt x="166" y="168"/>
                  </a:cubicBezTo>
                  <a:cubicBezTo>
                    <a:pt x="120" y="151"/>
                    <a:pt x="120" y="151"/>
                    <a:pt x="120" y="151"/>
                  </a:cubicBezTo>
                  <a:cubicBezTo>
                    <a:pt x="92" y="162"/>
                    <a:pt x="62" y="159"/>
                    <a:pt x="37" y="143"/>
                  </a:cubicBezTo>
                  <a:cubicBezTo>
                    <a:pt x="13" y="128"/>
                    <a:pt x="0" y="104"/>
                    <a:pt x="0" y="78"/>
                  </a:cubicBezTo>
                  <a:cubicBezTo>
                    <a:pt x="0" y="36"/>
                    <a:pt x="41" y="0"/>
                    <a:pt x="90" y="0"/>
                  </a:cubicBezTo>
                  <a:cubicBezTo>
                    <a:pt x="138" y="0"/>
                    <a:pt x="180" y="36"/>
                    <a:pt x="180" y="78"/>
                  </a:cubicBezTo>
                  <a:cubicBezTo>
                    <a:pt x="180" y="97"/>
                    <a:pt x="172" y="114"/>
                    <a:pt x="157" y="128"/>
                  </a:cubicBezTo>
                  <a:cubicBezTo>
                    <a:pt x="173" y="159"/>
                    <a:pt x="173" y="159"/>
                    <a:pt x="173" y="159"/>
                  </a:cubicBezTo>
                  <a:cubicBezTo>
                    <a:pt x="174" y="162"/>
                    <a:pt x="174" y="164"/>
                    <a:pt x="172" y="166"/>
                  </a:cubicBezTo>
                  <a:cubicBezTo>
                    <a:pt x="171" y="167"/>
                    <a:pt x="169" y="168"/>
                    <a:pt x="168" y="168"/>
                  </a:cubicBezTo>
                  <a:close/>
                  <a:moveTo>
                    <a:pt x="120" y="138"/>
                  </a:moveTo>
                  <a:cubicBezTo>
                    <a:pt x="120" y="138"/>
                    <a:pt x="121" y="138"/>
                    <a:pt x="122" y="138"/>
                  </a:cubicBezTo>
                  <a:cubicBezTo>
                    <a:pt x="155" y="151"/>
                    <a:pt x="155" y="151"/>
                    <a:pt x="155" y="151"/>
                  </a:cubicBezTo>
                  <a:cubicBezTo>
                    <a:pt x="144" y="129"/>
                    <a:pt x="144" y="129"/>
                    <a:pt x="144" y="129"/>
                  </a:cubicBezTo>
                  <a:cubicBezTo>
                    <a:pt x="143" y="126"/>
                    <a:pt x="144" y="123"/>
                    <a:pt x="146" y="121"/>
                  </a:cubicBezTo>
                  <a:cubicBezTo>
                    <a:pt x="160" y="110"/>
                    <a:pt x="168" y="95"/>
                    <a:pt x="168" y="78"/>
                  </a:cubicBezTo>
                  <a:cubicBezTo>
                    <a:pt x="168" y="42"/>
                    <a:pt x="132" y="12"/>
                    <a:pt x="90" y="12"/>
                  </a:cubicBezTo>
                  <a:cubicBezTo>
                    <a:pt x="47" y="12"/>
                    <a:pt x="12" y="42"/>
                    <a:pt x="12" y="78"/>
                  </a:cubicBezTo>
                  <a:cubicBezTo>
                    <a:pt x="12" y="99"/>
                    <a:pt x="23" y="120"/>
                    <a:pt x="43" y="133"/>
                  </a:cubicBezTo>
                  <a:cubicBezTo>
                    <a:pt x="65" y="147"/>
                    <a:pt x="93" y="149"/>
                    <a:pt x="117" y="139"/>
                  </a:cubicBezTo>
                  <a:cubicBezTo>
                    <a:pt x="118" y="138"/>
                    <a:pt x="119" y="138"/>
                    <a:pt x="120" y="13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18" name="Group 4">
            <a:extLst>
              <a:ext uri="{FF2B5EF4-FFF2-40B4-BE49-F238E27FC236}">
                <a16:creationId xmlns:a16="http://schemas.microsoft.com/office/drawing/2014/main" id="{6624F93D-A5D3-9049-9233-B5F6165978B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1933" y="3163253"/>
            <a:ext cx="495324" cy="388938"/>
            <a:chOff x="526" y="708"/>
            <a:chExt cx="433" cy="340"/>
          </a:xfrm>
          <a:solidFill>
            <a:schemeClr val="accent1"/>
          </a:solidFill>
        </p:grpSpPr>
        <p:sp>
          <p:nvSpPr>
            <p:cNvPr id="219" name="Freeform 5">
              <a:extLst>
                <a:ext uri="{FF2B5EF4-FFF2-40B4-BE49-F238E27FC236}">
                  <a16:creationId xmlns:a16="http://schemas.microsoft.com/office/drawing/2014/main" id="{2E8CDAC4-7731-2447-B17D-B9E13B8CE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4" y="760"/>
              <a:ext cx="19" cy="288"/>
            </a:xfrm>
            <a:custGeom>
              <a:avLst/>
              <a:gdLst>
                <a:gd name="T0" fmla="*/ 6 w 12"/>
                <a:gd name="T1" fmla="*/ 193 h 193"/>
                <a:gd name="T2" fmla="*/ 0 w 12"/>
                <a:gd name="T3" fmla="*/ 187 h 193"/>
                <a:gd name="T4" fmla="*/ 0 w 12"/>
                <a:gd name="T5" fmla="*/ 6 h 193"/>
                <a:gd name="T6" fmla="*/ 6 w 12"/>
                <a:gd name="T7" fmla="*/ 0 h 193"/>
                <a:gd name="T8" fmla="*/ 12 w 12"/>
                <a:gd name="T9" fmla="*/ 6 h 193"/>
                <a:gd name="T10" fmla="*/ 12 w 12"/>
                <a:gd name="T11" fmla="*/ 187 h 193"/>
                <a:gd name="T12" fmla="*/ 6 w 12"/>
                <a:gd name="T13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93">
                  <a:moveTo>
                    <a:pt x="6" y="193"/>
                  </a:moveTo>
                  <a:cubicBezTo>
                    <a:pt x="3" y="193"/>
                    <a:pt x="0" y="191"/>
                    <a:pt x="0" y="18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187"/>
                    <a:pt x="12" y="187"/>
                    <a:pt x="12" y="187"/>
                  </a:cubicBezTo>
                  <a:cubicBezTo>
                    <a:pt x="12" y="191"/>
                    <a:pt x="9" y="193"/>
                    <a:pt x="6" y="1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0" name="Freeform 6">
              <a:extLst>
                <a:ext uri="{FF2B5EF4-FFF2-40B4-BE49-F238E27FC236}">
                  <a16:creationId xmlns:a16="http://schemas.microsoft.com/office/drawing/2014/main" id="{A2C94C49-2544-FA47-B321-D1783FB63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" y="1030"/>
              <a:ext cx="126" cy="18"/>
            </a:xfrm>
            <a:custGeom>
              <a:avLst/>
              <a:gdLst>
                <a:gd name="T0" fmla="*/ 76 w 82"/>
                <a:gd name="T1" fmla="*/ 12 h 12"/>
                <a:gd name="T2" fmla="*/ 6 w 82"/>
                <a:gd name="T3" fmla="*/ 12 h 12"/>
                <a:gd name="T4" fmla="*/ 0 w 82"/>
                <a:gd name="T5" fmla="*/ 6 h 12"/>
                <a:gd name="T6" fmla="*/ 6 w 82"/>
                <a:gd name="T7" fmla="*/ 0 h 12"/>
                <a:gd name="T8" fmla="*/ 76 w 82"/>
                <a:gd name="T9" fmla="*/ 0 h 12"/>
                <a:gd name="T10" fmla="*/ 82 w 82"/>
                <a:gd name="T11" fmla="*/ 6 h 12"/>
                <a:gd name="T12" fmla="*/ 76 w 8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12">
                  <a:moveTo>
                    <a:pt x="7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10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76" y="0"/>
                    <a:pt x="76" y="0"/>
                    <a:pt x="76" y="0"/>
                  </a:cubicBezTo>
                  <a:cubicBezTo>
                    <a:pt x="79" y="0"/>
                    <a:pt x="82" y="3"/>
                    <a:pt x="82" y="6"/>
                  </a:cubicBezTo>
                  <a:cubicBezTo>
                    <a:pt x="82" y="10"/>
                    <a:pt x="79" y="12"/>
                    <a:pt x="7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Freeform 7">
              <a:extLst>
                <a:ext uri="{FF2B5EF4-FFF2-40B4-BE49-F238E27FC236}">
                  <a16:creationId xmlns:a16="http://schemas.microsoft.com/office/drawing/2014/main" id="{781D715F-F7E0-F543-B710-788014F08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27"/>
              <a:ext cx="146" cy="161"/>
            </a:xfrm>
            <a:custGeom>
              <a:avLst/>
              <a:gdLst>
                <a:gd name="T0" fmla="*/ 88 w 95"/>
                <a:gd name="T1" fmla="*/ 107 h 108"/>
                <a:gd name="T2" fmla="*/ 83 w 95"/>
                <a:gd name="T3" fmla="*/ 104 h 108"/>
                <a:gd name="T4" fmla="*/ 47 w 95"/>
                <a:gd name="T5" fmla="*/ 21 h 108"/>
                <a:gd name="T6" fmla="*/ 12 w 95"/>
                <a:gd name="T7" fmla="*/ 104 h 108"/>
                <a:gd name="T8" fmla="*/ 4 w 95"/>
                <a:gd name="T9" fmla="*/ 107 h 108"/>
                <a:gd name="T10" fmla="*/ 1 w 95"/>
                <a:gd name="T11" fmla="*/ 99 h 108"/>
                <a:gd name="T12" fmla="*/ 42 w 95"/>
                <a:gd name="T13" fmla="*/ 3 h 108"/>
                <a:gd name="T14" fmla="*/ 47 w 95"/>
                <a:gd name="T15" fmla="*/ 0 h 108"/>
                <a:gd name="T16" fmla="*/ 47 w 95"/>
                <a:gd name="T17" fmla="*/ 0 h 108"/>
                <a:gd name="T18" fmla="*/ 53 w 95"/>
                <a:gd name="T19" fmla="*/ 3 h 108"/>
                <a:gd name="T20" fmla="*/ 94 w 95"/>
                <a:gd name="T21" fmla="*/ 99 h 108"/>
                <a:gd name="T22" fmla="*/ 90 w 95"/>
                <a:gd name="T23" fmla="*/ 107 h 108"/>
                <a:gd name="T24" fmla="*/ 88 w 95"/>
                <a:gd name="T25" fmla="*/ 107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8">
                  <a:moveTo>
                    <a:pt x="88" y="107"/>
                  </a:moveTo>
                  <a:cubicBezTo>
                    <a:pt x="86" y="107"/>
                    <a:pt x="84" y="106"/>
                    <a:pt x="83" y="104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12" y="104"/>
                    <a:pt x="12" y="104"/>
                    <a:pt x="12" y="104"/>
                  </a:cubicBezTo>
                  <a:cubicBezTo>
                    <a:pt x="11" y="107"/>
                    <a:pt x="7" y="108"/>
                    <a:pt x="4" y="107"/>
                  </a:cubicBezTo>
                  <a:cubicBezTo>
                    <a:pt x="1" y="105"/>
                    <a:pt x="0" y="102"/>
                    <a:pt x="1" y="99"/>
                  </a:cubicBezTo>
                  <a:cubicBezTo>
                    <a:pt x="42" y="3"/>
                    <a:pt x="42" y="3"/>
                    <a:pt x="42" y="3"/>
                  </a:cubicBezTo>
                  <a:cubicBezTo>
                    <a:pt x="43" y="1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1"/>
                    <a:pt x="53" y="3"/>
                  </a:cubicBezTo>
                  <a:cubicBezTo>
                    <a:pt x="94" y="99"/>
                    <a:pt x="94" y="99"/>
                    <a:pt x="94" y="99"/>
                  </a:cubicBezTo>
                  <a:cubicBezTo>
                    <a:pt x="95" y="102"/>
                    <a:pt x="94" y="105"/>
                    <a:pt x="90" y="107"/>
                  </a:cubicBezTo>
                  <a:cubicBezTo>
                    <a:pt x="90" y="107"/>
                    <a:pt x="89" y="107"/>
                    <a:pt x="88" y="10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Freeform 8">
              <a:extLst>
                <a:ext uri="{FF2B5EF4-FFF2-40B4-BE49-F238E27FC236}">
                  <a16:creationId xmlns:a16="http://schemas.microsoft.com/office/drawing/2014/main" id="{0449EDE6-204A-E142-A345-649467F3CC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" y="708"/>
              <a:ext cx="73" cy="70"/>
            </a:xfrm>
            <a:custGeom>
              <a:avLst/>
              <a:gdLst>
                <a:gd name="T0" fmla="*/ 24 w 48"/>
                <a:gd name="T1" fmla="*/ 47 h 47"/>
                <a:gd name="T2" fmla="*/ 0 w 48"/>
                <a:gd name="T3" fmla="*/ 24 h 47"/>
                <a:gd name="T4" fmla="*/ 24 w 48"/>
                <a:gd name="T5" fmla="*/ 0 h 47"/>
                <a:gd name="T6" fmla="*/ 48 w 48"/>
                <a:gd name="T7" fmla="*/ 24 h 47"/>
                <a:gd name="T8" fmla="*/ 24 w 48"/>
                <a:gd name="T9" fmla="*/ 47 h 47"/>
                <a:gd name="T10" fmla="*/ 24 w 48"/>
                <a:gd name="T11" fmla="*/ 12 h 47"/>
                <a:gd name="T12" fmla="*/ 12 w 48"/>
                <a:gd name="T13" fmla="*/ 24 h 47"/>
                <a:gd name="T14" fmla="*/ 24 w 48"/>
                <a:gd name="T15" fmla="*/ 35 h 47"/>
                <a:gd name="T16" fmla="*/ 36 w 48"/>
                <a:gd name="T17" fmla="*/ 24 h 47"/>
                <a:gd name="T18" fmla="*/ 24 w 48"/>
                <a:gd name="T19" fmla="*/ 12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7">
                  <a:moveTo>
                    <a:pt x="24" y="47"/>
                  </a:moveTo>
                  <a:cubicBezTo>
                    <a:pt x="11" y="47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7"/>
                    <a:pt x="24" y="47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5"/>
                    <a:pt x="24" y="35"/>
                  </a:cubicBezTo>
                  <a:cubicBezTo>
                    <a:pt x="30" y="35"/>
                    <a:pt x="36" y="30"/>
                    <a:pt x="36" y="24"/>
                  </a:cubicBezTo>
                  <a:cubicBezTo>
                    <a:pt x="36" y="17"/>
                    <a:pt x="30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Freeform 9">
              <a:extLst>
                <a:ext uri="{FF2B5EF4-FFF2-40B4-BE49-F238E27FC236}">
                  <a16:creationId xmlns:a16="http://schemas.microsoft.com/office/drawing/2014/main" id="{E4CF1E8A-68D5-C344-B526-2ACB3B2BED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8" y="869"/>
              <a:ext cx="142" cy="84"/>
            </a:xfrm>
            <a:custGeom>
              <a:avLst/>
              <a:gdLst>
                <a:gd name="T0" fmla="*/ 46 w 93"/>
                <a:gd name="T1" fmla="*/ 56 h 56"/>
                <a:gd name="T2" fmla="*/ 0 w 93"/>
                <a:gd name="T3" fmla="*/ 6 h 56"/>
                <a:gd name="T4" fmla="*/ 6 w 93"/>
                <a:gd name="T5" fmla="*/ 0 h 56"/>
                <a:gd name="T6" fmla="*/ 87 w 93"/>
                <a:gd name="T7" fmla="*/ 0 h 56"/>
                <a:gd name="T8" fmla="*/ 93 w 93"/>
                <a:gd name="T9" fmla="*/ 6 h 56"/>
                <a:gd name="T10" fmla="*/ 46 w 93"/>
                <a:gd name="T11" fmla="*/ 56 h 56"/>
                <a:gd name="T12" fmla="*/ 12 w 93"/>
                <a:gd name="T13" fmla="*/ 12 h 56"/>
                <a:gd name="T14" fmla="*/ 46 w 93"/>
                <a:gd name="T15" fmla="*/ 44 h 56"/>
                <a:gd name="T16" fmla="*/ 81 w 93"/>
                <a:gd name="T17" fmla="*/ 12 h 56"/>
                <a:gd name="T18" fmla="*/ 12 w 93"/>
                <a:gd name="T19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3" h="56">
                  <a:moveTo>
                    <a:pt x="46" y="56"/>
                  </a:moveTo>
                  <a:cubicBezTo>
                    <a:pt x="20" y="56"/>
                    <a:pt x="0" y="35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91" y="0"/>
                    <a:pt x="93" y="3"/>
                    <a:pt x="93" y="6"/>
                  </a:cubicBezTo>
                  <a:cubicBezTo>
                    <a:pt x="93" y="35"/>
                    <a:pt x="73" y="56"/>
                    <a:pt x="46" y="56"/>
                  </a:cubicBezTo>
                  <a:close/>
                  <a:moveTo>
                    <a:pt x="12" y="12"/>
                  </a:moveTo>
                  <a:cubicBezTo>
                    <a:pt x="14" y="31"/>
                    <a:pt x="28" y="44"/>
                    <a:pt x="46" y="44"/>
                  </a:cubicBezTo>
                  <a:cubicBezTo>
                    <a:pt x="64" y="44"/>
                    <a:pt x="78" y="31"/>
                    <a:pt x="81" y="12"/>
                  </a:cubicBez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4" name="Freeform 10">
              <a:extLst>
                <a:ext uri="{FF2B5EF4-FFF2-40B4-BE49-F238E27FC236}">
                  <a16:creationId xmlns:a16="http://schemas.microsoft.com/office/drawing/2014/main" id="{58AF212D-5CEA-A842-96AF-38B2825830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726"/>
              <a:ext cx="146" cy="162"/>
            </a:xfrm>
            <a:custGeom>
              <a:avLst/>
              <a:gdLst>
                <a:gd name="T0" fmla="*/ 6 w 95"/>
                <a:gd name="T1" fmla="*/ 108 h 109"/>
                <a:gd name="T2" fmla="*/ 4 w 95"/>
                <a:gd name="T3" fmla="*/ 108 h 109"/>
                <a:gd name="T4" fmla="*/ 1 w 95"/>
                <a:gd name="T5" fmla="*/ 100 h 109"/>
                <a:gd name="T6" fmla="*/ 42 w 95"/>
                <a:gd name="T7" fmla="*/ 4 h 109"/>
                <a:gd name="T8" fmla="*/ 47 w 95"/>
                <a:gd name="T9" fmla="*/ 0 h 109"/>
                <a:gd name="T10" fmla="*/ 47 w 95"/>
                <a:gd name="T11" fmla="*/ 0 h 109"/>
                <a:gd name="T12" fmla="*/ 53 w 95"/>
                <a:gd name="T13" fmla="*/ 4 h 109"/>
                <a:gd name="T14" fmla="*/ 94 w 95"/>
                <a:gd name="T15" fmla="*/ 100 h 109"/>
                <a:gd name="T16" fmla="*/ 90 w 95"/>
                <a:gd name="T17" fmla="*/ 108 h 109"/>
                <a:gd name="T18" fmla="*/ 83 w 95"/>
                <a:gd name="T19" fmla="*/ 105 h 109"/>
                <a:gd name="T20" fmla="*/ 47 w 95"/>
                <a:gd name="T21" fmla="*/ 22 h 109"/>
                <a:gd name="T22" fmla="*/ 12 w 95"/>
                <a:gd name="T23" fmla="*/ 105 h 109"/>
                <a:gd name="T24" fmla="*/ 6 w 95"/>
                <a:gd name="T25" fmla="*/ 108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09">
                  <a:moveTo>
                    <a:pt x="6" y="108"/>
                  </a:moveTo>
                  <a:cubicBezTo>
                    <a:pt x="6" y="108"/>
                    <a:pt x="5" y="108"/>
                    <a:pt x="4" y="108"/>
                  </a:cubicBezTo>
                  <a:cubicBezTo>
                    <a:pt x="1" y="106"/>
                    <a:pt x="0" y="103"/>
                    <a:pt x="1" y="100"/>
                  </a:cubicBezTo>
                  <a:cubicBezTo>
                    <a:pt x="42" y="4"/>
                    <a:pt x="42" y="4"/>
                    <a:pt x="42" y="4"/>
                  </a:cubicBezTo>
                  <a:cubicBezTo>
                    <a:pt x="43" y="2"/>
                    <a:pt x="45" y="0"/>
                    <a:pt x="47" y="0"/>
                  </a:cubicBezTo>
                  <a:cubicBezTo>
                    <a:pt x="47" y="0"/>
                    <a:pt x="47" y="0"/>
                    <a:pt x="47" y="0"/>
                  </a:cubicBezTo>
                  <a:cubicBezTo>
                    <a:pt x="50" y="0"/>
                    <a:pt x="52" y="2"/>
                    <a:pt x="53" y="4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95" y="103"/>
                    <a:pt x="93" y="106"/>
                    <a:pt x="90" y="108"/>
                  </a:cubicBezTo>
                  <a:cubicBezTo>
                    <a:pt x="87" y="109"/>
                    <a:pt x="84" y="108"/>
                    <a:pt x="83" y="105"/>
                  </a:cubicBezTo>
                  <a:cubicBezTo>
                    <a:pt x="47" y="22"/>
                    <a:pt x="47" y="22"/>
                    <a:pt x="47" y="22"/>
                  </a:cubicBezTo>
                  <a:cubicBezTo>
                    <a:pt x="12" y="105"/>
                    <a:pt x="12" y="105"/>
                    <a:pt x="12" y="105"/>
                  </a:cubicBezTo>
                  <a:cubicBezTo>
                    <a:pt x="11" y="107"/>
                    <a:pt x="9" y="108"/>
                    <a:pt x="6" y="10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Freeform 11">
              <a:extLst>
                <a:ext uri="{FF2B5EF4-FFF2-40B4-BE49-F238E27FC236}">
                  <a16:creationId xmlns:a16="http://schemas.microsoft.com/office/drawing/2014/main" id="{9067C848-4E37-864F-8284-E48FC9AB41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3" y="869"/>
              <a:ext cx="144" cy="84"/>
            </a:xfrm>
            <a:custGeom>
              <a:avLst/>
              <a:gdLst>
                <a:gd name="T0" fmla="*/ 47 w 94"/>
                <a:gd name="T1" fmla="*/ 56 h 56"/>
                <a:gd name="T2" fmla="*/ 0 w 94"/>
                <a:gd name="T3" fmla="*/ 6 h 56"/>
                <a:gd name="T4" fmla="*/ 6 w 94"/>
                <a:gd name="T5" fmla="*/ 0 h 56"/>
                <a:gd name="T6" fmla="*/ 88 w 94"/>
                <a:gd name="T7" fmla="*/ 0 h 56"/>
                <a:gd name="T8" fmla="*/ 92 w 94"/>
                <a:gd name="T9" fmla="*/ 2 h 56"/>
                <a:gd name="T10" fmla="*/ 94 w 94"/>
                <a:gd name="T11" fmla="*/ 6 h 56"/>
                <a:gd name="T12" fmla="*/ 47 w 94"/>
                <a:gd name="T13" fmla="*/ 56 h 56"/>
                <a:gd name="T14" fmla="*/ 13 w 94"/>
                <a:gd name="T15" fmla="*/ 12 h 56"/>
                <a:gd name="T16" fmla="*/ 47 w 94"/>
                <a:gd name="T17" fmla="*/ 44 h 56"/>
                <a:gd name="T18" fmla="*/ 82 w 94"/>
                <a:gd name="T19" fmla="*/ 12 h 56"/>
                <a:gd name="T20" fmla="*/ 13 w 94"/>
                <a:gd name="T21" fmla="*/ 1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4" h="56">
                  <a:moveTo>
                    <a:pt x="47" y="56"/>
                  </a:moveTo>
                  <a:cubicBezTo>
                    <a:pt x="21" y="56"/>
                    <a:pt x="0" y="35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88" y="0"/>
                    <a:pt x="88" y="0"/>
                    <a:pt x="88" y="0"/>
                  </a:cubicBezTo>
                  <a:cubicBezTo>
                    <a:pt x="90" y="0"/>
                    <a:pt x="91" y="1"/>
                    <a:pt x="92" y="2"/>
                  </a:cubicBezTo>
                  <a:cubicBezTo>
                    <a:pt x="93" y="3"/>
                    <a:pt x="94" y="5"/>
                    <a:pt x="94" y="6"/>
                  </a:cubicBezTo>
                  <a:cubicBezTo>
                    <a:pt x="94" y="34"/>
                    <a:pt x="74" y="56"/>
                    <a:pt x="47" y="56"/>
                  </a:cubicBezTo>
                  <a:close/>
                  <a:moveTo>
                    <a:pt x="13" y="12"/>
                  </a:moveTo>
                  <a:cubicBezTo>
                    <a:pt x="15" y="31"/>
                    <a:pt x="29" y="44"/>
                    <a:pt x="47" y="44"/>
                  </a:cubicBezTo>
                  <a:cubicBezTo>
                    <a:pt x="65" y="44"/>
                    <a:pt x="79" y="31"/>
                    <a:pt x="82" y="12"/>
                  </a:cubicBezTo>
                  <a:lnTo>
                    <a:pt x="13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Freeform 12">
              <a:extLst>
                <a:ext uri="{FF2B5EF4-FFF2-40B4-BE49-F238E27FC236}">
                  <a16:creationId xmlns:a16="http://schemas.microsoft.com/office/drawing/2014/main" id="{9A7B4980-F4B3-A149-A900-28415FEB8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" y="726"/>
              <a:ext cx="153" cy="18"/>
            </a:xfrm>
            <a:custGeom>
              <a:avLst/>
              <a:gdLst>
                <a:gd name="T0" fmla="*/ 94 w 100"/>
                <a:gd name="T1" fmla="*/ 12 h 12"/>
                <a:gd name="T2" fmla="*/ 6 w 100"/>
                <a:gd name="T3" fmla="*/ 12 h 12"/>
                <a:gd name="T4" fmla="*/ 0 w 100"/>
                <a:gd name="T5" fmla="*/ 6 h 12"/>
                <a:gd name="T6" fmla="*/ 6 w 100"/>
                <a:gd name="T7" fmla="*/ 0 h 12"/>
                <a:gd name="T8" fmla="*/ 94 w 100"/>
                <a:gd name="T9" fmla="*/ 0 h 12"/>
                <a:gd name="T10" fmla="*/ 100 w 100"/>
                <a:gd name="T11" fmla="*/ 6 h 12"/>
                <a:gd name="T12" fmla="*/ 94 w 10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12">
                  <a:moveTo>
                    <a:pt x="9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10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98" y="0"/>
                    <a:pt x="100" y="3"/>
                    <a:pt x="100" y="6"/>
                  </a:cubicBezTo>
                  <a:cubicBezTo>
                    <a:pt x="100" y="10"/>
                    <a:pt x="98" y="12"/>
                    <a:pt x="9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Freeform 13">
              <a:extLst>
                <a:ext uri="{FF2B5EF4-FFF2-40B4-BE49-F238E27FC236}">
                  <a16:creationId xmlns:a16="http://schemas.microsoft.com/office/drawing/2014/main" id="{CD6B0A6B-597F-4E4C-A0FC-EFC38B204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0" y="726"/>
              <a:ext cx="172" cy="18"/>
            </a:xfrm>
            <a:custGeom>
              <a:avLst/>
              <a:gdLst>
                <a:gd name="T0" fmla="*/ 106 w 112"/>
                <a:gd name="T1" fmla="*/ 12 h 12"/>
                <a:gd name="T2" fmla="*/ 6 w 112"/>
                <a:gd name="T3" fmla="*/ 12 h 12"/>
                <a:gd name="T4" fmla="*/ 0 w 112"/>
                <a:gd name="T5" fmla="*/ 6 h 12"/>
                <a:gd name="T6" fmla="*/ 6 w 112"/>
                <a:gd name="T7" fmla="*/ 0 h 12"/>
                <a:gd name="T8" fmla="*/ 106 w 112"/>
                <a:gd name="T9" fmla="*/ 0 h 12"/>
                <a:gd name="T10" fmla="*/ 112 w 112"/>
                <a:gd name="T11" fmla="*/ 6 h 12"/>
                <a:gd name="T12" fmla="*/ 106 w 11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12">
                  <a:moveTo>
                    <a:pt x="10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3"/>
                    <a:pt x="2" y="0"/>
                    <a:pt x="6" y="0"/>
                  </a:cubicBezTo>
                  <a:cubicBezTo>
                    <a:pt x="106" y="0"/>
                    <a:pt x="106" y="0"/>
                    <a:pt x="106" y="0"/>
                  </a:cubicBezTo>
                  <a:cubicBezTo>
                    <a:pt x="109" y="0"/>
                    <a:pt x="112" y="3"/>
                    <a:pt x="112" y="6"/>
                  </a:cubicBezTo>
                  <a:cubicBezTo>
                    <a:pt x="112" y="9"/>
                    <a:pt x="109" y="12"/>
                    <a:pt x="10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4" name="Group 127">
            <a:extLst>
              <a:ext uri="{FF2B5EF4-FFF2-40B4-BE49-F238E27FC236}">
                <a16:creationId xmlns:a16="http://schemas.microsoft.com/office/drawing/2014/main" id="{26DA099A-68DD-4F43-8FC7-141CAF6D1F9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45733" y="3130536"/>
            <a:ext cx="464916" cy="454373"/>
            <a:chOff x="4656" y="1821"/>
            <a:chExt cx="441" cy="431"/>
          </a:xfrm>
          <a:solidFill>
            <a:schemeClr val="accent1"/>
          </a:solidFill>
        </p:grpSpPr>
        <p:sp>
          <p:nvSpPr>
            <p:cNvPr id="235" name="Freeform 128">
              <a:extLst>
                <a:ext uri="{FF2B5EF4-FFF2-40B4-BE49-F238E27FC236}">
                  <a16:creationId xmlns:a16="http://schemas.microsoft.com/office/drawing/2014/main" id="{78927280-4152-A345-AA5D-215134AE8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82" y="2037"/>
              <a:ext cx="415" cy="215"/>
            </a:xfrm>
            <a:custGeom>
              <a:avLst/>
              <a:gdLst>
                <a:gd name="T0" fmla="*/ 7 w 271"/>
                <a:gd name="T1" fmla="*/ 144 h 144"/>
                <a:gd name="T2" fmla="*/ 2 w 271"/>
                <a:gd name="T3" fmla="*/ 142 h 144"/>
                <a:gd name="T4" fmla="*/ 3 w 271"/>
                <a:gd name="T5" fmla="*/ 134 h 144"/>
                <a:gd name="T6" fmla="*/ 111 w 271"/>
                <a:gd name="T7" fmla="*/ 38 h 144"/>
                <a:gd name="T8" fmla="*/ 119 w 271"/>
                <a:gd name="T9" fmla="*/ 38 h 144"/>
                <a:gd name="T10" fmla="*/ 175 w 271"/>
                <a:gd name="T11" fmla="*/ 83 h 144"/>
                <a:gd name="T12" fmla="*/ 261 w 271"/>
                <a:gd name="T13" fmla="*/ 2 h 144"/>
                <a:gd name="T14" fmla="*/ 269 w 271"/>
                <a:gd name="T15" fmla="*/ 3 h 144"/>
                <a:gd name="T16" fmla="*/ 269 w 271"/>
                <a:gd name="T17" fmla="*/ 11 h 144"/>
                <a:gd name="T18" fmla="*/ 179 w 271"/>
                <a:gd name="T19" fmla="*/ 95 h 144"/>
                <a:gd name="T20" fmla="*/ 171 w 271"/>
                <a:gd name="T21" fmla="*/ 95 h 144"/>
                <a:gd name="T22" fmla="*/ 115 w 271"/>
                <a:gd name="T23" fmla="*/ 50 h 144"/>
                <a:gd name="T24" fmla="*/ 11 w 271"/>
                <a:gd name="T25" fmla="*/ 143 h 144"/>
                <a:gd name="T26" fmla="*/ 7 w 271"/>
                <a:gd name="T27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71" h="144">
                  <a:moveTo>
                    <a:pt x="7" y="144"/>
                  </a:moveTo>
                  <a:cubicBezTo>
                    <a:pt x="5" y="144"/>
                    <a:pt x="4" y="144"/>
                    <a:pt x="2" y="142"/>
                  </a:cubicBezTo>
                  <a:cubicBezTo>
                    <a:pt x="0" y="140"/>
                    <a:pt x="0" y="136"/>
                    <a:pt x="3" y="134"/>
                  </a:cubicBezTo>
                  <a:cubicBezTo>
                    <a:pt x="111" y="38"/>
                    <a:pt x="111" y="38"/>
                    <a:pt x="111" y="38"/>
                  </a:cubicBezTo>
                  <a:cubicBezTo>
                    <a:pt x="113" y="36"/>
                    <a:pt x="116" y="36"/>
                    <a:pt x="119" y="38"/>
                  </a:cubicBezTo>
                  <a:cubicBezTo>
                    <a:pt x="175" y="83"/>
                    <a:pt x="175" y="83"/>
                    <a:pt x="175" y="83"/>
                  </a:cubicBezTo>
                  <a:cubicBezTo>
                    <a:pt x="261" y="2"/>
                    <a:pt x="261" y="2"/>
                    <a:pt x="261" y="2"/>
                  </a:cubicBezTo>
                  <a:cubicBezTo>
                    <a:pt x="263" y="0"/>
                    <a:pt x="267" y="0"/>
                    <a:pt x="269" y="3"/>
                  </a:cubicBezTo>
                  <a:cubicBezTo>
                    <a:pt x="271" y="5"/>
                    <a:pt x="271" y="9"/>
                    <a:pt x="269" y="11"/>
                  </a:cubicBezTo>
                  <a:cubicBezTo>
                    <a:pt x="179" y="95"/>
                    <a:pt x="179" y="95"/>
                    <a:pt x="179" y="95"/>
                  </a:cubicBezTo>
                  <a:cubicBezTo>
                    <a:pt x="177" y="97"/>
                    <a:pt x="173" y="97"/>
                    <a:pt x="171" y="95"/>
                  </a:cubicBezTo>
                  <a:cubicBezTo>
                    <a:pt x="115" y="50"/>
                    <a:pt x="115" y="50"/>
                    <a:pt x="115" y="50"/>
                  </a:cubicBezTo>
                  <a:cubicBezTo>
                    <a:pt x="11" y="143"/>
                    <a:pt x="11" y="143"/>
                    <a:pt x="11" y="143"/>
                  </a:cubicBezTo>
                  <a:cubicBezTo>
                    <a:pt x="10" y="144"/>
                    <a:pt x="8" y="144"/>
                    <a:pt x="7" y="1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6" name="Freeform 129">
              <a:extLst>
                <a:ext uri="{FF2B5EF4-FFF2-40B4-BE49-F238E27FC236}">
                  <a16:creationId xmlns:a16="http://schemas.microsoft.com/office/drawing/2014/main" id="{7096CC96-16F5-7E42-AA31-AC96F5CDD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2038"/>
              <a:ext cx="90" cy="90"/>
            </a:xfrm>
            <a:custGeom>
              <a:avLst/>
              <a:gdLst>
                <a:gd name="T0" fmla="*/ 53 w 59"/>
                <a:gd name="T1" fmla="*/ 60 h 60"/>
                <a:gd name="T2" fmla="*/ 47 w 59"/>
                <a:gd name="T3" fmla="*/ 54 h 60"/>
                <a:gd name="T4" fmla="*/ 47 w 59"/>
                <a:gd name="T5" fmla="*/ 12 h 60"/>
                <a:gd name="T6" fmla="*/ 6 w 59"/>
                <a:gd name="T7" fmla="*/ 12 h 60"/>
                <a:gd name="T8" fmla="*/ 0 w 59"/>
                <a:gd name="T9" fmla="*/ 6 h 60"/>
                <a:gd name="T10" fmla="*/ 6 w 59"/>
                <a:gd name="T11" fmla="*/ 0 h 60"/>
                <a:gd name="T12" fmla="*/ 53 w 59"/>
                <a:gd name="T13" fmla="*/ 0 h 60"/>
                <a:gd name="T14" fmla="*/ 59 w 59"/>
                <a:gd name="T15" fmla="*/ 6 h 60"/>
                <a:gd name="T16" fmla="*/ 59 w 59"/>
                <a:gd name="T17" fmla="*/ 54 h 60"/>
                <a:gd name="T18" fmla="*/ 53 w 59"/>
                <a:gd name="T19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" h="60">
                  <a:moveTo>
                    <a:pt x="53" y="60"/>
                  </a:moveTo>
                  <a:cubicBezTo>
                    <a:pt x="50" y="60"/>
                    <a:pt x="47" y="57"/>
                    <a:pt x="47" y="54"/>
                  </a:cubicBezTo>
                  <a:cubicBezTo>
                    <a:pt x="47" y="12"/>
                    <a:pt x="47" y="12"/>
                    <a:pt x="47" y="12"/>
                  </a:cubicBez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6" y="0"/>
                    <a:pt x="59" y="2"/>
                    <a:pt x="59" y="6"/>
                  </a:cubicBezTo>
                  <a:cubicBezTo>
                    <a:pt x="59" y="54"/>
                    <a:pt x="59" y="54"/>
                    <a:pt x="59" y="54"/>
                  </a:cubicBezTo>
                  <a:cubicBezTo>
                    <a:pt x="59" y="57"/>
                    <a:pt x="56" y="60"/>
                    <a:pt x="53" y="6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7" name="Freeform 130">
              <a:extLst>
                <a:ext uri="{FF2B5EF4-FFF2-40B4-BE49-F238E27FC236}">
                  <a16:creationId xmlns:a16="http://schemas.microsoft.com/office/drawing/2014/main" id="{8C889260-9971-2F40-8AA7-F1A4FF7B8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6" y="1821"/>
              <a:ext cx="331" cy="307"/>
            </a:xfrm>
            <a:custGeom>
              <a:avLst/>
              <a:gdLst>
                <a:gd name="T0" fmla="*/ 60 w 216"/>
                <a:gd name="T1" fmla="*/ 205 h 205"/>
                <a:gd name="T2" fmla="*/ 57 w 216"/>
                <a:gd name="T3" fmla="*/ 204 h 205"/>
                <a:gd name="T4" fmla="*/ 0 w 216"/>
                <a:gd name="T5" fmla="*/ 108 h 205"/>
                <a:gd name="T6" fmla="*/ 108 w 216"/>
                <a:gd name="T7" fmla="*/ 0 h 205"/>
                <a:gd name="T8" fmla="*/ 216 w 216"/>
                <a:gd name="T9" fmla="*/ 108 h 205"/>
                <a:gd name="T10" fmla="*/ 196 w 216"/>
                <a:gd name="T11" fmla="*/ 171 h 205"/>
                <a:gd name="T12" fmla="*/ 188 w 216"/>
                <a:gd name="T13" fmla="*/ 172 h 205"/>
                <a:gd name="T14" fmla="*/ 186 w 216"/>
                <a:gd name="T15" fmla="*/ 164 h 205"/>
                <a:gd name="T16" fmla="*/ 204 w 216"/>
                <a:gd name="T17" fmla="*/ 108 h 205"/>
                <a:gd name="T18" fmla="*/ 108 w 216"/>
                <a:gd name="T19" fmla="*/ 12 h 205"/>
                <a:gd name="T20" fmla="*/ 12 w 216"/>
                <a:gd name="T21" fmla="*/ 108 h 205"/>
                <a:gd name="T22" fmla="*/ 63 w 216"/>
                <a:gd name="T23" fmla="*/ 193 h 205"/>
                <a:gd name="T24" fmla="*/ 65 w 216"/>
                <a:gd name="T25" fmla="*/ 201 h 205"/>
                <a:gd name="T26" fmla="*/ 60 w 216"/>
                <a:gd name="T27" fmla="*/ 20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205">
                  <a:moveTo>
                    <a:pt x="60" y="205"/>
                  </a:moveTo>
                  <a:cubicBezTo>
                    <a:pt x="59" y="205"/>
                    <a:pt x="58" y="204"/>
                    <a:pt x="57" y="204"/>
                  </a:cubicBezTo>
                  <a:cubicBezTo>
                    <a:pt x="22" y="185"/>
                    <a:pt x="0" y="148"/>
                    <a:pt x="0" y="108"/>
                  </a:cubicBezTo>
                  <a:cubicBezTo>
                    <a:pt x="0" y="49"/>
                    <a:pt x="48" y="0"/>
                    <a:pt x="108" y="0"/>
                  </a:cubicBezTo>
                  <a:cubicBezTo>
                    <a:pt x="167" y="0"/>
                    <a:pt x="216" y="49"/>
                    <a:pt x="216" y="108"/>
                  </a:cubicBezTo>
                  <a:cubicBezTo>
                    <a:pt x="216" y="131"/>
                    <a:pt x="209" y="153"/>
                    <a:pt x="196" y="171"/>
                  </a:cubicBezTo>
                  <a:cubicBezTo>
                    <a:pt x="194" y="173"/>
                    <a:pt x="190" y="174"/>
                    <a:pt x="188" y="172"/>
                  </a:cubicBezTo>
                  <a:cubicBezTo>
                    <a:pt x="185" y="170"/>
                    <a:pt x="184" y="167"/>
                    <a:pt x="186" y="164"/>
                  </a:cubicBezTo>
                  <a:cubicBezTo>
                    <a:pt x="198" y="148"/>
                    <a:pt x="204" y="128"/>
                    <a:pt x="204" y="108"/>
                  </a:cubicBezTo>
                  <a:cubicBezTo>
                    <a:pt x="204" y="56"/>
                    <a:pt x="161" y="12"/>
                    <a:pt x="108" y="12"/>
                  </a:cubicBezTo>
                  <a:cubicBezTo>
                    <a:pt x="55" y="12"/>
                    <a:pt x="12" y="56"/>
                    <a:pt x="12" y="108"/>
                  </a:cubicBezTo>
                  <a:cubicBezTo>
                    <a:pt x="12" y="144"/>
                    <a:pt x="31" y="177"/>
                    <a:pt x="63" y="193"/>
                  </a:cubicBezTo>
                  <a:cubicBezTo>
                    <a:pt x="66" y="195"/>
                    <a:pt x="67" y="198"/>
                    <a:pt x="65" y="201"/>
                  </a:cubicBezTo>
                  <a:cubicBezTo>
                    <a:pt x="64" y="203"/>
                    <a:pt x="62" y="205"/>
                    <a:pt x="60" y="20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8" name="Freeform 131">
              <a:extLst>
                <a:ext uri="{FF2B5EF4-FFF2-40B4-BE49-F238E27FC236}">
                  <a16:creationId xmlns:a16="http://schemas.microsoft.com/office/drawing/2014/main" id="{A5D47A1B-2141-4945-9F0E-589BB8088B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2035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9" name="Freeform 132">
              <a:extLst>
                <a:ext uri="{FF2B5EF4-FFF2-40B4-BE49-F238E27FC236}">
                  <a16:creationId xmlns:a16="http://schemas.microsoft.com/office/drawing/2014/main" id="{C5C6BBAC-F34B-7C43-9879-1B7567B25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2" y="1893"/>
              <a:ext cx="19" cy="39"/>
            </a:xfrm>
            <a:custGeom>
              <a:avLst/>
              <a:gdLst>
                <a:gd name="T0" fmla="*/ 6 w 12"/>
                <a:gd name="T1" fmla="*/ 26 h 26"/>
                <a:gd name="T2" fmla="*/ 0 w 12"/>
                <a:gd name="T3" fmla="*/ 20 h 26"/>
                <a:gd name="T4" fmla="*/ 0 w 12"/>
                <a:gd name="T5" fmla="*/ 6 h 26"/>
                <a:gd name="T6" fmla="*/ 6 w 12"/>
                <a:gd name="T7" fmla="*/ 0 h 26"/>
                <a:gd name="T8" fmla="*/ 12 w 12"/>
                <a:gd name="T9" fmla="*/ 6 h 26"/>
                <a:gd name="T10" fmla="*/ 12 w 12"/>
                <a:gd name="T11" fmla="*/ 20 h 26"/>
                <a:gd name="T12" fmla="*/ 6 w 12"/>
                <a:gd name="T13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6">
                  <a:moveTo>
                    <a:pt x="6" y="26"/>
                  </a:moveTo>
                  <a:cubicBezTo>
                    <a:pt x="3" y="26"/>
                    <a:pt x="0" y="23"/>
                    <a:pt x="0" y="2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" y="0"/>
                    <a:pt x="12" y="3"/>
                    <a:pt x="12" y="6"/>
                  </a:cubicBezTo>
                  <a:cubicBezTo>
                    <a:pt x="12" y="20"/>
                    <a:pt x="12" y="20"/>
                    <a:pt x="12" y="20"/>
                  </a:cubicBezTo>
                  <a:cubicBezTo>
                    <a:pt x="12" y="23"/>
                    <a:pt x="9" y="26"/>
                    <a:pt x="6" y="2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0" name="Freeform 133">
              <a:extLst>
                <a:ext uri="{FF2B5EF4-FFF2-40B4-BE49-F238E27FC236}">
                  <a16:creationId xmlns:a16="http://schemas.microsoft.com/office/drawing/2014/main" id="{0E22282C-227B-014F-891F-C55AF7AEC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0" y="1914"/>
              <a:ext cx="81" cy="139"/>
            </a:xfrm>
            <a:custGeom>
              <a:avLst/>
              <a:gdLst>
                <a:gd name="T0" fmla="*/ 27 w 53"/>
                <a:gd name="T1" fmla="*/ 93 h 93"/>
                <a:gd name="T2" fmla="*/ 0 w 53"/>
                <a:gd name="T3" fmla="*/ 67 h 93"/>
                <a:gd name="T4" fmla="*/ 6 w 53"/>
                <a:gd name="T5" fmla="*/ 61 h 93"/>
                <a:gd name="T6" fmla="*/ 12 w 53"/>
                <a:gd name="T7" fmla="*/ 67 h 93"/>
                <a:gd name="T8" fmla="*/ 27 w 53"/>
                <a:gd name="T9" fmla="*/ 81 h 93"/>
                <a:gd name="T10" fmla="*/ 41 w 53"/>
                <a:gd name="T11" fmla="*/ 67 h 93"/>
                <a:gd name="T12" fmla="*/ 27 w 53"/>
                <a:gd name="T13" fmla="*/ 52 h 93"/>
                <a:gd name="T14" fmla="*/ 0 w 53"/>
                <a:gd name="T15" fmla="*/ 26 h 93"/>
                <a:gd name="T16" fmla="*/ 27 w 53"/>
                <a:gd name="T17" fmla="*/ 0 h 93"/>
                <a:gd name="T18" fmla="*/ 53 w 53"/>
                <a:gd name="T19" fmla="*/ 26 h 93"/>
                <a:gd name="T20" fmla="*/ 47 w 53"/>
                <a:gd name="T21" fmla="*/ 32 h 93"/>
                <a:gd name="T22" fmla="*/ 41 w 53"/>
                <a:gd name="T23" fmla="*/ 26 h 93"/>
                <a:gd name="T24" fmla="*/ 27 w 53"/>
                <a:gd name="T25" fmla="*/ 12 h 93"/>
                <a:gd name="T26" fmla="*/ 12 w 53"/>
                <a:gd name="T27" fmla="*/ 26 h 93"/>
                <a:gd name="T28" fmla="*/ 27 w 53"/>
                <a:gd name="T29" fmla="*/ 40 h 93"/>
                <a:gd name="T30" fmla="*/ 53 w 53"/>
                <a:gd name="T31" fmla="*/ 67 h 93"/>
                <a:gd name="T32" fmla="*/ 27 w 53"/>
                <a:gd name="T33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3" h="93">
                  <a:moveTo>
                    <a:pt x="27" y="93"/>
                  </a:moveTo>
                  <a:cubicBezTo>
                    <a:pt x="12" y="93"/>
                    <a:pt x="0" y="81"/>
                    <a:pt x="0" y="67"/>
                  </a:cubicBezTo>
                  <a:cubicBezTo>
                    <a:pt x="0" y="64"/>
                    <a:pt x="3" y="61"/>
                    <a:pt x="6" y="61"/>
                  </a:cubicBezTo>
                  <a:cubicBezTo>
                    <a:pt x="10" y="61"/>
                    <a:pt x="12" y="64"/>
                    <a:pt x="12" y="67"/>
                  </a:cubicBezTo>
                  <a:cubicBezTo>
                    <a:pt x="12" y="75"/>
                    <a:pt x="19" y="81"/>
                    <a:pt x="27" y="81"/>
                  </a:cubicBezTo>
                  <a:cubicBezTo>
                    <a:pt x="35" y="81"/>
                    <a:pt x="41" y="75"/>
                    <a:pt x="41" y="67"/>
                  </a:cubicBezTo>
                  <a:cubicBezTo>
                    <a:pt x="41" y="59"/>
                    <a:pt x="35" y="52"/>
                    <a:pt x="27" y="52"/>
                  </a:cubicBezTo>
                  <a:cubicBezTo>
                    <a:pt x="12" y="52"/>
                    <a:pt x="0" y="41"/>
                    <a:pt x="0" y="26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1" y="0"/>
                    <a:pt x="53" y="12"/>
                    <a:pt x="53" y="26"/>
                  </a:cubicBezTo>
                  <a:cubicBezTo>
                    <a:pt x="53" y="29"/>
                    <a:pt x="51" y="32"/>
                    <a:pt x="47" y="32"/>
                  </a:cubicBezTo>
                  <a:cubicBezTo>
                    <a:pt x="44" y="32"/>
                    <a:pt x="41" y="29"/>
                    <a:pt x="41" y="26"/>
                  </a:cubicBezTo>
                  <a:cubicBezTo>
                    <a:pt x="41" y="18"/>
                    <a:pt x="35" y="12"/>
                    <a:pt x="27" y="12"/>
                  </a:cubicBezTo>
                  <a:cubicBezTo>
                    <a:pt x="19" y="12"/>
                    <a:pt x="12" y="18"/>
                    <a:pt x="12" y="26"/>
                  </a:cubicBezTo>
                  <a:cubicBezTo>
                    <a:pt x="12" y="34"/>
                    <a:pt x="19" y="40"/>
                    <a:pt x="27" y="40"/>
                  </a:cubicBezTo>
                  <a:cubicBezTo>
                    <a:pt x="41" y="40"/>
                    <a:pt x="53" y="52"/>
                    <a:pt x="53" y="67"/>
                  </a:cubicBezTo>
                  <a:cubicBezTo>
                    <a:pt x="53" y="81"/>
                    <a:pt x="41" y="93"/>
                    <a:pt x="27" y="9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41" name="Group 21">
            <a:extLst>
              <a:ext uri="{FF2B5EF4-FFF2-40B4-BE49-F238E27FC236}">
                <a16:creationId xmlns:a16="http://schemas.microsoft.com/office/drawing/2014/main" id="{DF8633A8-0907-CE44-BEF9-83365247F28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20433" y="3170602"/>
            <a:ext cx="473118" cy="374241"/>
            <a:chOff x="526" y="695"/>
            <a:chExt cx="445" cy="352"/>
          </a:xfrm>
          <a:solidFill>
            <a:schemeClr val="accent1"/>
          </a:solidFill>
        </p:grpSpPr>
        <p:sp>
          <p:nvSpPr>
            <p:cNvPr id="242" name="Freeform 241">
              <a:extLst>
                <a:ext uri="{FF2B5EF4-FFF2-40B4-BE49-F238E27FC236}">
                  <a16:creationId xmlns:a16="http://schemas.microsoft.com/office/drawing/2014/main" id="{0AA12124-D907-9A4D-80E8-82D0A9B10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" y="741"/>
              <a:ext cx="382" cy="306"/>
            </a:xfrm>
            <a:custGeom>
              <a:avLst/>
              <a:gdLst>
                <a:gd name="T0" fmla="*/ 243 w 250"/>
                <a:gd name="T1" fmla="*/ 191 h 204"/>
                <a:gd name="T2" fmla="*/ 13 w 250"/>
                <a:gd name="T3" fmla="*/ 191 h 204"/>
                <a:gd name="T4" fmla="*/ 13 w 250"/>
                <a:gd name="T5" fmla="*/ 8 h 204"/>
                <a:gd name="T6" fmla="*/ 7 w 250"/>
                <a:gd name="T7" fmla="*/ 0 h 204"/>
                <a:gd name="T8" fmla="*/ 0 w 250"/>
                <a:gd name="T9" fmla="*/ 8 h 204"/>
                <a:gd name="T10" fmla="*/ 0 w 250"/>
                <a:gd name="T11" fmla="*/ 198 h 204"/>
                <a:gd name="T12" fmla="*/ 7 w 250"/>
                <a:gd name="T13" fmla="*/ 204 h 204"/>
                <a:gd name="T14" fmla="*/ 243 w 250"/>
                <a:gd name="T15" fmla="*/ 204 h 204"/>
                <a:gd name="T16" fmla="*/ 250 w 250"/>
                <a:gd name="T17" fmla="*/ 198 h 204"/>
                <a:gd name="T18" fmla="*/ 243 w 250"/>
                <a:gd name="T19" fmla="*/ 191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0" h="204">
                  <a:moveTo>
                    <a:pt x="243" y="191"/>
                  </a:moveTo>
                  <a:cubicBezTo>
                    <a:pt x="13" y="191"/>
                    <a:pt x="13" y="191"/>
                    <a:pt x="13" y="191"/>
                  </a:cubicBezTo>
                  <a:cubicBezTo>
                    <a:pt x="13" y="8"/>
                    <a:pt x="13" y="8"/>
                    <a:pt x="13" y="8"/>
                  </a:cubicBezTo>
                  <a:cubicBezTo>
                    <a:pt x="13" y="4"/>
                    <a:pt x="10" y="0"/>
                    <a:pt x="7" y="0"/>
                  </a:cubicBezTo>
                  <a:cubicBezTo>
                    <a:pt x="3" y="0"/>
                    <a:pt x="0" y="4"/>
                    <a:pt x="0" y="8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201"/>
                    <a:pt x="3" y="204"/>
                    <a:pt x="7" y="204"/>
                  </a:cubicBezTo>
                  <a:cubicBezTo>
                    <a:pt x="243" y="204"/>
                    <a:pt x="243" y="204"/>
                    <a:pt x="243" y="204"/>
                  </a:cubicBezTo>
                  <a:cubicBezTo>
                    <a:pt x="247" y="204"/>
                    <a:pt x="250" y="201"/>
                    <a:pt x="250" y="198"/>
                  </a:cubicBezTo>
                  <a:cubicBezTo>
                    <a:pt x="250" y="194"/>
                    <a:pt x="247" y="191"/>
                    <a:pt x="243" y="19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Freeform 242">
              <a:extLst>
                <a:ext uri="{FF2B5EF4-FFF2-40B4-BE49-F238E27FC236}">
                  <a16:creationId xmlns:a16="http://schemas.microsoft.com/office/drawing/2014/main" id="{F4562066-1535-0A41-9AF3-02D89DD896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3" y="695"/>
              <a:ext cx="398" cy="284"/>
            </a:xfrm>
            <a:custGeom>
              <a:avLst/>
              <a:gdLst>
                <a:gd name="T0" fmla="*/ 208 w 260"/>
                <a:gd name="T1" fmla="*/ 0 h 190"/>
                <a:gd name="T2" fmla="*/ 157 w 260"/>
                <a:gd name="T3" fmla="*/ 51 h 190"/>
                <a:gd name="T4" fmla="*/ 173 w 260"/>
                <a:gd name="T5" fmla="*/ 89 h 190"/>
                <a:gd name="T6" fmla="*/ 149 w 260"/>
                <a:gd name="T7" fmla="*/ 122 h 190"/>
                <a:gd name="T8" fmla="*/ 139 w 260"/>
                <a:gd name="T9" fmla="*/ 120 h 190"/>
                <a:gd name="T10" fmla="*/ 122 w 260"/>
                <a:gd name="T11" fmla="*/ 126 h 190"/>
                <a:gd name="T12" fmla="*/ 104 w 260"/>
                <a:gd name="T13" fmla="*/ 113 h 190"/>
                <a:gd name="T14" fmla="*/ 106 w 260"/>
                <a:gd name="T15" fmla="*/ 104 h 190"/>
                <a:gd name="T16" fmla="*/ 80 w 260"/>
                <a:gd name="T17" fmla="*/ 78 h 190"/>
                <a:gd name="T18" fmla="*/ 55 w 260"/>
                <a:gd name="T19" fmla="*/ 104 h 190"/>
                <a:gd name="T20" fmla="*/ 59 w 260"/>
                <a:gd name="T21" fmla="*/ 118 h 190"/>
                <a:gd name="T22" fmla="*/ 37 w 260"/>
                <a:gd name="T23" fmla="*/ 141 h 190"/>
                <a:gd name="T24" fmla="*/ 26 w 260"/>
                <a:gd name="T25" fmla="*/ 139 h 190"/>
                <a:gd name="T26" fmla="*/ 0 w 260"/>
                <a:gd name="T27" fmla="*/ 164 h 190"/>
                <a:gd name="T28" fmla="*/ 26 w 260"/>
                <a:gd name="T29" fmla="*/ 190 h 190"/>
                <a:gd name="T30" fmla="*/ 52 w 260"/>
                <a:gd name="T31" fmla="*/ 164 h 190"/>
                <a:gd name="T32" fmla="*/ 47 w 260"/>
                <a:gd name="T33" fmla="*/ 150 h 190"/>
                <a:gd name="T34" fmla="*/ 69 w 260"/>
                <a:gd name="T35" fmla="*/ 127 h 190"/>
                <a:gd name="T36" fmla="*/ 80 w 260"/>
                <a:gd name="T37" fmla="*/ 130 h 190"/>
                <a:gd name="T38" fmla="*/ 97 w 260"/>
                <a:gd name="T39" fmla="*/ 123 h 190"/>
                <a:gd name="T40" fmla="*/ 115 w 260"/>
                <a:gd name="T41" fmla="*/ 137 h 190"/>
                <a:gd name="T42" fmla="*/ 113 w 260"/>
                <a:gd name="T43" fmla="*/ 146 h 190"/>
                <a:gd name="T44" fmla="*/ 139 w 260"/>
                <a:gd name="T45" fmla="*/ 171 h 190"/>
                <a:gd name="T46" fmla="*/ 165 w 260"/>
                <a:gd name="T47" fmla="*/ 146 h 190"/>
                <a:gd name="T48" fmla="*/ 159 w 260"/>
                <a:gd name="T49" fmla="*/ 130 h 190"/>
                <a:gd name="T50" fmla="*/ 183 w 260"/>
                <a:gd name="T51" fmla="*/ 97 h 190"/>
                <a:gd name="T52" fmla="*/ 208 w 260"/>
                <a:gd name="T53" fmla="*/ 103 h 190"/>
                <a:gd name="T54" fmla="*/ 260 w 260"/>
                <a:gd name="T55" fmla="*/ 51 h 190"/>
                <a:gd name="T56" fmla="*/ 208 w 260"/>
                <a:gd name="T57" fmla="*/ 0 h 190"/>
                <a:gd name="T58" fmla="*/ 38 w 260"/>
                <a:gd name="T59" fmla="*/ 164 h 190"/>
                <a:gd name="T60" fmla="*/ 26 w 260"/>
                <a:gd name="T61" fmla="*/ 177 h 190"/>
                <a:gd name="T62" fmla="*/ 13 w 260"/>
                <a:gd name="T63" fmla="*/ 164 h 190"/>
                <a:gd name="T64" fmla="*/ 26 w 260"/>
                <a:gd name="T65" fmla="*/ 152 h 190"/>
                <a:gd name="T66" fmla="*/ 28 w 260"/>
                <a:gd name="T67" fmla="*/ 152 h 190"/>
                <a:gd name="T68" fmla="*/ 37 w 260"/>
                <a:gd name="T69" fmla="*/ 161 h 190"/>
                <a:gd name="T70" fmla="*/ 38 w 260"/>
                <a:gd name="T71" fmla="*/ 164 h 190"/>
                <a:gd name="T72" fmla="*/ 80 w 260"/>
                <a:gd name="T73" fmla="*/ 116 h 190"/>
                <a:gd name="T74" fmla="*/ 78 w 260"/>
                <a:gd name="T75" fmla="*/ 116 h 190"/>
                <a:gd name="T76" fmla="*/ 69 w 260"/>
                <a:gd name="T77" fmla="*/ 107 h 190"/>
                <a:gd name="T78" fmla="*/ 69 w 260"/>
                <a:gd name="T79" fmla="*/ 104 h 190"/>
                <a:gd name="T80" fmla="*/ 80 w 260"/>
                <a:gd name="T81" fmla="*/ 91 h 190"/>
                <a:gd name="T82" fmla="*/ 93 w 260"/>
                <a:gd name="T83" fmla="*/ 104 h 190"/>
                <a:gd name="T84" fmla="*/ 93 w 260"/>
                <a:gd name="T85" fmla="*/ 105 h 190"/>
                <a:gd name="T86" fmla="*/ 85 w 260"/>
                <a:gd name="T87" fmla="*/ 115 h 190"/>
                <a:gd name="T88" fmla="*/ 80 w 260"/>
                <a:gd name="T89" fmla="*/ 116 h 190"/>
                <a:gd name="T90" fmla="*/ 151 w 260"/>
                <a:gd name="T91" fmla="*/ 146 h 190"/>
                <a:gd name="T92" fmla="*/ 139 w 260"/>
                <a:gd name="T93" fmla="*/ 158 h 190"/>
                <a:gd name="T94" fmla="*/ 126 w 260"/>
                <a:gd name="T95" fmla="*/ 146 h 190"/>
                <a:gd name="T96" fmla="*/ 126 w 260"/>
                <a:gd name="T97" fmla="*/ 145 h 190"/>
                <a:gd name="T98" fmla="*/ 134 w 260"/>
                <a:gd name="T99" fmla="*/ 134 h 190"/>
                <a:gd name="T100" fmla="*/ 139 w 260"/>
                <a:gd name="T101" fmla="*/ 133 h 190"/>
                <a:gd name="T102" fmla="*/ 140 w 260"/>
                <a:gd name="T103" fmla="*/ 133 h 190"/>
                <a:gd name="T104" fmla="*/ 151 w 260"/>
                <a:gd name="T105" fmla="*/ 141 h 190"/>
                <a:gd name="T106" fmla="*/ 151 w 260"/>
                <a:gd name="T107" fmla="*/ 146 h 190"/>
                <a:gd name="T108" fmla="*/ 208 w 260"/>
                <a:gd name="T109" fmla="*/ 90 h 190"/>
                <a:gd name="T110" fmla="*/ 191 w 260"/>
                <a:gd name="T111" fmla="*/ 86 h 190"/>
                <a:gd name="T112" fmla="*/ 181 w 260"/>
                <a:gd name="T113" fmla="*/ 78 h 190"/>
                <a:gd name="T114" fmla="*/ 170 w 260"/>
                <a:gd name="T115" fmla="*/ 51 h 190"/>
                <a:gd name="T116" fmla="*/ 208 w 260"/>
                <a:gd name="T117" fmla="*/ 13 h 190"/>
                <a:gd name="T118" fmla="*/ 247 w 260"/>
                <a:gd name="T119" fmla="*/ 51 h 190"/>
                <a:gd name="T120" fmla="*/ 208 w 260"/>
                <a:gd name="T121" fmla="*/ 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60" h="190">
                  <a:moveTo>
                    <a:pt x="208" y="0"/>
                  </a:moveTo>
                  <a:cubicBezTo>
                    <a:pt x="180" y="0"/>
                    <a:pt x="157" y="23"/>
                    <a:pt x="157" y="51"/>
                  </a:cubicBezTo>
                  <a:cubicBezTo>
                    <a:pt x="157" y="66"/>
                    <a:pt x="163" y="80"/>
                    <a:pt x="173" y="89"/>
                  </a:cubicBezTo>
                  <a:cubicBezTo>
                    <a:pt x="149" y="122"/>
                    <a:pt x="149" y="122"/>
                    <a:pt x="149" y="122"/>
                  </a:cubicBezTo>
                  <a:cubicBezTo>
                    <a:pt x="145" y="121"/>
                    <a:pt x="142" y="120"/>
                    <a:pt x="139" y="120"/>
                  </a:cubicBezTo>
                  <a:cubicBezTo>
                    <a:pt x="133" y="120"/>
                    <a:pt x="126" y="122"/>
                    <a:pt x="122" y="126"/>
                  </a:cubicBezTo>
                  <a:cubicBezTo>
                    <a:pt x="104" y="113"/>
                    <a:pt x="104" y="113"/>
                    <a:pt x="104" y="113"/>
                  </a:cubicBezTo>
                  <a:cubicBezTo>
                    <a:pt x="106" y="110"/>
                    <a:pt x="106" y="107"/>
                    <a:pt x="106" y="104"/>
                  </a:cubicBezTo>
                  <a:cubicBezTo>
                    <a:pt x="106" y="90"/>
                    <a:pt x="94" y="78"/>
                    <a:pt x="80" y="78"/>
                  </a:cubicBezTo>
                  <a:cubicBezTo>
                    <a:pt x="67" y="78"/>
                    <a:pt x="55" y="90"/>
                    <a:pt x="55" y="104"/>
                  </a:cubicBezTo>
                  <a:cubicBezTo>
                    <a:pt x="55" y="109"/>
                    <a:pt x="56" y="114"/>
                    <a:pt x="59" y="118"/>
                  </a:cubicBezTo>
                  <a:cubicBezTo>
                    <a:pt x="37" y="141"/>
                    <a:pt x="37" y="141"/>
                    <a:pt x="37" y="141"/>
                  </a:cubicBezTo>
                  <a:cubicBezTo>
                    <a:pt x="34" y="139"/>
                    <a:pt x="30" y="139"/>
                    <a:pt x="26" y="139"/>
                  </a:cubicBezTo>
                  <a:cubicBezTo>
                    <a:pt x="12" y="139"/>
                    <a:pt x="0" y="150"/>
                    <a:pt x="0" y="164"/>
                  </a:cubicBezTo>
                  <a:cubicBezTo>
                    <a:pt x="0" y="179"/>
                    <a:pt x="12" y="190"/>
                    <a:pt x="26" y="190"/>
                  </a:cubicBezTo>
                  <a:cubicBezTo>
                    <a:pt x="40" y="190"/>
                    <a:pt x="52" y="179"/>
                    <a:pt x="52" y="164"/>
                  </a:cubicBezTo>
                  <a:cubicBezTo>
                    <a:pt x="52" y="159"/>
                    <a:pt x="50" y="155"/>
                    <a:pt x="47" y="150"/>
                  </a:cubicBezTo>
                  <a:cubicBezTo>
                    <a:pt x="69" y="127"/>
                    <a:pt x="69" y="127"/>
                    <a:pt x="69" y="127"/>
                  </a:cubicBezTo>
                  <a:cubicBezTo>
                    <a:pt x="72" y="129"/>
                    <a:pt x="77" y="130"/>
                    <a:pt x="80" y="130"/>
                  </a:cubicBezTo>
                  <a:cubicBezTo>
                    <a:pt x="86" y="130"/>
                    <a:pt x="93" y="127"/>
                    <a:pt x="97" y="123"/>
                  </a:cubicBezTo>
                  <a:cubicBezTo>
                    <a:pt x="115" y="137"/>
                    <a:pt x="115" y="137"/>
                    <a:pt x="115" y="137"/>
                  </a:cubicBezTo>
                  <a:cubicBezTo>
                    <a:pt x="114" y="139"/>
                    <a:pt x="113" y="142"/>
                    <a:pt x="113" y="146"/>
                  </a:cubicBezTo>
                  <a:cubicBezTo>
                    <a:pt x="113" y="159"/>
                    <a:pt x="125" y="171"/>
                    <a:pt x="139" y="171"/>
                  </a:cubicBezTo>
                  <a:cubicBezTo>
                    <a:pt x="153" y="171"/>
                    <a:pt x="165" y="159"/>
                    <a:pt x="165" y="146"/>
                  </a:cubicBezTo>
                  <a:cubicBezTo>
                    <a:pt x="165" y="139"/>
                    <a:pt x="162" y="134"/>
                    <a:pt x="159" y="130"/>
                  </a:cubicBezTo>
                  <a:cubicBezTo>
                    <a:pt x="183" y="97"/>
                    <a:pt x="183" y="97"/>
                    <a:pt x="183" y="97"/>
                  </a:cubicBezTo>
                  <a:cubicBezTo>
                    <a:pt x="191" y="101"/>
                    <a:pt x="199" y="103"/>
                    <a:pt x="208" y="103"/>
                  </a:cubicBezTo>
                  <a:cubicBezTo>
                    <a:pt x="237" y="103"/>
                    <a:pt x="260" y="80"/>
                    <a:pt x="260" y="51"/>
                  </a:cubicBezTo>
                  <a:cubicBezTo>
                    <a:pt x="260" y="23"/>
                    <a:pt x="237" y="0"/>
                    <a:pt x="208" y="0"/>
                  </a:cubicBezTo>
                  <a:close/>
                  <a:moveTo>
                    <a:pt x="38" y="164"/>
                  </a:moveTo>
                  <a:cubicBezTo>
                    <a:pt x="38" y="172"/>
                    <a:pt x="33" y="177"/>
                    <a:pt x="26" y="177"/>
                  </a:cubicBezTo>
                  <a:cubicBezTo>
                    <a:pt x="19" y="177"/>
                    <a:pt x="13" y="172"/>
                    <a:pt x="13" y="164"/>
                  </a:cubicBezTo>
                  <a:cubicBezTo>
                    <a:pt x="13" y="157"/>
                    <a:pt x="19" y="152"/>
                    <a:pt x="26" y="152"/>
                  </a:cubicBezTo>
                  <a:cubicBezTo>
                    <a:pt x="27" y="152"/>
                    <a:pt x="28" y="152"/>
                    <a:pt x="28" y="152"/>
                  </a:cubicBezTo>
                  <a:cubicBezTo>
                    <a:pt x="33" y="153"/>
                    <a:pt x="37" y="156"/>
                    <a:pt x="37" y="161"/>
                  </a:cubicBezTo>
                  <a:cubicBezTo>
                    <a:pt x="38" y="162"/>
                    <a:pt x="38" y="164"/>
                    <a:pt x="38" y="164"/>
                  </a:cubicBezTo>
                  <a:close/>
                  <a:moveTo>
                    <a:pt x="80" y="116"/>
                  </a:moveTo>
                  <a:cubicBezTo>
                    <a:pt x="80" y="116"/>
                    <a:pt x="79" y="116"/>
                    <a:pt x="78" y="116"/>
                  </a:cubicBezTo>
                  <a:cubicBezTo>
                    <a:pt x="74" y="115"/>
                    <a:pt x="69" y="112"/>
                    <a:pt x="69" y="107"/>
                  </a:cubicBezTo>
                  <a:cubicBezTo>
                    <a:pt x="69" y="106"/>
                    <a:pt x="69" y="105"/>
                    <a:pt x="69" y="104"/>
                  </a:cubicBezTo>
                  <a:cubicBezTo>
                    <a:pt x="69" y="97"/>
                    <a:pt x="74" y="91"/>
                    <a:pt x="80" y="91"/>
                  </a:cubicBezTo>
                  <a:cubicBezTo>
                    <a:pt x="87" y="91"/>
                    <a:pt x="93" y="97"/>
                    <a:pt x="93" y="104"/>
                  </a:cubicBezTo>
                  <a:cubicBezTo>
                    <a:pt x="93" y="105"/>
                    <a:pt x="93" y="105"/>
                    <a:pt x="93" y="105"/>
                  </a:cubicBezTo>
                  <a:cubicBezTo>
                    <a:pt x="93" y="109"/>
                    <a:pt x="90" y="114"/>
                    <a:pt x="85" y="115"/>
                  </a:cubicBezTo>
                  <a:cubicBezTo>
                    <a:pt x="84" y="116"/>
                    <a:pt x="82" y="116"/>
                    <a:pt x="80" y="116"/>
                  </a:cubicBezTo>
                  <a:close/>
                  <a:moveTo>
                    <a:pt x="151" y="146"/>
                  </a:moveTo>
                  <a:cubicBezTo>
                    <a:pt x="151" y="152"/>
                    <a:pt x="145" y="158"/>
                    <a:pt x="139" y="158"/>
                  </a:cubicBezTo>
                  <a:cubicBezTo>
                    <a:pt x="132" y="158"/>
                    <a:pt x="126" y="152"/>
                    <a:pt x="126" y="146"/>
                  </a:cubicBezTo>
                  <a:cubicBezTo>
                    <a:pt x="126" y="145"/>
                    <a:pt x="126" y="145"/>
                    <a:pt x="126" y="145"/>
                  </a:cubicBezTo>
                  <a:cubicBezTo>
                    <a:pt x="126" y="139"/>
                    <a:pt x="130" y="136"/>
                    <a:pt x="134" y="134"/>
                  </a:cubicBezTo>
                  <a:cubicBezTo>
                    <a:pt x="135" y="133"/>
                    <a:pt x="137" y="133"/>
                    <a:pt x="139" y="133"/>
                  </a:cubicBezTo>
                  <a:cubicBezTo>
                    <a:pt x="140" y="133"/>
                    <a:pt x="140" y="133"/>
                    <a:pt x="140" y="133"/>
                  </a:cubicBezTo>
                  <a:cubicBezTo>
                    <a:pt x="144" y="133"/>
                    <a:pt x="149" y="137"/>
                    <a:pt x="151" y="141"/>
                  </a:cubicBezTo>
                  <a:cubicBezTo>
                    <a:pt x="151" y="142"/>
                    <a:pt x="151" y="144"/>
                    <a:pt x="151" y="146"/>
                  </a:cubicBezTo>
                  <a:close/>
                  <a:moveTo>
                    <a:pt x="208" y="90"/>
                  </a:moveTo>
                  <a:cubicBezTo>
                    <a:pt x="202" y="90"/>
                    <a:pt x="197" y="89"/>
                    <a:pt x="191" y="86"/>
                  </a:cubicBezTo>
                  <a:cubicBezTo>
                    <a:pt x="188" y="84"/>
                    <a:pt x="184" y="82"/>
                    <a:pt x="181" y="78"/>
                  </a:cubicBezTo>
                  <a:cubicBezTo>
                    <a:pt x="175" y="72"/>
                    <a:pt x="170" y="62"/>
                    <a:pt x="170" y="51"/>
                  </a:cubicBezTo>
                  <a:cubicBezTo>
                    <a:pt x="170" y="30"/>
                    <a:pt x="187" y="13"/>
                    <a:pt x="208" y="13"/>
                  </a:cubicBezTo>
                  <a:cubicBezTo>
                    <a:pt x="230" y="13"/>
                    <a:pt x="247" y="30"/>
                    <a:pt x="247" y="51"/>
                  </a:cubicBezTo>
                  <a:cubicBezTo>
                    <a:pt x="247" y="73"/>
                    <a:pt x="230" y="90"/>
                    <a:pt x="208" y="9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Freeform 243">
              <a:extLst>
                <a:ext uri="{FF2B5EF4-FFF2-40B4-BE49-F238E27FC236}">
                  <a16:creationId xmlns:a16="http://schemas.microsoft.com/office/drawing/2014/main" id="{B9353C7F-D73E-B741-B879-7A160E0972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800"/>
              <a:ext cx="17" cy="16"/>
            </a:xfrm>
            <a:custGeom>
              <a:avLst/>
              <a:gdLst>
                <a:gd name="T0" fmla="*/ 0 w 17"/>
                <a:gd name="T1" fmla="*/ 0 h 16"/>
                <a:gd name="T2" fmla="*/ 17 w 17"/>
                <a:gd name="T3" fmla="*/ 0 h 16"/>
                <a:gd name="T4" fmla="*/ 17 w 17"/>
                <a:gd name="T5" fmla="*/ 16 h 16"/>
                <a:gd name="T6" fmla="*/ 0 w 17"/>
                <a:gd name="T7" fmla="*/ 16 h 16"/>
                <a:gd name="T8" fmla="*/ 0 w 17"/>
                <a:gd name="T9" fmla="*/ 0 h 16"/>
                <a:gd name="T10" fmla="*/ 0 w 17"/>
                <a:gd name="T11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" h="16">
                  <a:moveTo>
                    <a:pt x="0" y="0"/>
                  </a:moveTo>
                  <a:lnTo>
                    <a:pt x="17" y="0"/>
                  </a:lnTo>
                  <a:lnTo>
                    <a:pt x="17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" name="Freeform 244">
              <a:extLst>
                <a:ext uri="{FF2B5EF4-FFF2-40B4-BE49-F238E27FC236}">
                  <a16:creationId xmlns:a16="http://schemas.microsoft.com/office/drawing/2014/main" id="{6486A7B7-4FAD-3449-8DAB-F23DCD605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1" y="725"/>
              <a:ext cx="65" cy="67"/>
            </a:xfrm>
            <a:custGeom>
              <a:avLst/>
              <a:gdLst>
                <a:gd name="T0" fmla="*/ 21 w 43"/>
                <a:gd name="T1" fmla="*/ 0 h 45"/>
                <a:gd name="T2" fmla="*/ 6 w 43"/>
                <a:gd name="T3" fmla="*/ 6 h 45"/>
                <a:gd name="T4" fmla="*/ 0 w 43"/>
                <a:gd name="T5" fmla="*/ 18 h 45"/>
                <a:gd name="T6" fmla="*/ 10 w 43"/>
                <a:gd name="T7" fmla="*/ 19 h 45"/>
                <a:gd name="T8" fmla="*/ 14 w 43"/>
                <a:gd name="T9" fmla="*/ 12 h 45"/>
                <a:gd name="T10" fmla="*/ 21 w 43"/>
                <a:gd name="T11" fmla="*/ 9 h 45"/>
                <a:gd name="T12" fmla="*/ 28 w 43"/>
                <a:gd name="T13" fmla="*/ 11 h 45"/>
                <a:gd name="T14" fmla="*/ 31 w 43"/>
                <a:gd name="T15" fmla="*/ 17 h 45"/>
                <a:gd name="T16" fmla="*/ 29 w 43"/>
                <a:gd name="T17" fmla="*/ 22 h 45"/>
                <a:gd name="T18" fmla="*/ 24 w 43"/>
                <a:gd name="T19" fmla="*/ 27 h 45"/>
                <a:gd name="T20" fmla="*/ 17 w 43"/>
                <a:gd name="T21" fmla="*/ 35 h 45"/>
                <a:gd name="T22" fmla="*/ 15 w 43"/>
                <a:gd name="T23" fmla="*/ 43 h 45"/>
                <a:gd name="T24" fmla="*/ 16 w 43"/>
                <a:gd name="T25" fmla="*/ 45 h 45"/>
                <a:gd name="T26" fmla="*/ 26 w 43"/>
                <a:gd name="T27" fmla="*/ 45 h 45"/>
                <a:gd name="T28" fmla="*/ 27 w 43"/>
                <a:gd name="T29" fmla="*/ 39 h 45"/>
                <a:gd name="T30" fmla="*/ 31 w 43"/>
                <a:gd name="T31" fmla="*/ 34 h 45"/>
                <a:gd name="T32" fmla="*/ 40 w 43"/>
                <a:gd name="T33" fmla="*/ 25 h 45"/>
                <a:gd name="T34" fmla="*/ 43 w 43"/>
                <a:gd name="T35" fmla="*/ 17 h 45"/>
                <a:gd name="T36" fmla="*/ 36 w 43"/>
                <a:gd name="T37" fmla="*/ 6 h 45"/>
                <a:gd name="T38" fmla="*/ 21 w 43"/>
                <a:gd name="T39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3" h="45">
                  <a:moveTo>
                    <a:pt x="21" y="0"/>
                  </a:moveTo>
                  <a:cubicBezTo>
                    <a:pt x="15" y="0"/>
                    <a:pt x="10" y="2"/>
                    <a:pt x="6" y="6"/>
                  </a:cubicBezTo>
                  <a:cubicBezTo>
                    <a:pt x="2" y="9"/>
                    <a:pt x="0" y="13"/>
                    <a:pt x="0" y="18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1" y="16"/>
                    <a:pt x="12" y="13"/>
                    <a:pt x="14" y="12"/>
                  </a:cubicBezTo>
                  <a:cubicBezTo>
                    <a:pt x="16" y="10"/>
                    <a:pt x="19" y="9"/>
                    <a:pt x="21" y="9"/>
                  </a:cubicBezTo>
                  <a:cubicBezTo>
                    <a:pt x="25" y="9"/>
                    <a:pt x="27" y="10"/>
                    <a:pt x="28" y="11"/>
                  </a:cubicBezTo>
                  <a:cubicBezTo>
                    <a:pt x="30" y="13"/>
                    <a:pt x="31" y="15"/>
                    <a:pt x="31" y="17"/>
                  </a:cubicBezTo>
                  <a:cubicBezTo>
                    <a:pt x="31" y="19"/>
                    <a:pt x="31" y="20"/>
                    <a:pt x="29" y="22"/>
                  </a:cubicBezTo>
                  <a:cubicBezTo>
                    <a:pt x="29" y="23"/>
                    <a:pt x="27" y="25"/>
                    <a:pt x="24" y="27"/>
                  </a:cubicBezTo>
                  <a:cubicBezTo>
                    <a:pt x="20" y="30"/>
                    <a:pt x="19" y="32"/>
                    <a:pt x="17" y="35"/>
                  </a:cubicBezTo>
                  <a:cubicBezTo>
                    <a:pt x="16" y="36"/>
                    <a:pt x="15" y="39"/>
                    <a:pt x="15" y="43"/>
                  </a:cubicBezTo>
                  <a:cubicBezTo>
                    <a:pt x="15" y="43"/>
                    <a:pt x="15" y="44"/>
                    <a:pt x="16" y="45"/>
                  </a:cubicBezTo>
                  <a:cubicBezTo>
                    <a:pt x="26" y="45"/>
                    <a:pt x="26" y="45"/>
                    <a:pt x="26" y="45"/>
                  </a:cubicBezTo>
                  <a:cubicBezTo>
                    <a:pt x="26" y="43"/>
                    <a:pt x="26" y="40"/>
                    <a:pt x="27" y="39"/>
                  </a:cubicBezTo>
                  <a:cubicBezTo>
                    <a:pt x="27" y="38"/>
                    <a:pt x="28" y="36"/>
                    <a:pt x="31" y="34"/>
                  </a:cubicBezTo>
                  <a:cubicBezTo>
                    <a:pt x="36" y="30"/>
                    <a:pt x="39" y="27"/>
                    <a:pt x="40" y="25"/>
                  </a:cubicBezTo>
                  <a:cubicBezTo>
                    <a:pt x="42" y="23"/>
                    <a:pt x="43" y="20"/>
                    <a:pt x="43" y="17"/>
                  </a:cubicBezTo>
                  <a:cubicBezTo>
                    <a:pt x="43" y="13"/>
                    <a:pt x="40" y="9"/>
                    <a:pt x="36" y="6"/>
                  </a:cubicBezTo>
                  <a:cubicBezTo>
                    <a:pt x="33" y="2"/>
                    <a:pt x="27" y="0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46" name="Group 71">
            <a:extLst>
              <a:ext uri="{FF2B5EF4-FFF2-40B4-BE49-F238E27FC236}">
                <a16:creationId xmlns:a16="http://schemas.microsoft.com/office/drawing/2014/main" id="{812AA5DC-A4DD-534D-91AC-87DD09713D05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67337" y="3111955"/>
            <a:ext cx="516168" cy="491534"/>
            <a:chOff x="6721" y="1874"/>
            <a:chExt cx="440" cy="419"/>
          </a:xfrm>
          <a:solidFill>
            <a:schemeClr val="accent1"/>
          </a:solidFill>
        </p:grpSpPr>
        <p:sp>
          <p:nvSpPr>
            <p:cNvPr id="247" name="Freeform 72">
              <a:extLst>
                <a:ext uri="{FF2B5EF4-FFF2-40B4-BE49-F238E27FC236}">
                  <a16:creationId xmlns:a16="http://schemas.microsoft.com/office/drawing/2014/main" id="{1D7E026E-1643-2347-9166-545F7A08B4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3" y="1952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8" y="0"/>
                    <a:pt x="48" y="10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7"/>
                    <a:pt x="12" y="24"/>
                  </a:cubicBezTo>
                  <a:cubicBezTo>
                    <a:pt x="12" y="30"/>
                    <a:pt x="18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8" name="Freeform 73">
              <a:extLst>
                <a:ext uri="{FF2B5EF4-FFF2-40B4-BE49-F238E27FC236}">
                  <a16:creationId xmlns:a16="http://schemas.microsoft.com/office/drawing/2014/main" id="{5351C73B-0BA7-0241-A5BE-40597F228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79" y="1898"/>
              <a:ext cx="182" cy="180"/>
            </a:xfrm>
            <a:custGeom>
              <a:avLst/>
              <a:gdLst>
                <a:gd name="T0" fmla="*/ 48 w 119"/>
                <a:gd name="T1" fmla="*/ 120 h 120"/>
                <a:gd name="T2" fmla="*/ 42 w 119"/>
                <a:gd name="T3" fmla="*/ 104 h 120"/>
                <a:gd name="T4" fmla="*/ 22 w 119"/>
                <a:gd name="T5" fmla="*/ 102 h 120"/>
                <a:gd name="T6" fmla="*/ 1 w 119"/>
                <a:gd name="T7" fmla="*/ 79 h 120"/>
                <a:gd name="T8" fmla="*/ 4 w 119"/>
                <a:gd name="T9" fmla="*/ 71 h 120"/>
                <a:gd name="T10" fmla="*/ 11 w 119"/>
                <a:gd name="T11" fmla="*/ 60 h 120"/>
                <a:gd name="T12" fmla="*/ 4 w 119"/>
                <a:gd name="T13" fmla="*/ 48 h 120"/>
                <a:gd name="T14" fmla="*/ 2 w 119"/>
                <a:gd name="T15" fmla="*/ 40 h 120"/>
                <a:gd name="T16" fmla="*/ 22 w 119"/>
                <a:gd name="T17" fmla="*/ 17 h 120"/>
                <a:gd name="T18" fmla="*/ 42 w 119"/>
                <a:gd name="T19" fmla="*/ 15 h 120"/>
                <a:gd name="T20" fmla="*/ 48 w 119"/>
                <a:gd name="T21" fmla="*/ 0 h 120"/>
                <a:gd name="T22" fmla="*/ 78 w 119"/>
                <a:gd name="T23" fmla="*/ 6 h 120"/>
                <a:gd name="T24" fmla="*/ 89 w 119"/>
                <a:gd name="T25" fmla="*/ 22 h 120"/>
                <a:gd name="T26" fmla="*/ 102 w 119"/>
                <a:gd name="T27" fmla="*/ 16 h 120"/>
                <a:gd name="T28" fmla="*/ 117 w 119"/>
                <a:gd name="T29" fmla="*/ 40 h 120"/>
                <a:gd name="T30" fmla="*/ 115 w 119"/>
                <a:gd name="T31" fmla="*/ 48 h 120"/>
                <a:gd name="T32" fmla="*/ 107 w 119"/>
                <a:gd name="T33" fmla="*/ 60 h 120"/>
                <a:gd name="T34" fmla="*/ 115 w 119"/>
                <a:gd name="T35" fmla="*/ 71 h 120"/>
                <a:gd name="T36" fmla="*/ 106 w 119"/>
                <a:gd name="T37" fmla="*/ 100 h 120"/>
                <a:gd name="T38" fmla="*/ 97 w 119"/>
                <a:gd name="T39" fmla="*/ 102 h 120"/>
                <a:gd name="T40" fmla="*/ 78 w 119"/>
                <a:gd name="T41" fmla="*/ 104 h 120"/>
                <a:gd name="T42" fmla="*/ 72 w 119"/>
                <a:gd name="T43" fmla="*/ 120 h 120"/>
                <a:gd name="T44" fmla="*/ 66 w 119"/>
                <a:gd name="T45" fmla="*/ 108 h 120"/>
                <a:gd name="T46" fmla="*/ 71 w 119"/>
                <a:gd name="T47" fmla="*/ 94 h 120"/>
                <a:gd name="T48" fmla="*/ 92 w 119"/>
                <a:gd name="T49" fmla="*/ 85 h 120"/>
                <a:gd name="T50" fmla="*/ 104 w 119"/>
                <a:gd name="T51" fmla="*/ 78 h 120"/>
                <a:gd name="T52" fmla="*/ 95 w 119"/>
                <a:gd name="T53" fmla="*/ 68 h 120"/>
                <a:gd name="T54" fmla="*/ 94 w 119"/>
                <a:gd name="T55" fmla="*/ 51 h 120"/>
                <a:gd name="T56" fmla="*/ 104 w 119"/>
                <a:gd name="T57" fmla="*/ 41 h 120"/>
                <a:gd name="T58" fmla="*/ 92 w 119"/>
                <a:gd name="T59" fmla="*/ 34 h 120"/>
                <a:gd name="T60" fmla="*/ 70 w 119"/>
                <a:gd name="T61" fmla="*/ 25 h 120"/>
                <a:gd name="T62" fmla="*/ 66 w 119"/>
                <a:gd name="T63" fmla="*/ 12 h 120"/>
                <a:gd name="T64" fmla="*/ 54 w 119"/>
                <a:gd name="T65" fmla="*/ 19 h 120"/>
                <a:gd name="T66" fmla="*/ 35 w 119"/>
                <a:gd name="T67" fmla="*/ 33 h 120"/>
                <a:gd name="T68" fmla="*/ 21 w 119"/>
                <a:gd name="T69" fmla="*/ 30 h 120"/>
                <a:gd name="T70" fmla="*/ 22 w 119"/>
                <a:gd name="T71" fmla="*/ 45 h 120"/>
                <a:gd name="T72" fmla="*/ 23 w 119"/>
                <a:gd name="T73" fmla="*/ 60 h 120"/>
                <a:gd name="T74" fmla="*/ 22 w 119"/>
                <a:gd name="T75" fmla="*/ 74 h 120"/>
                <a:gd name="T76" fmla="*/ 21 w 119"/>
                <a:gd name="T77" fmla="*/ 89 h 120"/>
                <a:gd name="T78" fmla="*/ 35 w 119"/>
                <a:gd name="T79" fmla="*/ 86 h 120"/>
                <a:gd name="T80" fmla="*/ 54 w 119"/>
                <a:gd name="T81" fmla="*/ 10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120">
                  <a:moveTo>
                    <a:pt x="72" y="120"/>
                  </a:moveTo>
                  <a:cubicBezTo>
                    <a:pt x="48" y="120"/>
                    <a:pt x="48" y="120"/>
                    <a:pt x="48" y="120"/>
                  </a:cubicBezTo>
                  <a:cubicBezTo>
                    <a:pt x="45" y="120"/>
                    <a:pt x="42" y="117"/>
                    <a:pt x="42" y="114"/>
                  </a:cubicBezTo>
                  <a:cubicBezTo>
                    <a:pt x="42" y="104"/>
                    <a:pt x="42" y="104"/>
                    <a:pt x="42" y="104"/>
                  </a:cubicBezTo>
                  <a:cubicBezTo>
                    <a:pt x="38" y="102"/>
                    <a:pt x="34" y="100"/>
                    <a:pt x="30" y="97"/>
                  </a:cubicBezTo>
                  <a:cubicBezTo>
                    <a:pt x="22" y="102"/>
                    <a:pt x="22" y="102"/>
                    <a:pt x="22" y="102"/>
                  </a:cubicBezTo>
                  <a:cubicBezTo>
                    <a:pt x="19" y="104"/>
                    <a:pt x="15" y="103"/>
                    <a:pt x="13" y="100"/>
                  </a:cubicBezTo>
                  <a:cubicBezTo>
                    <a:pt x="1" y="79"/>
                    <a:pt x="1" y="79"/>
                    <a:pt x="1" y="79"/>
                  </a:cubicBezTo>
                  <a:cubicBezTo>
                    <a:pt x="1" y="78"/>
                    <a:pt x="0" y="76"/>
                    <a:pt x="1" y="75"/>
                  </a:cubicBezTo>
                  <a:cubicBezTo>
                    <a:pt x="1" y="73"/>
                    <a:pt x="2" y="72"/>
                    <a:pt x="4" y="71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64"/>
                    <a:pt x="11" y="62"/>
                    <a:pt x="11" y="60"/>
                  </a:cubicBezTo>
                  <a:cubicBezTo>
                    <a:pt x="11" y="57"/>
                    <a:pt x="12" y="55"/>
                    <a:pt x="12" y="53"/>
                  </a:cubicBezTo>
                  <a:cubicBezTo>
                    <a:pt x="4" y="48"/>
                    <a:pt x="4" y="48"/>
                    <a:pt x="4" y="48"/>
                  </a:cubicBezTo>
                  <a:cubicBezTo>
                    <a:pt x="2" y="47"/>
                    <a:pt x="1" y="46"/>
                    <a:pt x="1" y="44"/>
                  </a:cubicBezTo>
                  <a:cubicBezTo>
                    <a:pt x="1" y="43"/>
                    <a:pt x="1" y="41"/>
                    <a:pt x="2" y="40"/>
                  </a:cubicBezTo>
                  <a:cubicBezTo>
                    <a:pt x="14" y="19"/>
                    <a:pt x="14" y="19"/>
                    <a:pt x="14" y="19"/>
                  </a:cubicBezTo>
                  <a:cubicBezTo>
                    <a:pt x="15" y="16"/>
                    <a:pt x="19" y="15"/>
                    <a:pt x="22" y="17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4" y="19"/>
                    <a:pt x="38" y="17"/>
                    <a:pt x="42" y="15"/>
                  </a:cubicBezTo>
                  <a:cubicBezTo>
                    <a:pt x="42" y="6"/>
                    <a:pt x="42" y="6"/>
                    <a:pt x="42" y="6"/>
                  </a:cubicBezTo>
                  <a:cubicBezTo>
                    <a:pt x="42" y="2"/>
                    <a:pt x="45" y="0"/>
                    <a:pt x="48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6" y="0"/>
                    <a:pt x="78" y="2"/>
                    <a:pt x="78" y="6"/>
                  </a:cubicBezTo>
                  <a:cubicBezTo>
                    <a:pt x="78" y="15"/>
                    <a:pt x="78" y="15"/>
                    <a:pt x="78" y="15"/>
                  </a:cubicBezTo>
                  <a:cubicBezTo>
                    <a:pt x="82" y="17"/>
                    <a:pt x="86" y="19"/>
                    <a:pt x="89" y="22"/>
                  </a:cubicBezTo>
                  <a:cubicBezTo>
                    <a:pt x="97" y="17"/>
                    <a:pt x="97" y="17"/>
                    <a:pt x="97" y="17"/>
                  </a:cubicBezTo>
                  <a:cubicBezTo>
                    <a:pt x="99" y="16"/>
                    <a:pt x="100" y="16"/>
                    <a:pt x="102" y="16"/>
                  </a:cubicBezTo>
                  <a:cubicBezTo>
                    <a:pt x="103" y="17"/>
                    <a:pt x="105" y="18"/>
                    <a:pt x="105" y="19"/>
                  </a:cubicBezTo>
                  <a:cubicBezTo>
                    <a:pt x="117" y="40"/>
                    <a:pt x="117" y="40"/>
                    <a:pt x="117" y="40"/>
                  </a:cubicBezTo>
                  <a:cubicBezTo>
                    <a:pt x="118" y="41"/>
                    <a:pt x="118" y="43"/>
                    <a:pt x="118" y="44"/>
                  </a:cubicBezTo>
                  <a:cubicBezTo>
                    <a:pt x="118" y="46"/>
                    <a:pt x="117" y="47"/>
                    <a:pt x="115" y="48"/>
                  </a:cubicBezTo>
                  <a:cubicBezTo>
                    <a:pt x="107" y="53"/>
                    <a:pt x="107" y="53"/>
                    <a:pt x="107" y="53"/>
                  </a:cubicBezTo>
                  <a:cubicBezTo>
                    <a:pt x="107" y="55"/>
                    <a:pt x="107" y="57"/>
                    <a:pt x="107" y="60"/>
                  </a:cubicBezTo>
                  <a:cubicBezTo>
                    <a:pt x="107" y="62"/>
                    <a:pt x="107" y="64"/>
                    <a:pt x="107" y="66"/>
                  </a:cubicBezTo>
                  <a:cubicBezTo>
                    <a:pt x="115" y="71"/>
                    <a:pt x="115" y="71"/>
                    <a:pt x="115" y="71"/>
                  </a:cubicBezTo>
                  <a:cubicBezTo>
                    <a:pt x="118" y="73"/>
                    <a:pt x="119" y="76"/>
                    <a:pt x="118" y="79"/>
                  </a:cubicBezTo>
                  <a:cubicBezTo>
                    <a:pt x="106" y="100"/>
                    <a:pt x="106" y="100"/>
                    <a:pt x="106" y="100"/>
                  </a:cubicBezTo>
                  <a:cubicBezTo>
                    <a:pt x="105" y="101"/>
                    <a:pt x="104" y="102"/>
                    <a:pt x="102" y="103"/>
                  </a:cubicBezTo>
                  <a:cubicBezTo>
                    <a:pt x="100" y="103"/>
                    <a:pt x="99" y="103"/>
                    <a:pt x="97" y="102"/>
                  </a:cubicBezTo>
                  <a:cubicBezTo>
                    <a:pt x="89" y="97"/>
                    <a:pt x="89" y="97"/>
                    <a:pt x="89" y="97"/>
                  </a:cubicBezTo>
                  <a:cubicBezTo>
                    <a:pt x="86" y="100"/>
                    <a:pt x="82" y="102"/>
                    <a:pt x="78" y="104"/>
                  </a:cubicBezTo>
                  <a:cubicBezTo>
                    <a:pt x="78" y="114"/>
                    <a:pt x="78" y="114"/>
                    <a:pt x="78" y="114"/>
                  </a:cubicBezTo>
                  <a:cubicBezTo>
                    <a:pt x="78" y="117"/>
                    <a:pt x="76" y="120"/>
                    <a:pt x="72" y="120"/>
                  </a:cubicBezTo>
                  <a:close/>
                  <a:moveTo>
                    <a:pt x="54" y="108"/>
                  </a:moveTo>
                  <a:cubicBezTo>
                    <a:pt x="66" y="108"/>
                    <a:pt x="66" y="108"/>
                    <a:pt x="66" y="108"/>
                  </a:cubicBezTo>
                  <a:cubicBezTo>
                    <a:pt x="66" y="100"/>
                    <a:pt x="66" y="100"/>
                    <a:pt x="66" y="100"/>
                  </a:cubicBezTo>
                  <a:cubicBezTo>
                    <a:pt x="66" y="97"/>
                    <a:pt x="68" y="95"/>
                    <a:pt x="71" y="94"/>
                  </a:cubicBezTo>
                  <a:cubicBezTo>
                    <a:pt x="76" y="92"/>
                    <a:pt x="81" y="90"/>
                    <a:pt x="85" y="86"/>
                  </a:cubicBezTo>
                  <a:cubicBezTo>
                    <a:pt x="87" y="84"/>
                    <a:pt x="89" y="83"/>
                    <a:pt x="92" y="85"/>
                  </a:cubicBezTo>
                  <a:cubicBezTo>
                    <a:pt x="98" y="89"/>
                    <a:pt x="98" y="89"/>
                    <a:pt x="98" y="89"/>
                  </a:cubicBezTo>
                  <a:cubicBezTo>
                    <a:pt x="104" y="78"/>
                    <a:pt x="104" y="78"/>
                    <a:pt x="104" y="78"/>
                  </a:cubicBezTo>
                  <a:cubicBezTo>
                    <a:pt x="97" y="74"/>
                    <a:pt x="97" y="74"/>
                    <a:pt x="97" y="74"/>
                  </a:cubicBezTo>
                  <a:cubicBezTo>
                    <a:pt x="95" y="73"/>
                    <a:pt x="94" y="70"/>
                    <a:pt x="95" y="68"/>
                  </a:cubicBezTo>
                  <a:cubicBezTo>
                    <a:pt x="95" y="65"/>
                    <a:pt x="95" y="62"/>
                    <a:pt x="95" y="60"/>
                  </a:cubicBezTo>
                  <a:cubicBezTo>
                    <a:pt x="95" y="57"/>
                    <a:pt x="95" y="54"/>
                    <a:pt x="94" y="51"/>
                  </a:cubicBezTo>
                  <a:cubicBezTo>
                    <a:pt x="94" y="49"/>
                    <a:pt x="95" y="46"/>
                    <a:pt x="97" y="45"/>
                  </a:cubicBezTo>
                  <a:cubicBezTo>
                    <a:pt x="104" y="41"/>
                    <a:pt x="104" y="41"/>
                    <a:pt x="104" y="41"/>
                  </a:cubicBezTo>
                  <a:cubicBezTo>
                    <a:pt x="98" y="30"/>
                    <a:pt x="98" y="30"/>
                    <a:pt x="98" y="30"/>
                  </a:cubicBezTo>
                  <a:cubicBezTo>
                    <a:pt x="92" y="34"/>
                    <a:pt x="92" y="34"/>
                    <a:pt x="92" y="34"/>
                  </a:cubicBezTo>
                  <a:cubicBezTo>
                    <a:pt x="89" y="36"/>
                    <a:pt x="87" y="35"/>
                    <a:pt x="85" y="33"/>
                  </a:cubicBezTo>
                  <a:cubicBezTo>
                    <a:pt x="81" y="30"/>
                    <a:pt x="76" y="27"/>
                    <a:pt x="70" y="25"/>
                  </a:cubicBezTo>
                  <a:cubicBezTo>
                    <a:pt x="68" y="24"/>
                    <a:pt x="66" y="22"/>
                    <a:pt x="66" y="19"/>
                  </a:cubicBezTo>
                  <a:cubicBezTo>
                    <a:pt x="66" y="12"/>
                    <a:pt x="66" y="12"/>
                    <a:pt x="66" y="12"/>
                  </a:cubicBezTo>
                  <a:cubicBezTo>
                    <a:pt x="54" y="12"/>
                    <a:pt x="54" y="12"/>
                    <a:pt x="54" y="12"/>
                  </a:cubicBezTo>
                  <a:cubicBezTo>
                    <a:pt x="54" y="19"/>
                    <a:pt x="54" y="19"/>
                    <a:pt x="54" y="19"/>
                  </a:cubicBezTo>
                  <a:cubicBezTo>
                    <a:pt x="54" y="22"/>
                    <a:pt x="53" y="24"/>
                    <a:pt x="50" y="25"/>
                  </a:cubicBezTo>
                  <a:cubicBezTo>
                    <a:pt x="44" y="27"/>
                    <a:pt x="39" y="30"/>
                    <a:pt x="35" y="33"/>
                  </a:cubicBezTo>
                  <a:cubicBezTo>
                    <a:pt x="33" y="35"/>
                    <a:pt x="30" y="36"/>
                    <a:pt x="28" y="34"/>
                  </a:cubicBezTo>
                  <a:cubicBezTo>
                    <a:pt x="21" y="30"/>
                    <a:pt x="21" y="30"/>
                    <a:pt x="21" y="30"/>
                  </a:cubicBezTo>
                  <a:cubicBezTo>
                    <a:pt x="15" y="41"/>
                    <a:pt x="15" y="41"/>
                    <a:pt x="15" y="41"/>
                  </a:cubicBezTo>
                  <a:cubicBezTo>
                    <a:pt x="22" y="45"/>
                    <a:pt x="22" y="45"/>
                    <a:pt x="22" y="45"/>
                  </a:cubicBezTo>
                  <a:cubicBezTo>
                    <a:pt x="24" y="46"/>
                    <a:pt x="25" y="49"/>
                    <a:pt x="25" y="51"/>
                  </a:cubicBezTo>
                  <a:cubicBezTo>
                    <a:pt x="24" y="54"/>
                    <a:pt x="23" y="57"/>
                    <a:pt x="23" y="60"/>
                  </a:cubicBezTo>
                  <a:cubicBezTo>
                    <a:pt x="23" y="62"/>
                    <a:pt x="24" y="65"/>
                    <a:pt x="24" y="68"/>
                  </a:cubicBezTo>
                  <a:cubicBezTo>
                    <a:pt x="25" y="70"/>
                    <a:pt x="24" y="73"/>
                    <a:pt x="22" y="74"/>
                  </a:cubicBezTo>
                  <a:cubicBezTo>
                    <a:pt x="15" y="78"/>
                    <a:pt x="15" y="78"/>
                    <a:pt x="15" y="78"/>
                  </a:cubicBezTo>
                  <a:cubicBezTo>
                    <a:pt x="21" y="89"/>
                    <a:pt x="21" y="89"/>
                    <a:pt x="21" y="89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4"/>
                    <a:pt x="33" y="84"/>
                    <a:pt x="35" y="86"/>
                  </a:cubicBezTo>
                  <a:cubicBezTo>
                    <a:pt x="39" y="89"/>
                    <a:pt x="44" y="92"/>
                    <a:pt x="50" y="94"/>
                  </a:cubicBezTo>
                  <a:cubicBezTo>
                    <a:pt x="53" y="95"/>
                    <a:pt x="54" y="97"/>
                    <a:pt x="54" y="100"/>
                  </a:cubicBezTo>
                  <a:lnTo>
                    <a:pt x="5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9" name="Freeform 74">
              <a:extLst>
                <a:ext uri="{FF2B5EF4-FFF2-40B4-BE49-F238E27FC236}">
                  <a16:creationId xmlns:a16="http://schemas.microsoft.com/office/drawing/2014/main" id="{D0E469F3-B678-D945-AFB3-6BFFD229CA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76" y="2095"/>
              <a:ext cx="330" cy="198"/>
            </a:xfrm>
            <a:custGeom>
              <a:avLst/>
              <a:gdLst>
                <a:gd name="T0" fmla="*/ 210 w 216"/>
                <a:gd name="T1" fmla="*/ 132 h 132"/>
                <a:gd name="T2" fmla="*/ 6 w 216"/>
                <a:gd name="T3" fmla="*/ 132 h 132"/>
                <a:gd name="T4" fmla="*/ 0 w 216"/>
                <a:gd name="T5" fmla="*/ 126 h 132"/>
                <a:gd name="T6" fmla="*/ 0 w 216"/>
                <a:gd name="T7" fmla="*/ 6 h 132"/>
                <a:gd name="T8" fmla="*/ 6 w 216"/>
                <a:gd name="T9" fmla="*/ 0 h 132"/>
                <a:gd name="T10" fmla="*/ 210 w 216"/>
                <a:gd name="T11" fmla="*/ 0 h 132"/>
                <a:gd name="T12" fmla="*/ 216 w 216"/>
                <a:gd name="T13" fmla="*/ 6 h 132"/>
                <a:gd name="T14" fmla="*/ 216 w 216"/>
                <a:gd name="T15" fmla="*/ 126 h 132"/>
                <a:gd name="T16" fmla="*/ 210 w 216"/>
                <a:gd name="T17" fmla="*/ 132 h 132"/>
                <a:gd name="T18" fmla="*/ 12 w 216"/>
                <a:gd name="T19" fmla="*/ 120 h 132"/>
                <a:gd name="T20" fmla="*/ 204 w 216"/>
                <a:gd name="T21" fmla="*/ 120 h 132"/>
                <a:gd name="T22" fmla="*/ 204 w 216"/>
                <a:gd name="T23" fmla="*/ 12 h 132"/>
                <a:gd name="T24" fmla="*/ 12 w 216"/>
                <a:gd name="T25" fmla="*/ 12 h 132"/>
                <a:gd name="T26" fmla="*/ 12 w 216"/>
                <a:gd name="T27" fmla="*/ 12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6" h="132">
                  <a:moveTo>
                    <a:pt x="210" y="132"/>
                  </a:moveTo>
                  <a:cubicBezTo>
                    <a:pt x="6" y="132"/>
                    <a:pt x="6" y="132"/>
                    <a:pt x="6" y="132"/>
                  </a:cubicBezTo>
                  <a:cubicBezTo>
                    <a:pt x="3" y="132"/>
                    <a:pt x="0" y="129"/>
                    <a:pt x="0" y="12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10" y="0"/>
                    <a:pt x="210" y="0"/>
                    <a:pt x="210" y="0"/>
                  </a:cubicBezTo>
                  <a:cubicBezTo>
                    <a:pt x="214" y="0"/>
                    <a:pt x="216" y="2"/>
                    <a:pt x="216" y="6"/>
                  </a:cubicBezTo>
                  <a:cubicBezTo>
                    <a:pt x="216" y="126"/>
                    <a:pt x="216" y="126"/>
                    <a:pt x="216" y="126"/>
                  </a:cubicBezTo>
                  <a:cubicBezTo>
                    <a:pt x="216" y="129"/>
                    <a:pt x="214" y="132"/>
                    <a:pt x="210" y="132"/>
                  </a:cubicBezTo>
                  <a:close/>
                  <a:moveTo>
                    <a:pt x="12" y="120"/>
                  </a:moveTo>
                  <a:cubicBezTo>
                    <a:pt x="204" y="120"/>
                    <a:pt x="204" y="120"/>
                    <a:pt x="204" y="120"/>
                  </a:cubicBezTo>
                  <a:cubicBezTo>
                    <a:pt x="204" y="12"/>
                    <a:pt x="204" y="12"/>
                    <a:pt x="204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0" name="Freeform 75">
              <a:extLst>
                <a:ext uri="{FF2B5EF4-FFF2-40B4-BE49-F238E27FC236}">
                  <a16:creationId xmlns:a16="http://schemas.microsoft.com/office/drawing/2014/main" id="{B77FEEF7-7A7C-6643-BD56-5BEB58280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6" y="2049"/>
              <a:ext cx="330" cy="64"/>
            </a:xfrm>
            <a:custGeom>
              <a:avLst/>
              <a:gdLst>
                <a:gd name="T0" fmla="*/ 210 w 216"/>
                <a:gd name="T1" fmla="*/ 43 h 43"/>
                <a:gd name="T2" fmla="*/ 6 w 216"/>
                <a:gd name="T3" fmla="*/ 43 h 43"/>
                <a:gd name="T4" fmla="*/ 1 w 216"/>
                <a:gd name="T5" fmla="*/ 40 h 43"/>
                <a:gd name="T6" fmla="*/ 1 w 216"/>
                <a:gd name="T7" fmla="*/ 35 h 43"/>
                <a:gd name="T8" fmla="*/ 11 w 216"/>
                <a:gd name="T9" fmla="*/ 5 h 43"/>
                <a:gd name="T10" fmla="*/ 18 w 216"/>
                <a:gd name="T11" fmla="*/ 1 h 43"/>
                <a:gd name="T12" fmla="*/ 22 w 216"/>
                <a:gd name="T13" fmla="*/ 8 h 43"/>
                <a:gd name="T14" fmla="*/ 15 w 216"/>
                <a:gd name="T15" fmla="*/ 31 h 43"/>
                <a:gd name="T16" fmla="*/ 210 w 216"/>
                <a:gd name="T17" fmla="*/ 31 h 43"/>
                <a:gd name="T18" fmla="*/ 216 w 216"/>
                <a:gd name="T19" fmla="*/ 37 h 43"/>
                <a:gd name="T20" fmla="*/ 210 w 216"/>
                <a:gd name="T21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6" h="43">
                  <a:moveTo>
                    <a:pt x="210" y="43"/>
                  </a:moveTo>
                  <a:cubicBezTo>
                    <a:pt x="6" y="43"/>
                    <a:pt x="6" y="43"/>
                    <a:pt x="6" y="43"/>
                  </a:cubicBezTo>
                  <a:cubicBezTo>
                    <a:pt x="4" y="43"/>
                    <a:pt x="3" y="42"/>
                    <a:pt x="1" y="40"/>
                  </a:cubicBezTo>
                  <a:cubicBezTo>
                    <a:pt x="0" y="38"/>
                    <a:pt x="0" y="36"/>
                    <a:pt x="1" y="35"/>
                  </a:cubicBezTo>
                  <a:cubicBezTo>
                    <a:pt x="11" y="5"/>
                    <a:pt x="11" y="5"/>
                    <a:pt x="11" y="5"/>
                  </a:cubicBezTo>
                  <a:cubicBezTo>
                    <a:pt x="12" y="2"/>
                    <a:pt x="15" y="0"/>
                    <a:pt x="18" y="1"/>
                  </a:cubicBezTo>
                  <a:cubicBezTo>
                    <a:pt x="21" y="2"/>
                    <a:pt x="23" y="5"/>
                    <a:pt x="22" y="8"/>
                  </a:cubicBezTo>
                  <a:cubicBezTo>
                    <a:pt x="15" y="31"/>
                    <a:pt x="15" y="31"/>
                    <a:pt x="15" y="31"/>
                  </a:cubicBezTo>
                  <a:cubicBezTo>
                    <a:pt x="210" y="31"/>
                    <a:pt x="210" y="31"/>
                    <a:pt x="210" y="31"/>
                  </a:cubicBezTo>
                  <a:cubicBezTo>
                    <a:pt x="214" y="31"/>
                    <a:pt x="216" y="33"/>
                    <a:pt x="216" y="37"/>
                  </a:cubicBezTo>
                  <a:cubicBezTo>
                    <a:pt x="216" y="40"/>
                    <a:pt x="214" y="43"/>
                    <a:pt x="210" y="4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1" name="Freeform 76">
              <a:extLst>
                <a:ext uri="{FF2B5EF4-FFF2-40B4-BE49-F238E27FC236}">
                  <a16:creationId xmlns:a16="http://schemas.microsoft.com/office/drawing/2014/main" id="{3B035025-AC90-7E49-BF74-FB46A87DC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7" y="1988"/>
              <a:ext cx="72" cy="18"/>
            </a:xfrm>
            <a:custGeom>
              <a:avLst/>
              <a:gdLst>
                <a:gd name="T0" fmla="*/ 41 w 47"/>
                <a:gd name="T1" fmla="*/ 12 h 12"/>
                <a:gd name="T2" fmla="*/ 6 w 47"/>
                <a:gd name="T3" fmla="*/ 12 h 12"/>
                <a:gd name="T4" fmla="*/ 0 w 47"/>
                <a:gd name="T5" fmla="*/ 6 h 12"/>
                <a:gd name="T6" fmla="*/ 6 w 47"/>
                <a:gd name="T7" fmla="*/ 0 h 12"/>
                <a:gd name="T8" fmla="*/ 41 w 47"/>
                <a:gd name="T9" fmla="*/ 0 h 12"/>
                <a:gd name="T10" fmla="*/ 47 w 47"/>
                <a:gd name="T11" fmla="*/ 6 h 12"/>
                <a:gd name="T12" fmla="*/ 41 w 47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" h="12">
                  <a:moveTo>
                    <a:pt x="41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2" y="12"/>
                    <a:pt x="0" y="9"/>
                    <a:pt x="0" y="6"/>
                  </a:cubicBezTo>
                  <a:cubicBezTo>
                    <a:pt x="0" y="2"/>
                    <a:pt x="2" y="0"/>
                    <a:pt x="6" y="0"/>
                  </a:cubicBezTo>
                  <a:cubicBezTo>
                    <a:pt x="41" y="0"/>
                    <a:pt x="41" y="0"/>
                    <a:pt x="41" y="0"/>
                  </a:cubicBezTo>
                  <a:cubicBezTo>
                    <a:pt x="45" y="0"/>
                    <a:pt x="47" y="2"/>
                    <a:pt x="47" y="6"/>
                  </a:cubicBezTo>
                  <a:cubicBezTo>
                    <a:pt x="47" y="9"/>
                    <a:pt x="45" y="12"/>
                    <a:pt x="41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2" name="Freeform 77">
              <a:extLst>
                <a:ext uri="{FF2B5EF4-FFF2-40B4-BE49-F238E27FC236}">
                  <a16:creationId xmlns:a16="http://schemas.microsoft.com/office/drawing/2014/main" id="{4B9EEDFD-B5F6-5942-AA55-8425057F8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6" y="1995"/>
              <a:ext cx="78" cy="77"/>
            </a:xfrm>
            <a:custGeom>
              <a:avLst/>
              <a:gdLst>
                <a:gd name="T0" fmla="*/ 44 w 51"/>
                <a:gd name="T1" fmla="*/ 51 h 51"/>
                <a:gd name="T2" fmla="*/ 40 w 51"/>
                <a:gd name="T3" fmla="*/ 49 h 51"/>
                <a:gd name="T4" fmla="*/ 2 w 51"/>
                <a:gd name="T5" fmla="*/ 11 h 51"/>
                <a:gd name="T6" fmla="*/ 2 w 51"/>
                <a:gd name="T7" fmla="*/ 2 h 51"/>
                <a:gd name="T8" fmla="*/ 11 w 51"/>
                <a:gd name="T9" fmla="*/ 2 h 51"/>
                <a:gd name="T10" fmla="*/ 48 w 51"/>
                <a:gd name="T11" fmla="*/ 40 h 51"/>
                <a:gd name="T12" fmla="*/ 48 w 51"/>
                <a:gd name="T13" fmla="*/ 49 h 51"/>
                <a:gd name="T14" fmla="*/ 44 w 51"/>
                <a:gd name="T15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" h="51">
                  <a:moveTo>
                    <a:pt x="44" y="51"/>
                  </a:moveTo>
                  <a:cubicBezTo>
                    <a:pt x="43" y="51"/>
                    <a:pt x="41" y="50"/>
                    <a:pt x="40" y="49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48" y="40"/>
                    <a:pt x="48" y="40"/>
                    <a:pt x="48" y="40"/>
                  </a:cubicBezTo>
                  <a:cubicBezTo>
                    <a:pt x="51" y="43"/>
                    <a:pt x="51" y="47"/>
                    <a:pt x="48" y="49"/>
                  </a:cubicBezTo>
                  <a:cubicBezTo>
                    <a:pt x="47" y="50"/>
                    <a:pt x="46" y="51"/>
                    <a:pt x="44" y="5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3" name="Freeform 78">
              <a:extLst>
                <a:ext uri="{FF2B5EF4-FFF2-40B4-BE49-F238E27FC236}">
                  <a16:creationId xmlns:a16="http://schemas.microsoft.com/office/drawing/2014/main" id="{8B50B4AE-2180-ED47-B4DC-A8F6FCB2FDB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1" y="1874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5" y="108"/>
                    <a:pt x="0" y="84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8" y="96"/>
                    <a:pt x="96" y="77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4" name="Freeform 79">
              <a:extLst>
                <a:ext uri="{FF2B5EF4-FFF2-40B4-BE49-F238E27FC236}">
                  <a16:creationId xmlns:a16="http://schemas.microsoft.com/office/drawing/2014/main" id="{3D3213DB-D615-0D43-8639-180B31371C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41" y="2203"/>
              <a:ext cx="128" cy="54"/>
            </a:xfrm>
            <a:custGeom>
              <a:avLst/>
              <a:gdLst>
                <a:gd name="T0" fmla="*/ 78 w 84"/>
                <a:gd name="T1" fmla="*/ 36 h 36"/>
                <a:gd name="T2" fmla="*/ 6 w 84"/>
                <a:gd name="T3" fmla="*/ 36 h 36"/>
                <a:gd name="T4" fmla="*/ 0 w 84"/>
                <a:gd name="T5" fmla="*/ 30 h 36"/>
                <a:gd name="T6" fmla="*/ 0 w 84"/>
                <a:gd name="T7" fmla="*/ 6 h 36"/>
                <a:gd name="T8" fmla="*/ 6 w 84"/>
                <a:gd name="T9" fmla="*/ 0 h 36"/>
                <a:gd name="T10" fmla="*/ 78 w 84"/>
                <a:gd name="T11" fmla="*/ 0 h 36"/>
                <a:gd name="T12" fmla="*/ 84 w 84"/>
                <a:gd name="T13" fmla="*/ 6 h 36"/>
                <a:gd name="T14" fmla="*/ 84 w 84"/>
                <a:gd name="T15" fmla="*/ 30 h 36"/>
                <a:gd name="T16" fmla="*/ 78 w 84"/>
                <a:gd name="T17" fmla="*/ 36 h 36"/>
                <a:gd name="T18" fmla="*/ 12 w 84"/>
                <a:gd name="T19" fmla="*/ 24 h 36"/>
                <a:gd name="T20" fmla="*/ 72 w 84"/>
                <a:gd name="T21" fmla="*/ 24 h 36"/>
                <a:gd name="T22" fmla="*/ 72 w 84"/>
                <a:gd name="T23" fmla="*/ 12 h 36"/>
                <a:gd name="T24" fmla="*/ 12 w 84"/>
                <a:gd name="T25" fmla="*/ 12 h 36"/>
                <a:gd name="T26" fmla="*/ 12 w 84"/>
                <a:gd name="T27" fmla="*/ 24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4" h="36">
                  <a:moveTo>
                    <a:pt x="78" y="36"/>
                  </a:moveTo>
                  <a:cubicBezTo>
                    <a:pt x="6" y="36"/>
                    <a:pt x="6" y="36"/>
                    <a:pt x="6" y="36"/>
                  </a:cubicBezTo>
                  <a:cubicBezTo>
                    <a:pt x="3" y="36"/>
                    <a:pt x="0" y="33"/>
                    <a:pt x="0" y="3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2" y="0"/>
                    <a:pt x="84" y="2"/>
                    <a:pt x="84" y="6"/>
                  </a:cubicBezTo>
                  <a:cubicBezTo>
                    <a:pt x="84" y="30"/>
                    <a:pt x="84" y="30"/>
                    <a:pt x="84" y="30"/>
                  </a:cubicBezTo>
                  <a:cubicBezTo>
                    <a:pt x="84" y="33"/>
                    <a:pt x="82" y="36"/>
                    <a:pt x="78" y="36"/>
                  </a:cubicBezTo>
                  <a:close/>
                  <a:moveTo>
                    <a:pt x="12" y="24"/>
                  </a:moveTo>
                  <a:cubicBezTo>
                    <a:pt x="72" y="24"/>
                    <a:pt x="72" y="24"/>
                    <a:pt x="72" y="24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2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55" name="Group 83">
            <a:extLst>
              <a:ext uri="{FF2B5EF4-FFF2-40B4-BE49-F238E27FC236}">
                <a16:creationId xmlns:a16="http://schemas.microsoft.com/office/drawing/2014/main" id="{55833B4A-F17D-B241-A9BA-CAA65D15AF3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62737" y="4307059"/>
            <a:ext cx="513716" cy="502040"/>
            <a:chOff x="2584" y="1926"/>
            <a:chExt cx="440" cy="430"/>
          </a:xfrm>
          <a:solidFill>
            <a:schemeClr val="accent1"/>
          </a:solidFill>
        </p:grpSpPr>
        <p:sp>
          <p:nvSpPr>
            <p:cNvPr id="256" name="Freeform 84">
              <a:extLst>
                <a:ext uri="{FF2B5EF4-FFF2-40B4-BE49-F238E27FC236}">
                  <a16:creationId xmlns:a16="http://schemas.microsoft.com/office/drawing/2014/main" id="{62D09E4A-E7E8-5A4A-85DE-1B4599C0D0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49" y="2033"/>
              <a:ext cx="165" cy="162"/>
            </a:xfrm>
            <a:custGeom>
              <a:avLst/>
              <a:gdLst>
                <a:gd name="T0" fmla="*/ 54 w 108"/>
                <a:gd name="T1" fmla="*/ 108 h 108"/>
                <a:gd name="T2" fmla="*/ 0 w 108"/>
                <a:gd name="T3" fmla="*/ 54 h 108"/>
                <a:gd name="T4" fmla="*/ 54 w 108"/>
                <a:gd name="T5" fmla="*/ 0 h 108"/>
                <a:gd name="T6" fmla="*/ 108 w 108"/>
                <a:gd name="T7" fmla="*/ 54 h 108"/>
                <a:gd name="T8" fmla="*/ 54 w 108"/>
                <a:gd name="T9" fmla="*/ 108 h 108"/>
                <a:gd name="T10" fmla="*/ 54 w 108"/>
                <a:gd name="T11" fmla="*/ 12 h 108"/>
                <a:gd name="T12" fmla="*/ 12 w 108"/>
                <a:gd name="T13" fmla="*/ 54 h 108"/>
                <a:gd name="T14" fmla="*/ 54 w 108"/>
                <a:gd name="T15" fmla="*/ 96 h 108"/>
                <a:gd name="T16" fmla="*/ 96 w 108"/>
                <a:gd name="T17" fmla="*/ 54 h 108"/>
                <a:gd name="T18" fmla="*/ 54 w 108"/>
                <a:gd name="T19" fmla="*/ 1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108">
                  <a:moveTo>
                    <a:pt x="54" y="108"/>
                  </a:moveTo>
                  <a:cubicBezTo>
                    <a:pt x="24" y="108"/>
                    <a:pt x="0" y="84"/>
                    <a:pt x="0" y="54"/>
                  </a:cubicBezTo>
                  <a:cubicBezTo>
                    <a:pt x="0" y="24"/>
                    <a:pt x="24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4"/>
                    <a:pt x="84" y="108"/>
                    <a:pt x="54" y="108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7"/>
                    <a:pt x="31" y="96"/>
                    <a:pt x="54" y="96"/>
                  </a:cubicBezTo>
                  <a:cubicBezTo>
                    <a:pt x="77" y="96"/>
                    <a:pt x="96" y="77"/>
                    <a:pt x="96" y="54"/>
                  </a:cubicBezTo>
                  <a:cubicBezTo>
                    <a:pt x="96" y="31"/>
                    <a:pt x="77" y="12"/>
                    <a:pt x="5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7" name="Freeform 85">
              <a:extLst>
                <a:ext uri="{FF2B5EF4-FFF2-40B4-BE49-F238E27FC236}">
                  <a16:creationId xmlns:a16="http://schemas.microsoft.com/office/drawing/2014/main" id="{B59559F8-B7D8-E64A-9FF8-99BE86B67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1989"/>
              <a:ext cx="73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8" name="Freeform 86">
              <a:extLst>
                <a:ext uri="{FF2B5EF4-FFF2-40B4-BE49-F238E27FC236}">
                  <a16:creationId xmlns:a16="http://schemas.microsoft.com/office/drawing/2014/main" id="{CB47EC8D-F2B8-9F4C-B06A-5E3E2F46DB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1926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9" name="Freeform 87">
              <a:extLst>
                <a:ext uri="{FF2B5EF4-FFF2-40B4-BE49-F238E27FC236}">
                  <a16:creationId xmlns:a16="http://schemas.microsoft.com/office/drawing/2014/main" id="{DFF5E73F-F4A1-184B-8EF1-E99450FD40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4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0" name="Freeform 88">
              <a:extLst>
                <a:ext uri="{FF2B5EF4-FFF2-40B4-BE49-F238E27FC236}">
                  <a16:creationId xmlns:a16="http://schemas.microsoft.com/office/drawing/2014/main" id="{4315EC7A-FDF7-B047-92A8-C59FD41F2A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95" y="2284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1" name="Freeform 89">
              <a:extLst>
                <a:ext uri="{FF2B5EF4-FFF2-40B4-BE49-F238E27FC236}">
                  <a16:creationId xmlns:a16="http://schemas.microsoft.com/office/drawing/2014/main" id="{5CFD3D7D-9ADA-AA40-8FB5-1D7E3F96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4" y="2159"/>
              <a:ext cx="152" cy="149"/>
            </a:xfrm>
            <a:custGeom>
              <a:avLst/>
              <a:gdLst>
                <a:gd name="T0" fmla="*/ 12 w 152"/>
                <a:gd name="T1" fmla="*/ 149 h 149"/>
                <a:gd name="T2" fmla="*/ 0 w 152"/>
                <a:gd name="T3" fmla="*/ 136 h 149"/>
                <a:gd name="T4" fmla="*/ 139 w 152"/>
                <a:gd name="T5" fmla="*/ 0 h 149"/>
                <a:gd name="T6" fmla="*/ 152 w 152"/>
                <a:gd name="T7" fmla="*/ 13 h 149"/>
                <a:gd name="T8" fmla="*/ 12 w 152"/>
                <a:gd name="T9" fmla="*/ 14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2" h="149">
                  <a:moveTo>
                    <a:pt x="12" y="149"/>
                  </a:moveTo>
                  <a:lnTo>
                    <a:pt x="0" y="136"/>
                  </a:lnTo>
                  <a:lnTo>
                    <a:pt x="139" y="0"/>
                  </a:lnTo>
                  <a:lnTo>
                    <a:pt x="152" y="13"/>
                  </a:lnTo>
                  <a:lnTo>
                    <a:pt x="12" y="14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2" name="Freeform 90">
              <a:extLst>
                <a:ext uri="{FF2B5EF4-FFF2-40B4-BE49-F238E27FC236}">
                  <a16:creationId xmlns:a16="http://schemas.microsoft.com/office/drawing/2014/main" id="{BC3144C7-6411-9D4D-B367-CCFF229DB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7" y="1975"/>
              <a:ext cx="98" cy="96"/>
            </a:xfrm>
            <a:custGeom>
              <a:avLst/>
              <a:gdLst>
                <a:gd name="T0" fmla="*/ 13 w 98"/>
                <a:gd name="T1" fmla="*/ 96 h 96"/>
                <a:gd name="T2" fmla="*/ 0 w 98"/>
                <a:gd name="T3" fmla="*/ 82 h 96"/>
                <a:gd name="T4" fmla="*/ 84 w 98"/>
                <a:gd name="T5" fmla="*/ 0 h 96"/>
                <a:gd name="T6" fmla="*/ 98 w 98"/>
                <a:gd name="T7" fmla="*/ 12 h 96"/>
                <a:gd name="T8" fmla="*/ 13 w 98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96">
                  <a:moveTo>
                    <a:pt x="13" y="96"/>
                  </a:moveTo>
                  <a:lnTo>
                    <a:pt x="0" y="82"/>
                  </a:lnTo>
                  <a:lnTo>
                    <a:pt x="84" y="0"/>
                  </a:lnTo>
                  <a:lnTo>
                    <a:pt x="98" y="12"/>
                  </a:lnTo>
                  <a:lnTo>
                    <a:pt x="13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3" name="Freeform 91">
              <a:extLst>
                <a:ext uri="{FF2B5EF4-FFF2-40B4-BE49-F238E27FC236}">
                  <a16:creationId xmlns:a16="http://schemas.microsoft.com/office/drawing/2014/main" id="{6E2C42D8-3319-674B-8133-E01915A2D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2" y="2029"/>
              <a:ext cx="125" cy="66"/>
            </a:xfrm>
            <a:custGeom>
              <a:avLst/>
              <a:gdLst>
                <a:gd name="T0" fmla="*/ 119 w 125"/>
                <a:gd name="T1" fmla="*/ 66 h 66"/>
                <a:gd name="T2" fmla="*/ 0 w 125"/>
                <a:gd name="T3" fmla="*/ 16 h 66"/>
                <a:gd name="T4" fmla="*/ 7 w 125"/>
                <a:gd name="T5" fmla="*/ 0 h 66"/>
                <a:gd name="T6" fmla="*/ 125 w 125"/>
                <a:gd name="T7" fmla="*/ 49 h 66"/>
                <a:gd name="T8" fmla="*/ 119 w 125"/>
                <a:gd name="T9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66">
                  <a:moveTo>
                    <a:pt x="119" y="66"/>
                  </a:moveTo>
                  <a:lnTo>
                    <a:pt x="0" y="16"/>
                  </a:lnTo>
                  <a:lnTo>
                    <a:pt x="7" y="0"/>
                  </a:lnTo>
                  <a:lnTo>
                    <a:pt x="125" y="49"/>
                  </a:lnTo>
                  <a:lnTo>
                    <a:pt x="119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4" name="Freeform 92">
              <a:extLst>
                <a:ext uri="{FF2B5EF4-FFF2-40B4-BE49-F238E27FC236}">
                  <a16:creationId xmlns:a16="http://schemas.microsoft.com/office/drawing/2014/main" id="{8081C512-E672-CD44-BBE3-358BA6E0D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1" y="2142"/>
              <a:ext cx="74" cy="44"/>
            </a:xfrm>
            <a:custGeom>
              <a:avLst/>
              <a:gdLst>
                <a:gd name="T0" fmla="*/ 66 w 74"/>
                <a:gd name="T1" fmla="*/ 44 h 44"/>
                <a:gd name="T2" fmla="*/ 0 w 74"/>
                <a:gd name="T3" fmla="*/ 17 h 44"/>
                <a:gd name="T4" fmla="*/ 8 w 74"/>
                <a:gd name="T5" fmla="*/ 0 h 44"/>
                <a:gd name="T6" fmla="*/ 74 w 74"/>
                <a:gd name="T7" fmla="*/ 27 h 44"/>
                <a:gd name="T8" fmla="*/ 66 w 74"/>
                <a:gd name="T9" fmla="*/ 4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44">
                  <a:moveTo>
                    <a:pt x="66" y="44"/>
                  </a:moveTo>
                  <a:lnTo>
                    <a:pt x="0" y="17"/>
                  </a:lnTo>
                  <a:lnTo>
                    <a:pt x="8" y="0"/>
                  </a:lnTo>
                  <a:lnTo>
                    <a:pt x="74" y="27"/>
                  </a:lnTo>
                  <a:lnTo>
                    <a:pt x="6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5" name="Rectangle 93">
              <a:extLst>
                <a:ext uri="{FF2B5EF4-FFF2-40B4-BE49-F238E27FC236}">
                  <a16:creationId xmlns:a16="http://schemas.microsoft.com/office/drawing/2014/main" id="{55AC4F32-9438-A14E-8D3B-30633B195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86"/>
              <a:ext cx="19" cy="10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6" name="Freeform 94">
              <a:extLst>
                <a:ext uri="{FF2B5EF4-FFF2-40B4-BE49-F238E27FC236}">
                  <a16:creationId xmlns:a16="http://schemas.microsoft.com/office/drawing/2014/main" id="{B353D0A6-EF38-0447-A7B3-679682F678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51" y="2150"/>
              <a:ext cx="73" cy="72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7" y="0"/>
                    <a:pt x="48" y="11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8"/>
                    <a:pt x="12" y="24"/>
                  </a:cubicBezTo>
                  <a:cubicBezTo>
                    <a:pt x="12" y="31"/>
                    <a:pt x="17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67" name="Group 59">
            <a:extLst>
              <a:ext uri="{FF2B5EF4-FFF2-40B4-BE49-F238E27FC236}">
                <a16:creationId xmlns:a16="http://schemas.microsoft.com/office/drawing/2014/main" id="{EF54C6A6-4BD1-DD43-B133-D4D226C9EE9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1257" y="4307059"/>
            <a:ext cx="493868" cy="502040"/>
            <a:chOff x="5696" y="644"/>
            <a:chExt cx="423" cy="430"/>
          </a:xfrm>
          <a:solidFill>
            <a:schemeClr val="accent1"/>
          </a:solidFill>
        </p:grpSpPr>
        <p:sp>
          <p:nvSpPr>
            <p:cNvPr id="268" name="Freeform 60">
              <a:extLst>
                <a:ext uri="{FF2B5EF4-FFF2-40B4-BE49-F238E27FC236}">
                  <a16:creationId xmlns:a16="http://schemas.microsoft.com/office/drawing/2014/main" id="{2DF46A1E-62FB-7842-A1DF-1D64EE7FCC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644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Freeform 61">
              <a:extLst>
                <a:ext uri="{FF2B5EF4-FFF2-40B4-BE49-F238E27FC236}">
                  <a16:creationId xmlns:a16="http://schemas.microsoft.com/office/drawing/2014/main" id="{BCA1753F-E6EB-1940-8BE6-7A70C8DF21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52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0" name="Freeform 62">
              <a:extLst>
                <a:ext uri="{FF2B5EF4-FFF2-40B4-BE49-F238E27FC236}">
                  <a16:creationId xmlns:a16="http://schemas.microsoft.com/office/drawing/2014/main" id="{FF51CD50-D176-8646-A186-FB4270CF1C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8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1" name="Freeform 63">
              <a:extLst>
                <a:ext uri="{FF2B5EF4-FFF2-40B4-BE49-F238E27FC236}">
                  <a16:creationId xmlns:a16="http://schemas.microsoft.com/office/drawing/2014/main" id="{1DC2FFD3-7641-234A-B73A-9039B77A4C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96" y="967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2" name="Rectangle 64">
              <a:extLst>
                <a:ext uri="{FF2B5EF4-FFF2-40B4-BE49-F238E27FC236}">
                  <a16:creationId xmlns:a16="http://schemas.microsoft.com/office/drawing/2014/main" id="{3900C2DB-FA6B-D741-97DE-59BAC7FFB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8" y="743"/>
              <a:ext cx="19" cy="23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3" name="Freeform 65">
              <a:extLst>
                <a:ext uri="{FF2B5EF4-FFF2-40B4-BE49-F238E27FC236}">
                  <a16:creationId xmlns:a16="http://schemas.microsoft.com/office/drawing/2014/main" id="{3C85F200-5885-C74D-8D1C-4D9CD985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" y="859"/>
              <a:ext cx="331" cy="116"/>
            </a:xfrm>
            <a:custGeom>
              <a:avLst/>
              <a:gdLst>
                <a:gd name="T0" fmla="*/ 216 w 216"/>
                <a:gd name="T1" fmla="*/ 78 h 78"/>
                <a:gd name="T2" fmla="*/ 204 w 216"/>
                <a:gd name="T3" fmla="*/ 78 h 78"/>
                <a:gd name="T4" fmla="*/ 138 w 216"/>
                <a:gd name="T5" fmla="*/ 12 h 78"/>
                <a:gd name="T6" fmla="*/ 72 w 216"/>
                <a:gd name="T7" fmla="*/ 12 h 78"/>
                <a:gd name="T8" fmla="*/ 12 w 216"/>
                <a:gd name="T9" fmla="*/ 78 h 78"/>
                <a:gd name="T10" fmla="*/ 0 w 216"/>
                <a:gd name="T11" fmla="*/ 78 h 78"/>
                <a:gd name="T12" fmla="*/ 72 w 216"/>
                <a:gd name="T13" fmla="*/ 0 h 78"/>
                <a:gd name="T14" fmla="*/ 138 w 216"/>
                <a:gd name="T15" fmla="*/ 0 h 78"/>
                <a:gd name="T16" fmla="*/ 216 w 216"/>
                <a:gd name="T17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6" h="78">
                  <a:moveTo>
                    <a:pt x="216" y="78"/>
                  </a:moveTo>
                  <a:cubicBezTo>
                    <a:pt x="204" y="78"/>
                    <a:pt x="204" y="78"/>
                    <a:pt x="204" y="78"/>
                  </a:cubicBezTo>
                  <a:cubicBezTo>
                    <a:pt x="204" y="42"/>
                    <a:pt x="175" y="12"/>
                    <a:pt x="138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37" y="12"/>
                    <a:pt x="12" y="40"/>
                    <a:pt x="12" y="78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0" y="33"/>
                    <a:pt x="31" y="0"/>
                    <a:pt x="72" y="0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81" y="0"/>
                    <a:pt x="216" y="35"/>
                    <a:pt x="216" y="7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74" name="Group 40">
            <a:extLst>
              <a:ext uri="{FF2B5EF4-FFF2-40B4-BE49-F238E27FC236}">
                <a16:creationId xmlns:a16="http://schemas.microsoft.com/office/drawing/2014/main" id="{AF2CB69D-CBB7-0741-B4F3-6F052ABCDA2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13589" y="4350552"/>
            <a:ext cx="486806" cy="415054"/>
            <a:chOff x="4653" y="690"/>
            <a:chExt cx="441" cy="376"/>
          </a:xfrm>
          <a:solidFill>
            <a:schemeClr val="accent1"/>
          </a:solidFill>
        </p:grpSpPr>
        <p:sp>
          <p:nvSpPr>
            <p:cNvPr id="275" name="Freeform 41">
              <a:extLst>
                <a:ext uri="{FF2B5EF4-FFF2-40B4-BE49-F238E27FC236}">
                  <a16:creationId xmlns:a16="http://schemas.microsoft.com/office/drawing/2014/main" id="{FDCBE251-79E8-114A-B376-CEEF3221D2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53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6" name="Freeform 42">
              <a:extLst>
                <a:ext uri="{FF2B5EF4-FFF2-40B4-BE49-F238E27FC236}">
                  <a16:creationId xmlns:a16="http://schemas.microsoft.com/office/drawing/2014/main" id="{33EAB03F-1708-934A-9326-DCEC1E3BE1B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84" y="815"/>
              <a:ext cx="110" cy="180"/>
            </a:xfrm>
            <a:custGeom>
              <a:avLst/>
              <a:gdLst>
                <a:gd name="T0" fmla="*/ 54 w 72"/>
                <a:gd name="T1" fmla="*/ 120 h 120"/>
                <a:gd name="T2" fmla="*/ 18 w 72"/>
                <a:gd name="T3" fmla="*/ 120 h 120"/>
                <a:gd name="T4" fmla="*/ 12 w 72"/>
                <a:gd name="T5" fmla="*/ 114 h 120"/>
                <a:gd name="T6" fmla="*/ 12 w 72"/>
                <a:gd name="T7" fmla="*/ 65 h 120"/>
                <a:gd name="T8" fmla="*/ 0 w 72"/>
                <a:gd name="T9" fmla="*/ 42 h 120"/>
                <a:gd name="T10" fmla="*/ 0 w 72"/>
                <a:gd name="T11" fmla="*/ 6 h 120"/>
                <a:gd name="T12" fmla="*/ 6 w 72"/>
                <a:gd name="T13" fmla="*/ 0 h 120"/>
                <a:gd name="T14" fmla="*/ 66 w 72"/>
                <a:gd name="T15" fmla="*/ 0 h 120"/>
                <a:gd name="T16" fmla="*/ 72 w 72"/>
                <a:gd name="T17" fmla="*/ 6 h 120"/>
                <a:gd name="T18" fmla="*/ 72 w 72"/>
                <a:gd name="T19" fmla="*/ 42 h 120"/>
                <a:gd name="T20" fmla="*/ 60 w 72"/>
                <a:gd name="T21" fmla="*/ 65 h 120"/>
                <a:gd name="T22" fmla="*/ 60 w 72"/>
                <a:gd name="T23" fmla="*/ 114 h 120"/>
                <a:gd name="T24" fmla="*/ 54 w 72"/>
                <a:gd name="T25" fmla="*/ 120 h 120"/>
                <a:gd name="T26" fmla="*/ 24 w 72"/>
                <a:gd name="T27" fmla="*/ 108 h 120"/>
                <a:gd name="T28" fmla="*/ 48 w 72"/>
                <a:gd name="T29" fmla="*/ 108 h 120"/>
                <a:gd name="T30" fmla="*/ 48 w 72"/>
                <a:gd name="T31" fmla="*/ 60 h 120"/>
                <a:gd name="T32" fmla="*/ 54 w 72"/>
                <a:gd name="T33" fmla="*/ 54 h 120"/>
                <a:gd name="T34" fmla="*/ 60 w 72"/>
                <a:gd name="T35" fmla="*/ 42 h 120"/>
                <a:gd name="T36" fmla="*/ 60 w 72"/>
                <a:gd name="T37" fmla="*/ 12 h 120"/>
                <a:gd name="T38" fmla="*/ 12 w 72"/>
                <a:gd name="T39" fmla="*/ 12 h 120"/>
                <a:gd name="T40" fmla="*/ 12 w 72"/>
                <a:gd name="T41" fmla="*/ 42 h 120"/>
                <a:gd name="T42" fmla="*/ 18 w 72"/>
                <a:gd name="T43" fmla="*/ 54 h 120"/>
                <a:gd name="T44" fmla="*/ 24 w 72"/>
                <a:gd name="T45" fmla="*/ 60 h 120"/>
                <a:gd name="T46" fmla="*/ 24 w 72"/>
                <a:gd name="T47" fmla="*/ 108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72" h="120">
                  <a:moveTo>
                    <a:pt x="54" y="120"/>
                  </a:moveTo>
                  <a:cubicBezTo>
                    <a:pt x="18" y="120"/>
                    <a:pt x="18" y="120"/>
                    <a:pt x="18" y="120"/>
                  </a:cubicBezTo>
                  <a:cubicBezTo>
                    <a:pt x="15" y="120"/>
                    <a:pt x="12" y="117"/>
                    <a:pt x="12" y="114"/>
                  </a:cubicBezTo>
                  <a:cubicBezTo>
                    <a:pt x="12" y="65"/>
                    <a:pt x="12" y="65"/>
                    <a:pt x="12" y="65"/>
                  </a:cubicBezTo>
                  <a:cubicBezTo>
                    <a:pt x="4" y="62"/>
                    <a:pt x="0" y="5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9" y="0"/>
                    <a:pt x="72" y="2"/>
                    <a:pt x="72" y="6"/>
                  </a:cubicBezTo>
                  <a:cubicBezTo>
                    <a:pt x="72" y="42"/>
                    <a:pt x="72" y="42"/>
                    <a:pt x="72" y="42"/>
                  </a:cubicBezTo>
                  <a:cubicBezTo>
                    <a:pt x="72" y="55"/>
                    <a:pt x="68" y="62"/>
                    <a:pt x="60" y="65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7"/>
                    <a:pt x="57" y="120"/>
                    <a:pt x="54" y="120"/>
                  </a:cubicBezTo>
                  <a:close/>
                  <a:moveTo>
                    <a:pt x="24" y="108"/>
                  </a:moveTo>
                  <a:cubicBezTo>
                    <a:pt x="48" y="108"/>
                    <a:pt x="48" y="108"/>
                    <a:pt x="48" y="108"/>
                  </a:cubicBezTo>
                  <a:cubicBezTo>
                    <a:pt x="48" y="60"/>
                    <a:pt x="48" y="60"/>
                    <a:pt x="48" y="60"/>
                  </a:cubicBezTo>
                  <a:cubicBezTo>
                    <a:pt x="48" y="56"/>
                    <a:pt x="51" y="54"/>
                    <a:pt x="54" y="54"/>
                  </a:cubicBezTo>
                  <a:cubicBezTo>
                    <a:pt x="57" y="54"/>
                    <a:pt x="60" y="54"/>
                    <a:pt x="60" y="42"/>
                  </a:cubicBezTo>
                  <a:cubicBezTo>
                    <a:pt x="60" y="12"/>
                    <a:pt x="60" y="12"/>
                    <a:pt x="60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54"/>
                    <a:pt x="15" y="54"/>
                    <a:pt x="18" y="54"/>
                  </a:cubicBezTo>
                  <a:cubicBezTo>
                    <a:pt x="21" y="54"/>
                    <a:pt x="24" y="56"/>
                    <a:pt x="24" y="60"/>
                  </a:cubicBezTo>
                  <a:lnTo>
                    <a:pt x="24" y="10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7" name="Freeform 43">
              <a:extLst>
                <a:ext uri="{FF2B5EF4-FFF2-40B4-BE49-F238E27FC236}">
                  <a16:creationId xmlns:a16="http://schemas.microsoft.com/office/drawing/2014/main" id="{0B22C036-1BF3-914B-849D-BDC1213AB0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00" y="815"/>
              <a:ext cx="147" cy="251"/>
            </a:xfrm>
            <a:custGeom>
              <a:avLst/>
              <a:gdLst>
                <a:gd name="T0" fmla="*/ 66 w 96"/>
                <a:gd name="T1" fmla="*/ 168 h 168"/>
                <a:gd name="T2" fmla="*/ 30 w 96"/>
                <a:gd name="T3" fmla="*/ 168 h 168"/>
                <a:gd name="T4" fmla="*/ 24 w 96"/>
                <a:gd name="T5" fmla="*/ 162 h 168"/>
                <a:gd name="T6" fmla="*/ 24 w 96"/>
                <a:gd name="T7" fmla="*/ 95 h 168"/>
                <a:gd name="T8" fmla="*/ 0 w 96"/>
                <a:gd name="T9" fmla="*/ 66 h 168"/>
                <a:gd name="T10" fmla="*/ 0 w 96"/>
                <a:gd name="T11" fmla="*/ 6 h 168"/>
                <a:gd name="T12" fmla="*/ 6 w 96"/>
                <a:gd name="T13" fmla="*/ 0 h 168"/>
                <a:gd name="T14" fmla="*/ 90 w 96"/>
                <a:gd name="T15" fmla="*/ 0 h 168"/>
                <a:gd name="T16" fmla="*/ 96 w 96"/>
                <a:gd name="T17" fmla="*/ 6 h 168"/>
                <a:gd name="T18" fmla="*/ 96 w 96"/>
                <a:gd name="T19" fmla="*/ 66 h 168"/>
                <a:gd name="T20" fmla="*/ 72 w 96"/>
                <a:gd name="T21" fmla="*/ 95 h 168"/>
                <a:gd name="T22" fmla="*/ 72 w 96"/>
                <a:gd name="T23" fmla="*/ 162 h 168"/>
                <a:gd name="T24" fmla="*/ 66 w 96"/>
                <a:gd name="T25" fmla="*/ 168 h 168"/>
                <a:gd name="T26" fmla="*/ 36 w 96"/>
                <a:gd name="T27" fmla="*/ 156 h 168"/>
                <a:gd name="T28" fmla="*/ 60 w 96"/>
                <a:gd name="T29" fmla="*/ 156 h 168"/>
                <a:gd name="T30" fmla="*/ 60 w 96"/>
                <a:gd name="T31" fmla="*/ 90 h 168"/>
                <a:gd name="T32" fmla="*/ 66 w 96"/>
                <a:gd name="T33" fmla="*/ 84 h 168"/>
                <a:gd name="T34" fmla="*/ 84 w 96"/>
                <a:gd name="T35" fmla="*/ 66 h 168"/>
                <a:gd name="T36" fmla="*/ 84 w 96"/>
                <a:gd name="T37" fmla="*/ 12 h 168"/>
                <a:gd name="T38" fmla="*/ 12 w 96"/>
                <a:gd name="T39" fmla="*/ 12 h 168"/>
                <a:gd name="T40" fmla="*/ 12 w 96"/>
                <a:gd name="T41" fmla="*/ 66 h 168"/>
                <a:gd name="T42" fmla="*/ 30 w 96"/>
                <a:gd name="T43" fmla="*/ 84 h 168"/>
                <a:gd name="T44" fmla="*/ 36 w 96"/>
                <a:gd name="T45" fmla="*/ 90 h 168"/>
                <a:gd name="T46" fmla="*/ 36 w 96"/>
                <a:gd name="T47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6" h="168">
                  <a:moveTo>
                    <a:pt x="66" y="168"/>
                  </a:moveTo>
                  <a:cubicBezTo>
                    <a:pt x="30" y="168"/>
                    <a:pt x="30" y="168"/>
                    <a:pt x="30" y="168"/>
                  </a:cubicBezTo>
                  <a:cubicBezTo>
                    <a:pt x="27" y="168"/>
                    <a:pt x="24" y="165"/>
                    <a:pt x="24" y="162"/>
                  </a:cubicBezTo>
                  <a:cubicBezTo>
                    <a:pt x="24" y="95"/>
                    <a:pt x="24" y="95"/>
                    <a:pt x="24" y="95"/>
                  </a:cubicBezTo>
                  <a:cubicBezTo>
                    <a:pt x="10" y="92"/>
                    <a:pt x="0" y="80"/>
                    <a:pt x="0" y="6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2"/>
                    <a:pt x="96" y="6"/>
                  </a:cubicBezTo>
                  <a:cubicBezTo>
                    <a:pt x="96" y="66"/>
                    <a:pt x="96" y="66"/>
                    <a:pt x="96" y="66"/>
                  </a:cubicBezTo>
                  <a:cubicBezTo>
                    <a:pt x="96" y="80"/>
                    <a:pt x="86" y="92"/>
                    <a:pt x="72" y="95"/>
                  </a:cubicBezTo>
                  <a:cubicBezTo>
                    <a:pt x="72" y="162"/>
                    <a:pt x="72" y="162"/>
                    <a:pt x="72" y="162"/>
                  </a:cubicBezTo>
                  <a:cubicBezTo>
                    <a:pt x="72" y="165"/>
                    <a:pt x="69" y="168"/>
                    <a:pt x="66" y="168"/>
                  </a:cubicBezTo>
                  <a:close/>
                  <a:moveTo>
                    <a:pt x="36" y="156"/>
                  </a:moveTo>
                  <a:cubicBezTo>
                    <a:pt x="60" y="156"/>
                    <a:pt x="60" y="156"/>
                    <a:pt x="60" y="156"/>
                  </a:cubicBezTo>
                  <a:cubicBezTo>
                    <a:pt x="60" y="90"/>
                    <a:pt x="60" y="90"/>
                    <a:pt x="60" y="90"/>
                  </a:cubicBezTo>
                  <a:cubicBezTo>
                    <a:pt x="60" y="86"/>
                    <a:pt x="63" y="84"/>
                    <a:pt x="66" y="84"/>
                  </a:cubicBezTo>
                  <a:cubicBezTo>
                    <a:pt x="76" y="84"/>
                    <a:pt x="84" y="76"/>
                    <a:pt x="84" y="66"/>
                  </a:cubicBezTo>
                  <a:cubicBezTo>
                    <a:pt x="84" y="12"/>
                    <a:pt x="84" y="12"/>
                    <a:pt x="8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66"/>
                    <a:pt x="12" y="66"/>
                    <a:pt x="12" y="66"/>
                  </a:cubicBezTo>
                  <a:cubicBezTo>
                    <a:pt x="12" y="76"/>
                    <a:pt x="20" y="84"/>
                    <a:pt x="30" y="84"/>
                  </a:cubicBezTo>
                  <a:cubicBezTo>
                    <a:pt x="33" y="84"/>
                    <a:pt x="36" y="86"/>
                    <a:pt x="36" y="90"/>
                  </a:cubicBezTo>
                  <a:lnTo>
                    <a:pt x="36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8" name="Freeform 44">
              <a:extLst>
                <a:ext uri="{FF2B5EF4-FFF2-40B4-BE49-F238E27FC236}">
                  <a16:creationId xmlns:a16="http://schemas.microsoft.com/office/drawing/2014/main" id="{E8B7DC9C-B6E3-214C-96AB-8281516F43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671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9" name="Freeform 45">
              <a:extLst>
                <a:ext uri="{FF2B5EF4-FFF2-40B4-BE49-F238E27FC236}">
                  <a16:creationId xmlns:a16="http://schemas.microsoft.com/office/drawing/2014/main" id="{397E29E0-4660-AC44-AA91-82129C1E3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002" y="726"/>
              <a:ext cx="74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0"/>
                    <a:pt x="11" y="0"/>
                    <a:pt x="24" y="0"/>
                  </a:cubicBezTo>
                  <a:cubicBezTo>
                    <a:pt x="37" y="0"/>
                    <a:pt x="48" y="10"/>
                    <a:pt x="48" y="24"/>
                  </a:cubicBezTo>
                  <a:cubicBezTo>
                    <a:pt x="48" y="37"/>
                    <a:pt x="37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7" y="12"/>
                    <a:pt x="12" y="17"/>
                    <a:pt x="12" y="24"/>
                  </a:cubicBezTo>
                  <a:cubicBezTo>
                    <a:pt x="12" y="30"/>
                    <a:pt x="17" y="36"/>
                    <a:pt x="24" y="36"/>
                  </a:cubicBezTo>
                  <a:cubicBezTo>
                    <a:pt x="31" y="36"/>
                    <a:pt x="36" y="30"/>
                    <a:pt x="36" y="24"/>
                  </a:cubicBezTo>
                  <a:cubicBezTo>
                    <a:pt x="36" y="17"/>
                    <a:pt x="31" y="12"/>
                    <a:pt x="2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0" name="Freeform 46">
              <a:extLst>
                <a:ext uri="{FF2B5EF4-FFF2-40B4-BE49-F238E27FC236}">
                  <a16:creationId xmlns:a16="http://schemas.microsoft.com/office/drawing/2014/main" id="{30250504-C013-FB41-8C0E-CC245995DB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18" y="690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5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2"/>
                    <a:pt x="12" y="36"/>
                  </a:cubicBezTo>
                  <a:cubicBezTo>
                    <a:pt x="12" y="49"/>
                    <a:pt x="23" y="60"/>
                    <a:pt x="36" y="60"/>
                  </a:cubicBezTo>
                  <a:cubicBezTo>
                    <a:pt x="49" y="60"/>
                    <a:pt x="60" y="49"/>
                    <a:pt x="60" y="36"/>
                  </a:cubicBezTo>
                  <a:cubicBezTo>
                    <a:pt x="60" y="22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81" name="Group 122">
            <a:extLst>
              <a:ext uri="{FF2B5EF4-FFF2-40B4-BE49-F238E27FC236}">
                <a16:creationId xmlns:a16="http://schemas.microsoft.com/office/drawing/2014/main" id="{67283CD5-0255-B34C-BF7E-E084473C74C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77138" y="4315989"/>
            <a:ext cx="496566" cy="484180"/>
            <a:chOff x="487" y="3214"/>
            <a:chExt cx="441" cy="430"/>
          </a:xfrm>
          <a:solidFill>
            <a:schemeClr val="accent1"/>
          </a:solidFill>
        </p:grpSpPr>
        <p:sp>
          <p:nvSpPr>
            <p:cNvPr id="282" name="Freeform 123">
              <a:extLst>
                <a:ext uri="{FF2B5EF4-FFF2-40B4-BE49-F238E27FC236}">
                  <a16:creationId xmlns:a16="http://schemas.microsoft.com/office/drawing/2014/main" id="{72773FE5-CE95-0F4A-A086-070B43C2F3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9" y="3214"/>
              <a:ext cx="257" cy="233"/>
            </a:xfrm>
            <a:custGeom>
              <a:avLst/>
              <a:gdLst>
                <a:gd name="T0" fmla="*/ 66 w 168"/>
                <a:gd name="T1" fmla="*/ 156 h 156"/>
                <a:gd name="T2" fmla="*/ 62 w 168"/>
                <a:gd name="T3" fmla="*/ 154 h 156"/>
                <a:gd name="T4" fmla="*/ 28 w 168"/>
                <a:gd name="T5" fmla="*/ 120 h 156"/>
                <a:gd name="T6" fmla="*/ 18 w 168"/>
                <a:gd name="T7" fmla="*/ 120 h 156"/>
                <a:gd name="T8" fmla="*/ 0 w 168"/>
                <a:gd name="T9" fmla="*/ 102 h 156"/>
                <a:gd name="T10" fmla="*/ 0 w 168"/>
                <a:gd name="T11" fmla="*/ 18 h 156"/>
                <a:gd name="T12" fmla="*/ 18 w 168"/>
                <a:gd name="T13" fmla="*/ 0 h 156"/>
                <a:gd name="T14" fmla="*/ 150 w 168"/>
                <a:gd name="T15" fmla="*/ 0 h 156"/>
                <a:gd name="T16" fmla="*/ 168 w 168"/>
                <a:gd name="T17" fmla="*/ 18 h 156"/>
                <a:gd name="T18" fmla="*/ 168 w 168"/>
                <a:gd name="T19" fmla="*/ 102 h 156"/>
                <a:gd name="T20" fmla="*/ 150 w 168"/>
                <a:gd name="T21" fmla="*/ 120 h 156"/>
                <a:gd name="T22" fmla="*/ 72 w 168"/>
                <a:gd name="T23" fmla="*/ 120 h 156"/>
                <a:gd name="T24" fmla="*/ 72 w 168"/>
                <a:gd name="T25" fmla="*/ 150 h 156"/>
                <a:gd name="T26" fmla="*/ 69 w 168"/>
                <a:gd name="T27" fmla="*/ 156 h 156"/>
                <a:gd name="T28" fmla="*/ 66 w 168"/>
                <a:gd name="T29" fmla="*/ 156 h 156"/>
                <a:gd name="T30" fmla="*/ 18 w 168"/>
                <a:gd name="T31" fmla="*/ 12 h 156"/>
                <a:gd name="T32" fmla="*/ 12 w 168"/>
                <a:gd name="T33" fmla="*/ 18 h 156"/>
                <a:gd name="T34" fmla="*/ 12 w 168"/>
                <a:gd name="T35" fmla="*/ 102 h 156"/>
                <a:gd name="T36" fmla="*/ 18 w 168"/>
                <a:gd name="T37" fmla="*/ 108 h 156"/>
                <a:gd name="T38" fmla="*/ 30 w 168"/>
                <a:gd name="T39" fmla="*/ 108 h 156"/>
                <a:gd name="T40" fmla="*/ 34 w 168"/>
                <a:gd name="T41" fmla="*/ 110 h 156"/>
                <a:gd name="T42" fmla="*/ 60 w 168"/>
                <a:gd name="T43" fmla="*/ 136 h 156"/>
                <a:gd name="T44" fmla="*/ 60 w 168"/>
                <a:gd name="T45" fmla="*/ 114 h 156"/>
                <a:gd name="T46" fmla="*/ 66 w 168"/>
                <a:gd name="T47" fmla="*/ 108 h 156"/>
                <a:gd name="T48" fmla="*/ 150 w 168"/>
                <a:gd name="T49" fmla="*/ 108 h 156"/>
                <a:gd name="T50" fmla="*/ 156 w 168"/>
                <a:gd name="T51" fmla="*/ 102 h 156"/>
                <a:gd name="T52" fmla="*/ 156 w 168"/>
                <a:gd name="T53" fmla="*/ 18 h 156"/>
                <a:gd name="T54" fmla="*/ 150 w 168"/>
                <a:gd name="T55" fmla="*/ 12 h 156"/>
                <a:gd name="T56" fmla="*/ 18 w 168"/>
                <a:gd name="T57" fmla="*/ 12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68" h="156">
                  <a:moveTo>
                    <a:pt x="66" y="156"/>
                  </a:moveTo>
                  <a:cubicBezTo>
                    <a:pt x="65" y="156"/>
                    <a:pt x="63" y="156"/>
                    <a:pt x="62" y="154"/>
                  </a:cubicBezTo>
                  <a:cubicBezTo>
                    <a:pt x="28" y="120"/>
                    <a:pt x="28" y="120"/>
                    <a:pt x="28" y="120"/>
                  </a:cubicBezTo>
                  <a:cubicBezTo>
                    <a:pt x="18" y="120"/>
                    <a:pt x="18" y="120"/>
                    <a:pt x="18" y="120"/>
                  </a:cubicBezTo>
                  <a:cubicBezTo>
                    <a:pt x="8" y="120"/>
                    <a:pt x="0" y="112"/>
                    <a:pt x="0" y="102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0" y="8"/>
                    <a:pt x="8" y="0"/>
                    <a:pt x="18" y="0"/>
                  </a:cubicBezTo>
                  <a:cubicBezTo>
                    <a:pt x="150" y="0"/>
                    <a:pt x="150" y="0"/>
                    <a:pt x="150" y="0"/>
                  </a:cubicBezTo>
                  <a:cubicBezTo>
                    <a:pt x="160" y="0"/>
                    <a:pt x="168" y="8"/>
                    <a:pt x="168" y="18"/>
                  </a:cubicBezTo>
                  <a:cubicBezTo>
                    <a:pt x="168" y="102"/>
                    <a:pt x="168" y="102"/>
                    <a:pt x="168" y="102"/>
                  </a:cubicBezTo>
                  <a:cubicBezTo>
                    <a:pt x="168" y="112"/>
                    <a:pt x="160" y="120"/>
                    <a:pt x="150" y="120"/>
                  </a:cubicBezTo>
                  <a:cubicBezTo>
                    <a:pt x="72" y="120"/>
                    <a:pt x="72" y="120"/>
                    <a:pt x="72" y="120"/>
                  </a:cubicBezTo>
                  <a:cubicBezTo>
                    <a:pt x="72" y="150"/>
                    <a:pt x="72" y="150"/>
                    <a:pt x="72" y="150"/>
                  </a:cubicBezTo>
                  <a:cubicBezTo>
                    <a:pt x="72" y="153"/>
                    <a:pt x="71" y="155"/>
                    <a:pt x="69" y="156"/>
                  </a:cubicBezTo>
                  <a:cubicBezTo>
                    <a:pt x="68" y="156"/>
                    <a:pt x="67" y="156"/>
                    <a:pt x="66" y="156"/>
                  </a:cubicBezTo>
                  <a:close/>
                  <a:moveTo>
                    <a:pt x="18" y="12"/>
                  </a:moveTo>
                  <a:cubicBezTo>
                    <a:pt x="15" y="12"/>
                    <a:pt x="12" y="15"/>
                    <a:pt x="12" y="18"/>
                  </a:cubicBezTo>
                  <a:cubicBezTo>
                    <a:pt x="12" y="102"/>
                    <a:pt x="12" y="102"/>
                    <a:pt x="12" y="102"/>
                  </a:cubicBezTo>
                  <a:cubicBezTo>
                    <a:pt x="12" y="105"/>
                    <a:pt x="15" y="108"/>
                    <a:pt x="18" y="108"/>
                  </a:cubicBezTo>
                  <a:cubicBezTo>
                    <a:pt x="30" y="108"/>
                    <a:pt x="30" y="108"/>
                    <a:pt x="30" y="108"/>
                  </a:cubicBezTo>
                  <a:cubicBezTo>
                    <a:pt x="32" y="108"/>
                    <a:pt x="33" y="109"/>
                    <a:pt x="34" y="110"/>
                  </a:cubicBezTo>
                  <a:cubicBezTo>
                    <a:pt x="60" y="136"/>
                    <a:pt x="60" y="136"/>
                    <a:pt x="60" y="136"/>
                  </a:cubicBezTo>
                  <a:cubicBezTo>
                    <a:pt x="60" y="114"/>
                    <a:pt x="60" y="114"/>
                    <a:pt x="60" y="114"/>
                  </a:cubicBezTo>
                  <a:cubicBezTo>
                    <a:pt x="60" y="111"/>
                    <a:pt x="63" y="108"/>
                    <a:pt x="66" y="108"/>
                  </a:cubicBezTo>
                  <a:cubicBezTo>
                    <a:pt x="150" y="108"/>
                    <a:pt x="150" y="108"/>
                    <a:pt x="150" y="108"/>
                  </a:cubicBezTo>
                  <a:cubicBezTo>
                    <a:pt x="154" y="108"/>
                    <a:pt x="156" y="105"/>
                    <a:pt x="156" y="102"/>
                  </a:cubicBezTo>
                  <a:cubicBezTo>
                    <a:pt x="156" y="18"/>
                    <a:pt x="156" y="18"/>
                    <a:pt x="156" y="18"/>
                  </a:cubicBezTo>
                  <a:cubicBezTo>
                    <a:pt x="156" y="15"/>
                    <a:pt x="154" y="12"/>
                    <a:pt x="150" y="12"/>
                  </a:cubicBezTo>
                  <a:lnTo>
                    <a:pt x="18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3" name="Freeform 124">
              <a:extLst>
                <a:ext uri="{FF2B5EF4-FFF2-40B4-BE49-F238E27FC236}">
                  <a16:creationId xmlns:a16="http://schemas.microsoft.com/office/drawing/2014/main" id="{6CDD5E0D-6567-8F41-ADDA-4873270097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0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4" name="Freeform 125">
              <a:extLst>
                <a:ext uri="{FF2B5EF4-FFF2-40B4-BE49-F238E27FC236}">
                  <a16:creationId xmlns:a16="http://schemas.microsoft.com/office/drawing/2014/main" id="{5E033DBE-D634-B34B-A4D9-A3AB7C0A5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63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5" name="Freeform 126">
              <a:extLst>
                <a:ext uri="{FF2B5EF4-FFF2-40B4-BE49-F238E27FC236}">
                  <a16:creationId xmlns:a16="http://schemas.microsoft.com/office/drawing/2014/main" id="{88700ED7-B9BA-B04A-9A1A-F877F79FB30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5" y="3411"/>
              <a:ext cx="110" cy="108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6" name="Freeform 127">
              <a:extLst>
                <a:ext uri="{FF2B5EF4-FFF2-40B4-BE49-F238E27FC236}">
                  <a16:creationId xmlns:a16="http://schemas.microsoft.com/office/drawing/2014/main" id="{BD63F862-ED81-B442-A78A-FA6F5D451E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7" y="3501"/>
              <a:ext cx="165" cy="89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7" name="Freeform 128">
              <a:extLst>
                <a:ext uri="{FF2B5EF4-FFF2-40B4-BE49-F238E27FC236}">
                  <a16:creationId xmlns:a16="http://schemas.microsoft.com/office/drawing/2014/main" id="{52268FC6-A33C-ED46-9336-05D86CD136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" y="3465"/>
              <a:ext cx="111" cy="107"/>
            </a:xfrm>
            <a:custGeom>
              <a:avLst/>
              <a:gdLst>
                <a:gd name="T0" fmla="*/ 36 w 72"/>
                <a:gd name="T1" fmla="*/ 72 h 72"/>
                <a:gd name="T2" fmla="*/ 0 w 72"/>
                <a:gd name="T3" fmla="*/ 36 h 72"/>
                <a:gd name="T4" fmla="*/ 36 w 72"/>
                <a:gd name="T5" fmla="*/ 0 h 72"/>
                <a:gd name="T6" fmla="*/ 72 w 72"/>
                <a:gd name="T7" fmla="*/ 36 h 72"/>
                <a:gd name="T8" fmla="*/ 36 w 72"/>
                <a:gd name="T9" fmla="*/ 72 h 72"/>
                <a:gd name="T10" fmla="*/ 36 w 72"/>
                <a:gd name="T11" fmla="*/ 12 h 72"/>
                <a:gd name="T12" fmla="*/ 12 w 72"/>
                <a:gd name="T13" fmla="*/ 36 h 72"/>
                <a:gd name="T14" fmla="*/ 36 w 72"/>
                <a:gd name="T15" fmla="*/ 60 h 72"/>
                <a:gd name="T16" fmla="*/ 60 w 72"/>
                <a:gd name="T17" fmla="*/ 36 h 72"/>
                <a:gd name="T18" fmla="*/ 36 w 72"/>
                <a:gd name="T19" fmla="*/ 1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72">
                  <a:moveTo>
                    <a:pt x="36" y="72"/>
                  </a:move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6" y="0"/>
                    <a:pt x="72" y="16"/>
                    <a:pt x="72" y="36"/>
                  </a:cubicBezTo>
                  <a:cubicBezTo>
                    <a:pt x="72" y="56"/>
                    <a:pt x="56" y="72"/>
                    <a:pt x="36" y="72"/>
                  </a:cubicBezTo>
                  <a:close/>
                  <a:moveTo>
                    <a:pt x="36" y="12"/>
                  </a:moveTo>
                  <a:cubicBezTo>
                    <a:pt x="23" y="12"/>
                    <a:pt x="12" y="23"/>
                    <a:pt x="12" y="36"/>
                  </a:cubicBezTo>
                  <a:cubicBezTo>
                    <a:pt x="12" y="50"/>
                    <a:pt x="23" y="60"/>
                    <a:pt x="36" y="60"/>
                  </a:cubicBezTo>
                  <a:cubicBezTo>
                    <a:pt x="49" y="60"/>
                    <a:pt x="60" y="50"/>
                    <a:pt x="60" y="36"/>
                  </a:cubicBezTo>
                  <a:cubicBezTo>
                    <a:pt x="60" y="23"/>
                    <a:pt x="49" y="12"/>
                    <a:pt x="3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8" name="Freeform 129">
              <a:extLst>
                <a:ext uri="{FF2B5EF4-FFF2-40B4-BE49-F238E27FC236}">
                  <a16:creationId xmlns:a16="http://schemas.microsoft.com/office/drawing/2014/main" id="{56D30168-2DF4-C24E-A79D-080A994167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" y="3554"/>
              <a:ext cx="165" cy="90"/>
            </a:xfrm>
            <a:custGeom>
              <a:avLst/>
              <a:gdLst>
                <a:gd name="T0" fmla="*/ 102 w 108"/>
                <a:gd name="T1" fmla="*/ 60 h 60"/>
                <a:gd name="T2" fmla="*/ 6 w 108"/>
                <a:gd name="T3" fmla="*/ 60 h 60"/>
                <a:gd name="T4" fmla="*/ 0 w 108"/>
                <a:gd name="T5" fmla="*/ 54 h 60"/>
                <a:gd name="T6" fmla="*/ 54 w 108"/>
                <a:gd name="T7" fmla="*/ 0 h 60"/>
                <a:gd name="T8" fmla="*/ 108 w 108"/>
                <a:gd name="T9" fmla="*/ 54 h 60"/>
                <a:gd name="T10" fmla="*/ 102 w 108"/>
                <a:gd name="T11" fmla="*/ 60 h 60"/>
                <a:gd name="T12" fmla="*/ 13 w 108"/>
                <a:gd name="T13" fmla="*/ 48 h 60"/>
                <a:gd name="T14" fmla="*/ 96 w 108"/>
                <a:gd name="T15" fmla="*/ 48 h 60"/>
                <a:gd name="T16" fmla="*/ 54 w 108"/>
                <a:gd name="T17" fmla="*/ 12 h 60"/>
                <a:gd name="T18" fmla="*/ 13 w 108"/>
                <a:gd name="T19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" h="60">
                  <a:moveTo>
                    <a:pt x="10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8"/>
                    <a:pt x="0" y="54"/>
                  </a:cubicBezTo>
                  <a:cubicBezTo>
                    <a:pt x="0" y="25"/>
                    <a:pt x="24" y="0"/>
                    <a:pt x="54" y="0"/>
                  </a:cubicBezTo>
                  <a:cubicBezTo>
                    <a:pt x="84" y="0"/>
                    <a:pt x="108" y="25"/>
                    <a:pt x="108" y="54"/>
                  </a:cubicBezTo>
                  <a:cubicBezTo>
                    <a:pt x="108" y="58"/>
                    <a:pt x="106" y="60"/>
                    <a:pt x="102" y="60"/>
                  </a:cubicBezTo>
                  <a:close/>
                  <a:moveTo>
                    <a:pt x="13" y="48"/>
                  </a:moveTo>
                  <a:cubicBezTo>
                    <a:pt x="96" y="48"/>
                    <a:pt x="96" y="48"/>
                    <a:pt x="96" y="48"/>
                  </a:cubicBezTo>
                  <a:cubicBezTo>
                    <a:pt x="93" y="28"/>
                    <a:pt x="75" y="12"/>
                    <a:pt x="54" y="12"/>
                  </a:cubicBezTo>
                  <a:cubicBezTo>
                    <a:pt x="33" y="12"/>
                    <a:pt x="16" y="28"/>
                    <a:pt x="13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9" name="Freeform 130">
              <a:extLst>
                <a:ext uri="{FF2B5EF4-FFF2-40B4-BE49-F238E27FC236}">
                  <a16:creationId xmlns:a16="http://schemas.microsoft.com/office/drawing/2014/main" id="{A4CCAC9E-9F1D-7349-BC9A-B1EF22D519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50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0" name="Freeform 131">
              <a:extLst>
                <a:ext uri="{FF2B5EF4-FFF2-40B4-BE49-F238E27FC236}">
                  <a16:creationId xmlns:a16="http://schemas.microsoft.com/office/drawing/2014/main" id="{747CB487-9672-EB4E-BF7A-C18B01144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286"/>
              <a:ext cx="147" cy="18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1" name="Freeform 132">
              <a:extLst>
                <a:ext uri="{FF2B5EF4-FFF2-40B4-BE49-F238E27FC236}">
                  <a16:creationId xmlns:a16="http://schemas.microsoft.com/office/drawing/2014/main" id="{5B3A23BE-3A97-9841-A871-547EA51CC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" y="3322"/>
              <a:ext cx="147" cy="17"/>
            </a:xfrm>
            <a:custGeom>
              <a:avLst/>
              <a:gdLst>
                <a:gd name="T0" fmla="*/ 90 w 96"/>
                <a:gd name="T1" fmla="*/ 12 h 12"/>
                <a:gd name="T2" fmla="*/ 6 w 96"/>
                <a:gd name="T3" fmla="*/ 12 h 12"/>
                <a:gd name="T4" fmla="*/ 0 w 96"/>
                <a:gd name="T5" fmla="*/ 6 h 12"/>
                <a:gd name="T6" fmla="*/ 6 w 96"/>
                <a:gd name="T7" fmla="*/ 0 h 12"/>
                <a:gd name="T8" fmla="*/ 90 w 96"/>
                <a:gd name="T9" fmla="*/ 0 h 12"/>
                <a:gd name="T10" fmla="*/ 96 w 96"/>
                <a:gd name="T11" fmla="*/ 6 h 12"/>
                <a:gd name="T12" fmla="*/ 90 w 9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6" h="12">
                  <a:moveTo>
                    <a:pt x="9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90" y="0"/>
                    <a:pt x="90" y="0"/>
                    <a:pt x="90" y="0"/>
                  </a:cubicBezTo>
                  <a:cubicBezTo>
                    <a:pt x="93" y="0"/>
                    <a:pt x="96" y="3"/>
                    <a:pt x="96" y="6"/>
                  </a:cubicBezTo>
                  <a:cubicBezTo>
                    <a:pt x="96" y="9"/>
                    <a:pt x="93" y="12"/>
                    <a:pt x="9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292" name="Group 140">
            <a:extLst>
              <a:ext uri="{FF2B5EF4-FFF2-40B4-BE49-F238E27FC236}">
                <a16:creationId xmlns:a16="http://schemas.microsoft.com/office/drawing/2014/main" id="{AA388C1F-8ED0-A044-89DE-83D0EEEFC80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2164" y="1923077"/>
            <a:ext cx="513762" cy="513760"/>
            <a:chOff x="1560" y="3157"/>
            <a:chExt cx="426" cy="426"/>
          </a:xfrm>
          <a:solidFill>
            <a:schemeClr val="accent1"/>
          </a:solidFill>
        </p:grpSpPr>
        <p:sp>
          <p:nvSpPr>
            <p:cNvPr id="293" name="Freeform 141">
              <a:extLst>
                <a:ext uri="{FF2B5EF4-FFF2-40B4-BE49-F238E27FC236}">
                  <a16:creationId xmlns:a16="http://schemas.microsoft.com/office/drawing/2014/main" id="{6DC37675-C2E9-FC4D-97FC-14D1439C69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02" y="3211"/>
              <a:ext cx="142" cy="141"/>
            </a:xfrm>
            <a:custGeom>
              <a:avLst/>
              <a:gdLst>
                <a:gd name="T0" fmla="*/ 48 w 96"/>
                <a:gd name="T1" fmla="*/ 96 h 96"/>
                <a:gd name="T2" fmla="*/ 0 w 96"/>
                <a:gd name="T3" fmla="*/ 48 h 96"/>
                <a:gd name="T4" fmla="*/ 48 w 96"/>
                <a:gd name="T5" fmla="*/ 0 h 96"/>
                <a:gd name="T6" fmla="*/ 96 w 96"/>
                <a:gd name="T7" fmla="*/ 48 h 96"/>
                <a:gd name="T8" fmla="*/ 48 w 96"/>
                <a:gd name="T9" fmla="*/ 96 h 96"/>
                <a:gd name="T10" fmla="*/ 48 w 96"/>
                <a:gd name="T11" fmla="*/ 12 h 96"/>
                <a:gd name="T12" fmla="*/ 12 w 96"/>
                <a:gd name="T13" fmla="*/ 48 h 96"/>
                <a:gd name="T14" fmla="*/ 48 w 96"/>
                <a:gd name="T15" fmla="*/ 84 h 96"/>
                <a:gd name="T16" fmla="*/ 84 w 96"/>
                <a:gd name="T17" fmla="*/ 48 h 96"/>
                <a:gd name="T18" fmla="*/ 48 w 96"/>
                <a:gd name="T19" fmla="*/ 12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6">
                  <a:moveTo>
                    <a:pt x="48" y="96"/>
                  </a:moveTo>
                  <a:cubicBezTo>
                    <a:pt x="22" y="96"/>
                    <a:pt x="0" y="75"/>
                    <a:pt x="0" y="48"/>
                  </a:cubicBezTo>
                  <a:cubicBezTo>
                    <a:pt x="0" y="22"/>
                    <a:pt x="22" y="0"/>
                    <a:pt x="48" y="0"/>
                  </a:cubicBezTo>
                  <a:cubicBezTo>
                    <a:pt x="75" y="0"/>
                    <a:pt x="96" y="22"/>
                    <a:pt x="96" y="48"/>
                  </a:cubicBezTo>
                  <a:cubicBezTo>
                    <a:pt x="96" y="75"/>
                    <a:pt x="75" y="96"/>
                    <a:pt x="48" y="96"/>
                  </a:cubicBezTo>
                  <a:close/>
                  <a:moveTo>
                    <a:pt x="48" y="12"/>
                  </a:moveTo>
                  <a:cubicBezTo>
                    <a:pt x="28" y="12"/>
                    <a:pt x="12" y="29"/>
                    <a:pt x="12" y="48"/>
                  </a:cubicBezTo>
                  <a:cubicBezTo>
                    <a:pt x="12" y="68"/>
                    <a:pt x="28" y="84"/>
                    <a:pt x="48" y="84"/>
                  </a:cubicBezTo>
                  <a:cubicBezTo>
                    <a:pt x="68" y="84"/>
                    <a:pt x="84" y="68"/>
                    <a:pt x="84" y="48"/>
                  </a:cubicBezTo>
                  <a:cubicBezTo>
                    <a:pt x="84" y="29"/>
                    <a:pt x="68" y="12"/>
                    <a:pt x="4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4" name="Freeform 142">
              <a:extLst>
                <a:ext uri="{FF2B5EF4-FFF2-40B4-BE49-F238E27FC236}">
                  <a16:creationId xmlns:a16="http://schemas.microsoft.com/office/drawing/2014/main" id="{4F2931D0-0ECD-044F-B8D7-5EE83E53FC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43" y="3157"/>
              <a:ext cx="262" cy="392"/>
            </a:xfrm>
            <a:custGeom>
              <a:avLst/>
              <a:gdLst>
                <a:gd name="T0" fmla="*/ 88 w 177"/>
                <a:gd name="T1" fmla="*/ 265 h 265"/>
                <a:gd name="T2" fmla="*/ 88 w 177"/>
                <a:gd name="T3" fmla="*/ 265 h 265"/>
                <a:gd name="T4" fmla="*/ 83 w 177"/>
                <a:gd name="T5" fmla="*/ 262 h 265"/>
                <a:gd name="T6" fmla="*/ 0 w 177"/>
                <a:gd name="T7" fmla="*/ 89 h 265"/>
                <a:gd name="T8" fmla="*/ 88 w 177"/>
                <a:gd name="T9" fmla="*/ 0 h 265"/>
                <a:gd name="T10" fmla="*/ 177 w 177"/>
                <a:gd name="T11" fmla="*/ 89 h 265"/>
                <a:gd name="T12" fmla="*/ 93 w 177"/>
                <a:gd name="T13" fmla="*/ 262 h 265"/>
                <a:gd name="T14" fmla="*/ 88 w 177"/>
                <a:gd name="T15" fmla="*/ 265 h 265"/>
                <a:gd name="T16" fmla="*/ 88 w 177"/>
                <a:gd name="T17" fmla="*/ 12 h 265"/>
                <a:gd name="T18" fmla="*/ 12 w 177"/>
                <a:gd name="T19" fmla="*/ 89 h 265"/>
                <a:gd name="T20" fmla="*/ 88 w 177"/>
                <a:gd name="T21" fmla="*/ 248 h 265"/>
                <a:gd name="T22" fmla="*/ 165 w 177"/>
                <a:gd name="T23" fmla="*/ 89 h 265"/>
                <a:gd name="T24" fmla="*/ 88 w 177"/>
                <a:gd name="T25" fmla="*/ 12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7" h="265">
                  <a:moveTo>
                    <a:pt x="88" y="265"/>
                  </a:moveTo>
                  <a:cubicBezTo>
                    <a:pt x="88" y="265"/>
                    <a:pt x="88" y="265"/>
                    <a:pt x="88" y="265"/>
                  </a:cubicBezTo>
                  <a:cubicBezTo>
                    <a:pt x="86" y="265"/>
                    <a:pt x="84" y="264"/>
                    <a:pt x="83" y="262"/>
                  </a:cubicBezTo>
                  <a:cubicBezTo>
                    <a:pt x="80" y="257"/>
                    <a:pt x="0" y="135"/>
                    <a:pt x="0" y="89"/>
                  </a:cubicBezTo>
                  <a:cubicBezTo>
                    <a:pt x="0" y="40"/>
                    <a:pt x="40" y="0"/>
                    <a:pt x="88" y="0"/>
                  </a:cubicBezTo>
                  <a:cubicBezTo>
                    <a:pt x="137" y="0"/>
                    <a:pt x="177" y="40"/>
                    <a:pt x="177" y="89"/>
                  </a:cubicBezTo>
                  <a:cubicBezTo>
                    <a:pt x="177" y="135"/>
                    <a:pt x="97" y="257"/>
                    <a:pt x="93" y="262"/>
                  </a:cubicBezTo>
                  <a:cubicBezTo>
                    <a:pt x="92" y="264"/>
                    <a:pt x="90" y="265"/>
                    <a:pt x="88" y="265"/>
                  </a:cubicBezTo>
                  <a:close/>
                  <a:moveTo>
                    <a:pt x="88" y="12"/>
                  </a:moveTo>
                  <a:cubicBezTo>
                    <a:pt x="46" y="12"/>
                    <a:pt x="12" y="47"/>
                    <a:pt x="12" y="89"/>
                  </a:cubicBezTo>
                  <a:cubicBezTo>
                    <a:pt x="12" y="126"/>
                    <a:pt x="71" y="220"/>
                    <a:pt x="88" y="248"/>
                  </a:cubicBezTo>
                  <a:cubicBezTo>
                    <a:pt x="106" y="220"/>
                    <a:pt x="165" y="126"/>
                    <a:pt x="165" y="89"/>
                  </a:cubicBezTo>
                  <a:cubicBezTo>
                    <a:pt x="165" y="47"/>
                    <a:pt x="130" y="12"/>
                    <a:pt x="88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5" name="Freeform 143">
              <a:extLst>
                <a:ext uri="{FF2B5EF4-FFF2-40B4-BE49-F238E27FC236}">
                  <a16:creationId xmlns:a16="http://schemas.microsoft.com/office/drawing/2014/main" id="{2A0F5EEC-4050-F048-8AF4-786AD6520B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60" y="3499"/>
              <a:ext cx="426" cy="84"/>
            </a:xfrm>
            <a:custGeom>
              <a:avLst/>
              <a:gdLst>
                <a:gd name="T0" fmla="*/ 144 w 288"/>
                <a:gd name="T1" fmla="*/ 57 h 57"/>
                <a:gd name="T2" fmla="*/ 0 w 288"/>
                <a:gd name="T3" fmla="*/ 27 h 57"/>
                <a:gd name="T4" fmla="*/ 83 w 288"/>
                <a:gd name="T5" fmla="*/ 0 h 57"/>
                <a:gd name="T6" fmla="*/ 90 w 288"/>
                <a:gd name="T7" fmla="*/ 5 h 57"/>
                <a:gd name="T8" fmla="*/ 84 w 288"/>
                <a:gd name="T9" fmla="*/ 12 h 57"/>
                <a:gd name="T10" fmla="*/ 13 w 288"/>
                <a:gd name="T11" fmla="*/ 27 h 57"/>
                <a:gd name="T12" fmla="*/ 144 w 288"/>
                <a:gd name="T13" fmla="*/ 45 h 57"/>
                <a:gd name="T14" fmla="*/ 276 w 288"/>
                <a:gd name="T15" fmla="*/ 27 h 57"/>
                <a:gd name="T16" fmla="*/ 204 w 288"/>
                <a:gd name="T17" fmla="*/ 12 h 57"/>
                <a:gd name="T18" fmla="*/ 198 w 288"/>
                <a:gd name="T19" fmla="*/ 5 h 57"/>
                <a:gd name="T20" fmla="*/ 205 w 288"/>
                <a:gd name="T21" fmla="*/ 0 h 57"/>
                <a:gd name="T22" fmla="*/ 288 w 288"/>
                <a:gd name="T23" fmla="*/ 27 h 57"/>
                <a:gd name="T24" fmla="*/ 144 w 288"/>
                <a:gd name="T25" fmla="*/ 57 h 57"/>
                <a:gd name="T26" fmla="*/ 276 w 288"/>
                <a:gd name="T27" fmla="*/ 28 h 57"/>
                <a:gd name="T28" fmla="*/ 276 w 288"/>
                <a:gd name="T29" fmla="*/ 28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8" h="57">
                  <a:moveTo>
                    <a:pt x="144" y="57"/>
                  </a:moveTo>
                  <a:cubicBezTo>
                    <a:pt x="130" y="57"/>
                    <a:pt x="0" y="57"/>
                    <a:pt x="0" y="27"/>
                  </a:cubicBezTo>
                  <a:cubicBezTo>
                    <a:pt x="0" y="14"/>
                    <a:pt x="28" y="5"/>
                    <a:pt x="83" y="0"/>
                  </a:cubicBezTo>
                  <a:cubicBezTo>
                    <a:pt x="87" y="0"/>
                    <a:pt x="89" y="2"/>
                    <a:pt x="90" y="5"/>
                  </a:cubicBezTo>
                  <a:cubicBezTo>
                    <a:pt x="90" y="9"/>
                    <a:pt x="88" y="12"/>
                    <a:pt x="84" y="12"/>
                  </a:cubicBezTo>
                  <a:cubicBezTo>
                    <a:pt x="33" y="16"/>
                    <a:pt x="16" y="24"/>
                    <a:pt x="13" y="27"/>
                  </a:cubicBezTo>
                  <a:cubicBezTo>
                    <a:pt x="18" y="34"/>
                    <a:pt x="65" y="45"/>
                    <a:pt x="144" y="45"/>
                  </a:cubicBezTo>
                  <a:cubicBezTo>
                    <a:pt x="223" y="45"/>
                    <a:pt x="270" y="34"/>
                    <a:pt x="276" y="27"/>
                  </a:cubicBezTo>
                  <a:cubicBezTo>
                    <a:pt x="273" y="24"/>
                    <a:pt x="255" y="16"/>
                    <a:pt x="204" y="12"/>
                  </a:cubicBezTo>
                  <a:cubicBezTo>
                    <a:pt x="200" y="12"/>
                    <a:pt x="198" y="9"/>
                    <a:pt x="198" y="5"/>
                  </a:cubicBezTo>
                  <a:cubicBezTo>
                    <a:pt x="199" y="2"/>
                    <a:pt x="201" y="0"/>
                    <a:pt x="205" y="0"/>
                  </a:cubicBezTo>
                  <a:cubicBezTo>
                    <a:pt x="260" y="5"/>
                    <a:pt x="288" y="14"/>
                    <a:pt x="288" y="27"/>
                  </a:cubicBezTo>
                  <a:cubicBezTo>
                    <a:pt x="288" y="57"/>
                    <a:pt x="159" y="57"/>
                    <a:pt x="144" y="57"/>
                  </a:cubicBezTo>
                  <a:close/>
                  <a:moveTo>
                    <a:pt x="276" y="28"/>
                  </a:moveTo>
                  <a:cubicBezTo>
                    <a:pt x="276" y="28"/>
                    <a:pt x="276" y="28"/>
                    <a:pt x="276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296" name="Group 265">
            <a:extLst>
              <a:ext uri="{FF2B5EF4-FFF2-40B4-BE49-F238E27FC236}">
                <a16:creationId xmlns:a16="http://schemas.microsoft.com/office/drawing/2014/main" id="{DB574722-631E-164E-AF27-0911A2FEC32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9686502" y="1940477"/>
            <a:ext cx="477838" cy="478960"/>
            <a:chOff x="4480" y="2998"/>
            <a:chExt cx="426" cy="427"/>
          </a:xfrm>
          <a:solidFill>
            <a:schemeClr val="accent1"/>
          </a:solidFill>
        </p:grpSpPr>
        <p:sp>
          <p:nvSpPr>
            <p:cNvPr id="297" name="Freeform 266">
              <a:extLst>
                <a:ext uri="{FF2B5EF4-FFF2-40B4-BE49-F238E27FC236}">
                  <a16:creationId xmlns:a16="http://schemas.microsoft.com/office/drawing/2014/main" id="{B9360F8F-35A5-2948-A337-3FA5820849C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80" y="2998"/>
              <a:ext cx="426" cy="427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1 h 288"/>
                <a:gd name="T4" fmla="*/ 138 w 288"/>
                <a:gd name="T5" fmla="*/ 0 h 288"/>
                <a:gd name="T6" fmla="*/ 144 w 288"/>
                <a:gd name="T7" fmla="*/ 0 h 288"/>
                <a:gd name="T8" fmla="*/ 288 w 288"/>
                <a:gd name="T9" fmla="*/ 143 h 288"/>
                <a:gd name="T10" fmla="*/ 144 w 288"/>
                <a:gd name="T11" fmla="*/ 288 h 288"/>
                <a:gd name="T12" fmla="*/ 144 w 288"/>
                <a:gd name="T13" fmla="*/ 12 h 288"/>
                <a:gd name="T14" fmla="*/ 139 w 288"/>
                <a:gd name="T15" fmla="*/ 12 h 288"/>
                <a:gd name="T16" fmla="*/ 12 w 288"/>
                <a:gd name="T17" fmla="*/ 141 h 288"/>
                <a:gd name="T18" fmla="*/ 144 w 288"/>
                <a:gd name="T19" fmla="*/ 276 h 288"/>
                <a:gd name="T20" fmla="*/ 276 w 288"/>
                <a:gd name="T21" fmla="*/ 143 h 288"/>
                <a:gd name="T22" fmla="*/ 144 w 288"/>
                <a:gd name="T23" fmla="*/ 12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2"/>
                    <a:pt x="0" y="141"/>
                  </a:cubicBezTo>
                  <a:cubicBezTo>
                    <a:pt x="0" y="64"/>
                    <a:pt x="60" y="3"/>
                    <a:pt x="138" y="0"/>
                  </a:cubicBezTo>
                  <a:cubicBezTo>
                    <a:pt x="140" y="0"/>
                    <a:pt x="142" y="0"/>
                    <a:pt x="144" y="0"/>
                  </a:cubicBezTo>
                  <a:cubicBezTo>
                    <a:pt x="224" y="0"/>
                    <a:pt x="288" y="64"/>
                    <a:pt x="288" y="143"/>
                  </a:cubicBezTo>
                  <a:cubicBezTo>
                    <a:pt x="288" y="223"/>
                    <a:pt x="224" y="288"/>
                    <a:pt x="144" y="288"/>
                  </a:cubicBezTo>
                  <a:close/>
                  <a:moveTo>
                    <a:pt x="144" y="12"/>
                  </a:moveTo>
                  <a:cubicBezTo>
                    <a:pt x="143" y="12"/>
                    <a:pt x="141" y="12"/>
                    <a:pt x="139" y="12"/>
                  </a:cubicBezTo>
                  <a:cubicBezTo>
                    <a:pt x="67" y="15"/>
                    <a:pt x="12" y="70"/>
                    <a:pt x="12" y="141"/>
                  </a:cubicBezTo>
                  <a:cubicBezTo>
                    <a:pt x="12" y="215"/>
                    <a:pt x="71" y="276"/>
                    <a:pt x="144" y="276"/>
                  </a:cubicBezTo>
                  <a:cubicBezTo>
                    <a:pt x="217" y="276"/>
                    <a:pt x="276" y="216"/>
                    <a:pt x="276" y="143"/>
                  </a:cubicBezTo>
                  <a:cubicBezTo>
                    <a:pt x="276" y="71"/>
                    <a:pt x="217" y="12"/>
                    <a:pt x="14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8" name="Freeform 267">
              <a:extLst>
                <a:ext uri="{FF2B5EF4-FFF2-40B4-BE49-F238E27FC236}">
                  <a16:creationId xmlns:a16="http://schemas.microsoft.com/office/drawing/2014/main" id="{D12E7AA0-6D6F-1C44-A651-D3A086359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9" y="3001"/>
              <a:ext cx="123" cy="419"/>
            </a:xfrm>
            <a:custGeom>
              <a:avLst/>
              <a:gdLst>
                <a:gd name="T0" fmla="*/ 74 w 83"/>
                <a:gd name="T1" fmla="*/ 283 h 283"/>
                <a:gd name="T2" fmla="*/ 74 w 83"/>
                <a:gd name="T3" fmla="*/ 0 h 283"/>
                <a:gd name="T4" fmla="*/ 83 w 83"/>
                <a:gd name="T5" fmla="*/ 8 h 283"/>
                <a:gd name="T6" fmla="*/ 83 w 83"/>
                <a:gd name="T7" fmla="*/ 276 h 283"/>
                <a:gd name="T8" fmla="*/ 74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74" y="283"/>
                  </a:moveTo>
                  <a:cubicBezTo>
                    <a:pt x="0" y="186"/>
                    <a:pt x="1" y="80"/>
                    <a:pt x="74" y="0"/>
                  </a:cubicBezTo>
                  <a:cubicBezTo>
                    <a:pt x="83" y="8"/>
                    <a:pt x="83" y="8"/>
                    <a:pt x="83" y="8"/>
                  </a:cubicBezTo>
                  <a:cubicBezTo>
                    <a:pt x="13" y="84"/>
                    <a:pt x="13" y="182"/>
                    <a:pt x="83" y="276"/>
                  </a:cubicBezTo>
                  <a:lnTo>
                    <a:pt x="74" y="2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299" name="Freeform 268">
              <a:extLst>
                <a:ext uri="{FF2B5EF4-FFF2-40B4-BE49-F238E27FC236}">
                  <a16:creationId xmlns:a16="http://schemas.microsoft.com/office/drawing/2014/main" id="{106A933E-5559-2E41-A345-731A2E0F8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6" y="3001"/>
              <a:ext cx="123" cy="419"/>
            </a:xfrm>
            <a:custGeom>
              <a:avLst/>
              <a:gdLst>
                <a:gd name="T0" fmla="*/ 9 w 83"/>
                <a:gd name="T1" fmla="*/ 283 h 283"/>
                <a:gd name="T2" fmla="*/ 0 w 83"/>
                <a:gd name="T3" fmla="*/ 276 h 283"/>
                <a:gd name="T4" fmla="*/ 0 w 83"/>
                <a:gd name="T5" fmla="*/ 8 h 283"/>
                <a:gd name="T6" fmla="*/ 9 w 83"/>
                <a:gd name="T7" fmla="*/ 0 h 283"/>
                <a:gd name="T8" fmla="*/ 9 w 83"/>
                <a:gd name="T9" fmla="*/ 283 h 2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283">
                  <a:moveTo>
                    <a:pt x="9" y="283"/>
                  </a:moveTo>
                  <a:cubicBezTo>
                    <a:pt x="0" y="276"/>
                    <a:pt x="0" y="276"/>
                    <a:pt x="0" y="276"/>
                  </a:cubicBezTo>
                  <a:cubicBezTo>
                    <a:pt x="70" y="182"/>
                    <a:pt x="70" y="84"/>
                    <a:pt x="0" y="8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82" y="80"/>
                    <a:pt x="83" y="186"/>
                    <a:pt x="9" y="28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0" name="Rectangle 269">
              <a:extLst>
                <a:ext uri="{FF2B5EF4-FFF2-40B4-BE49-F238E27FC236}">
                  <a16:creationId xmlns:a16="http://schemas.microsoft.com/office/drawing/2014/main" id="{9C2B5A47-940D-EA48-BAA9-4D26EB1A3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6" y="3300"/>
              <a:ext cx="356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1" name="Rectangle 270">
              <a:extLst>
                <a:ext uri="{FF2B5EF4-FFF2-40B4-BE49-F238E27FC236}">
                  <a16:creationId xmlns:a16="http://schemas.microsoft.com/office/drawing/2014/main" id="{C426CD1A-3E99-F54E-9271-6DE70CA75D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087"/>
              <a:ext cx="339" cy="1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  <p:sp>
          <p:nvSpPr>
            <p:cNvPr id="302" name="Rectangle 271">
              <a:extLst>
                <a:ext uri="{FF2B5EF4-FFF2-40B4-BE49-F238E27FC236}">
                  <a16:creationId xmlns:a16="http://schemas.microsoft.com/office/drawing/2014/main" id="{B3811124-B17C-D94B-8AD1-A4CCDE5EA5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" y="3194"/>
              <a:ext cx="408" cy="1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n-lt"/>
              </a:endParaRPr>
            </a:p>
          </p:txBody>
        </p:sp>
      </p:grpSp>
      <p:grpSp>
        <p:nvGrpSpPr>
          <p:cNvPr id="303" name="Group 92">
            <a:extLst>
              <a:ext uri="{FF2B5EF4-FFF2-40B4-BE49-F238E27FC236}">
                <a16:creationId xmlns:a16="http://schemas.microsoft.com/office/drawing/2014/main" id="{31B23D09-8735-2E48-9CB2-8770D647F10C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560155" y="5528336"/>
            <a:ext cx="578644" cy="412766"/>
            <a:chOff x="341" y="1769"/>
            <a:chExt cx="450" cy="321"/>
          </a:xfrm>
          <a:solidFill>
            <a:schemeClr val="accent1"/>
          </a:solidFill>
        </p:grpSpPr>
        <p:sp>
          <p:nvSpPr>
            <p:cNvPr id="304" name="Freeform 93">
              <a:extLst>
                <a:ext uri="{FF2B5EF4-FFF2-40B4-BE49-F238E27FC236}">
                  <a16:creationId xmlns:a16="http://schemas.microsoft.com/office/drawing/2014/main" id="{D6BFE993-EF88-464D-8FCD-289EC0330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47" y="1923"/>
              <a:ext cx="101" cy="167"/>
            </a:xfrm>
            <a:custGeom>
              <a:avLst/>
              <a:gdLst>
                <a:gd name="T0" fmla="*/ 68 w 68"/>
                <a:gd name="T1" fmla="*/ 14 h 113"/>
                <a:gd name="T2" fmla="*/ 54 w 68"/>
                <a:gd name="T3" fmla="*/ 0 h 113"/>
                <a:gd name="T4" fmla="*/ 13 w 68"/>
                <a:gd name="T5" fmla="*/ 0 h 113"/>
                <a:gd name="T6" fmla="*/ 0 w 68"/>
                <a:gd name="T7" fmla="*/ 14 h 113"/>
                <a:gd name="T8" fmla="*/ 0 w 68"/>
                <a:gd name="T9" fmla="*/ 100 h 113"/>
                <a:gd name="T10" fmla="*/ 13 w 68"/>
                <a:gd name="T11" fmla="*/ 113 h 113"/>
                <a:gd name="T12" fmla="*/ 54 w 68"/>
                <a:gd name="T13" fmla="*/ 113 h 113"/>
                <a:gd name="T14" fmla="*/ 68 w 68"/>
                <a:gd name="T15" fmla="*/ 100 h 113"/>
                <a:gd name="T16" fmla="*/ 68 w 68"/>
                <a:gd name="T17" fmla="*/ 14 h 113"/>
                <a:gd name="T18" fmla="*/ 58 w 68"/>
                <a:gd name="T19" fmla="*/ 100 h 113"/>
                <a:gd name="T20" fmla="*/ 54 w 68"/>
                <a:gd name="T21" fmla="*/ 104 h 113"/>
                <a:gd name="T22" fmla="*/ 13 w 68"/>
                <a:gd name="T23" fmla="*/ 104 h 113"/>
                <a:gd name="T24" fmla="*/ 9 w 68"/>
                <a:gd name="T25" fmla="*/ 100 h 113"/>
                <a:gd name="T26" fmla="*/ 9 w 68"/>
                <a:gd name="T27" fmla="*/ 90 h 113"/>
                <a:gd name="T28" fmla="*/ 58 w 68"/>
                <a:gd name="T29" fmla="*/ 90 h 113"/>
                <a:gd name="T30" fmla="*/ 58 w 68"/>
                <a:gd name="T31" fmla="*/ 100 h 113"/>
                <a:gd name="T32" fmla="*/ 58 w 68"/>
                <a:gd name="T33" fmla="*/ 81 h 113"/>
                <a:gd name="T34" fmla="*/ 9 w 68"/>
                <a:gd name="T35" fmla="*/ 81 h 113"/>
                <a:gd name="T36" fmla="*/ 9 w 68"/>
                <a:gd name="T37" fmla="*/ 31 h 113"/>
                <a:gd name="T38" fmla="*/ 58 w 68"/>
                <a:gd name="T39" fmla="*/ 31 h 113"/>
                <a:gd name="T40" fmla="*/ 58 w 68"/>
                <a:gd name="T41" fmla="*/ 81 h 113"/>
                <a:gd name="T42" fmla="*/ 58 w 68"/>
                <a:gd name="T43" fmla="*/ 22 h 113"/>
                <a:gd name="T44" fmla="*/ 9 w 68"/>
                <a:gd name="T45" fmla="*/ 22 h 113"/>
                <a:gd name="T46" fmla="*/ 9 w 68"/>
                <a:gd name="T47" fmla="*/ 14 h 113"/>
                <a:gd name="T48" fmla="*/ 13 w 68"/>
                <a:gd name="T49" fmla="*/ 9 h 113"/>
                <a:gd name="T50" fmla="*/ 54 w 68"/>
                <a:gd name="T51" fmla="*/ 9 h 113"/>
                <a:gd name="T52" fmla="*/ 58 w 68"/>
                <a:gd name="T53" fmla="*/ 14 h 113"/>
                <a:gd name="T54" fmla="*/ 58 w 68"/>
                <a:gd name="T55" fmla="*/ 22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8" h="113">
                  <a:moveTo>
                    <a:pt x="68" y="14"/>
                  </a:moveTo>
                  <a:cubicBezTo>
                    <a:pt x="68" y="6"/>
                    <a:pt x="62" y="0"/>
                    <a:pt x="54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6" y="0"/>
                    <a:pt x="0" y="6"/>
                    <a:pt x="0" y="14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7"/>
                    <a:pt x="6" y="113"/>
                    <a:pt x="13" y="113"/>
                  </a:cubicBezTo>
                  <a:cubicBezTo>
                    <a:pt x="54" y="113"/>
                    <a:pt x="54" y="113"/>
                    <a:pt x="54" y="113"/>
                  </a:cubicBezTo>
                  <a:cubicBezTo>
                    <a:pt x="62" y="113"/>
                    <a:pt x="68" y="107"/>
                    <a:pt x="68" y="100"/>
                  </a:cubicBezTo>
                  <a:lnTo>
                    <a:pt x="68" y="14"/>
                  </a:lnTo>
                  <a:close/>
                  <a:moveTo>
                    <a:pt x="58" y="100"/>
                  </a:moveTo>
                  <a:cubicBezTo>
                    <a:pt x="58" y="102"/>
                    <a:pt x="56" y="104"/>
                    <a:pt x="54" y="104"/>
                  </a:cubicBezTo>
                  <a:cubicBezTo>
                    <a:pt x="13" y="104"/>
                    <a:pt x="13" y="104"/>
                    <a:pt x="13" y="104"/>
                  </a:cubicBezTo>
                  <a:cubicBezTo>
                    <a:pt x="11" y="104"/>
                    <a:pt x="9" y="102"/>
                    <a:pt x="9" y="100"/>
                  </a:cubicBezTo>
                  <a:cubicBezTo>
                    <a:pt x="9" y="90"/>
                    <a:pt x="9" y="90"/>
                    <a:pt x="9" y="90"/>
                  </a:cubicBezTo>
                  <a:cubicBezTo>
                    <a:pt x="58" y="90"/>
                    <a:pt x="58" y="90"/>
                    <a:pt x="58" y="90"/>
                  </a:cubicBezTo>
                  <a:lnTo>
                    <a:pt x="58" y="100"/>
                  </a:lnTo>
                  <a:close/>
                  <a:moveTo>
                    <a:pt x="58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1"/>
                    <a:pt x="9" y="31"/>
                    <a:pt x="9" y="31"/>
                  </a:cubicBezTo>
                  <a:cubicBezTo>
                    <a:pt x="58" y="31"/>
                    <a:pt x="58" y="31"/>
                    <a:pt x="58" y="31"/>
                  </a:cubicBezTo>
                  <a:lnTo>
                    <a:pt x="58" y="81"/>
                  </a:lnTo>
                  <a:close/>
                  <a:moveTo>
                    <a:pt x="58" y="22"/>
                  </a:moveTo>
                  <a:cubicBezTo>
                    <a:pt x="9" y="22"/>
                    <a:pt x="9" y="22"/>
                    <a:pt x="9" y="22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11"/>
                    <a:pt x="11" y="9"/>
                    <a:pt x="13" y="9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56" y="9"/>
                    <a:pt x="58" y="11"/>
                    <a:pt x="58" y="14"/>
                  </a:cubicBezTo>
                  <a:lnTo>
                    <a:pt x="58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5" name="Freeform 94">
              <a:extLst>
                <a:ext uri="{FF2B5EF4-FFF2-40B4-BE49-F238E27FC236}">
                  <a16:creationId xmlns:a16="http://schemas.microsoft.com/office/drawing/2014/main" id="{37409101-31C8-E04F-8744-C456BF40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" y="1806"/>
              <a:ext cx="321" cy="194"/>
            </a:xfrm>
            <a:custGeom>
              <a:avLst/>
              <a:gdLst>
                <a:gd name="T0" fmla="*/ 217 w 217"/>
                <a:gd name="T1" fmla="*/ 5 h 131"/>
                <a:gd name="T2" fmla="*/ 212 w 217"/>
                <a:gd name="T3" fmla="*/ 0 h 131"/>
                <a:gd name="T4" fmla="*/ 5 w 217"/>
                <a:gd name="T5" fmla="*/ 0 h 131"/>
                <a:gd name="T6" fmla="*/ 0 w 217"/>
                <a:gd name="T7" fmla="*/ 5 h 131"/>
                <a:gd name="T8" fmla="*/ 0 w 217"/>
                <a:gd name="T9" fmla="*/ 29 h 131"/>
                <a:gd name="T10" fmla="*/ 10 w 217"/>
                <a:gd name="T11" fmla="*/ 29 h 131"/>
                <a:gd name="T12" fmla="*/ 10 w 217"/>
                <a:gd name="T13" fmla="*/ 10 h 131"/>
                <a:gd name="T14" fmla="*/ 207 w 217"/>
                <a:gd name="T15" fmla="*/ 10 h 131"/>
                <a:gd name="T16" fmla="*/ 207 w 217"/>
                <a:gd name="T17" fmla="*/ 121 h 131"/>
                <a:gd name="T18" fmla="*/ 97 w 217"/>
                <a:gd name="T19" fmla="*/ 121 h 131"/>
                <a:gd name="T20" fmla="*/ 97 w 217"/>
                <a:gd name="T21" fmla="*/ 131 h 131"/>
                <a:gd name="T22" fmla="*/ 212 w 217"/>
                <a:gd name="T23" fmla="*/ 131 h 131"/>
                <a:gd name="T24" fmla="*/ 217 w 217"/>
                <a:gd name="T25" fmla="*/ 126 h 131"/>
                <a:gd name="T26" fmla="*/ 217 w 217"/>
                <a:gd name="T27" fmla="*/ 5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17" h="131">
                  <a:moveTo>
                    <a:pt x="217" y="5"/>
                  </a:moveTo>
                  <a:cubicBezTo>
                    <a:pt x="217" y="2"/>
                    <a:pt x="215" y="0"/>
                    <a:pt x="212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207" y="10"/>
                    <a:pt x="207" y="10"/>
                    <a:pt x="207" y="10"/>
                  </a:cubicBezTo>
                  <a:cubicBezTo>
                    <a:pt x="207" y="121"/>
                    <a:pt x="207" y="121"/>
                    <a:pt x="207" y="121"/>
                  </a:cubicBezTo>
                  <a:cubicBezTo>
                    <a:pt x="97" y="121"/>
                    <a:pt x="97" y="121"/>
                    <a:pt x="97" y="121"/>
                  </a:cubicBezTo>
                  <a:cubicBezTo>
                    <a:pt x="97" y="131"/>
                    <a:pt x="97" y="131"/>
                    <a:pt x="97" y="131"/>
                  </a:cubicBezTo>
                  <a:cubicBezTo>
                    <a:pt x="212" y="131"/>
                    <a:pt x="212" y="131"/>
                    <a:pt x="212" y="131"/>
                  </a:cubicBezTo>
                  <a:cubicBezTo>
                    <a:pt x="215" y="131"/>
                    <a:pt x="217" y="129"/>
                    <a:pt x="217" y="126"/>
                  </a:cubicBezTo>
                  <a:lnTo>
                    <a:pt x="217" y="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6" name="Freeform 95">
              <a:extLst>
                <a:ext uri="{FF2B5EF4-FFF2-40B4-BE49-F238E27FC236}">
                  <a16:creationId xmlns:a16="http://schemas.microsoft.com/office/drawing/2014/main" id="{844F5876-66F7-7740-8476-CDBA4D0E8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" y="1769"/>
              <a:ext cx="409" cy="321"/>
            </a:xfrm>
            <a:custGeom>
              <a:avLst/>
              <a:gdLst>
                <a:gd name="T0" fmla="*/ 272 w 277"/>
                <a:gd name="T1" fmla="*/ 171 h 217"/>
                <a:gd name="T2" fmla="*/ 265 w 277"/>
                <a:gd name="T3" fmla="*/ 171 h 217"/>
                <a:gd name="T4" fmla="*/ 265 w 277"/>
                <a:gd name="T5" fmla="*/ 24 h 217"/>
                <a:gd name="T6" fmla="*/ 242 w 277"/>
                <a:gd name="T7" fmla="*/ 0 h 217"/>
                <a:gd name="T8" fmla="*/ 23 w 277"/>
                <a:gd name="T9" fmla="*/ 0 h 217"/>
                <a:gd name="T10" fmla="*/ 0 w 277"/>
                <a:gd name="T11" fmla="*/ 24 h 217"/>
                <a:gd name="T12" fmla="*/ 0 w 277"/>
                <a:gd name="T13" fmla="*/ 54 h 217"/>
                <a:gd name="T14" fmla="*/ 10 w 277"/>
                <a:gd name="T15" fmla="*/ 54 h 217"/>
                <a:gd name="T16" fmla="*/ 10 w 277"/>
                <a:gd name="T17" fmla="*/ 24 h 217"/>
                <a:gd name="T18" fmla="*/ 23 w 277"/>
                <a:gd name="T19" fmla="*/ 10 h 217"/>
                <a:gd name="T20" fmla="*/ 242 w 277"/>
                <a:gd name="T21" fmla="*/ 10 h 217"/>
                <a:gd name="T22" fmla="*/ 255 w 277"/>
                <a:gd name="T23" fmla="*/ 24 h 217"/>
                <a:gd name="T24" fmla="*/ 255 w 277"/>
                <a:gd name="T25" fmla="*/ 171 h 217"/>
                <a:gd name="T26" fmla="*/ 163 w 277"/>
                <a:gd name="T27" fmla="*/ 171 h 217"/>
                <a:gd name="T28" fmla="*/ 158 w 277"/>
                <a:gd name="T29" fmla="*/ 176 h 217"/>
                <a:gd name="T30" fmla="*/ 158 w 277"/>
                <a:gd name="T31" fmla="*/ 183 h 217"/>
                <a:gd name="T32" fmla="*/ 121 w 277"/>
                <a:gd name="T33" fmla="*/ 183 h 217"/>
                <a:gd name="T34" fmla="*/ 121 w 277"/>
                <a:gd name="T35" fmla="*/ 193 h 217"/>
                <a:gd name="T36" fmla="*/ 163 w 277"/>
                <a:gd name="T37" fmla="*/ 193 h 217"/>
                <a:gd name="T38" fmla="*/ 168 w 277"/>
                <a:gd name="T39" fmla="*/ 188 h 217"/>
                <a:gd name="T40" fmla="*/ 168 w 277"/>
                <a:gd name="T41" fmla="*/ 181 h 217"/>
                <a:gd name="T42" fmla="*/ 267 w 277"/>
                <a:gd name="T43" fmla="*/ 181 h 217"/>
                <a:gd name="T44" fmla="*/ 267 w 277"/>
                <a:gd name="T45" fmla="*/ 200 h 217"/>
                <a:gd name="T46" fmla="*/ 260 w 277"/>
                <a:gd name="T47" fmla="*/ 207 h 217"/>
                <a:gd name="T48" fmla="*/ 121 w 277"/>
                <a:gd name="T49" fmla="*/ 207 h 217"/>
                <a:gd name="T50" fmla="*/ 121 w 277"/>
                <a:gd name="T51" fmla="*/ 208 h 217"/>
                <a:gd name="T52" fmla="*/ 117 w 277"/>
                <a:gd name="T53" fmla="*/ 216 h 217"/>
                <a:gd name="T54" fmla="*/ 116 w 277"/>
                <a:gd name="T55" fmla="*/ 217 h 217"/>
                <a:gd name="T56" fmla="*/ 260 w 277"/>
                <a:gd name="T57" fmla="*/ 217 h 217"/>
                <a:gd name="T58" fmla="*/ 277 w 277"/>
                <a:gd name="T59" fmla="*/ 200 h 217"/>
                <a:gd name="T60" fmla="*/ 277 w 277"/>
                <a:gd name="T61" fmla="*/ 176 h 217"/>
                <a:gd name="T62" fmla="*/ 272 w 277"/>
                <a:gd name="T63" fmla="*/ 171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77" h="217">
                  <a:moveTo>
                    <a:pt x="272" y="171"/>
                  </a:moveTo>
                  <a:cubicBezTo>
                    <a:pt x="265" y="171"/>
                    <a:pt x="265" y="171"/>
                    <a:pt x="265" y="171"/>
                  </a:cubicBezTo>
                  <a:cubicBezTo>
                    <a:pt x="265" y="24"/>
                    <a:pt x="265" y="24"/>
                    <a:pt x="265" y="24"/>
                  </a:cubicBezTo>
                  <a:cubicBezTo>
                    <a:pt x="265" y="11"/>
                    <a:pt x="255" y="0"/>
                    <a:pt x="242" y="0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10" y="0"/>
                    <a:pt x="0" y="11"/>
                    <a:pt x="0" y="2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4"/>
                    <a:pt x="10" y="54"/>
                    <a:pt x="10" y="54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242" y="10"/>
                    <a:pt x="242" y="10"/>
                    <a:pt x="242" y="10"/>
                  </a:cubicBezTo>
                  <a:cubicBezTo>
                    <a:pt x="249" y="10"/>
                    <a:pt x="255" y="16"/>
                    <a:pt x="255" y="24"/>
                  </a:cubicBezTo>
                  <a:cubicBezTo>
                    <a:pt x="255" y="171"/>
                    <a:pt x="255" y="171"/>
                    <a:pt x="255" y="171"/>
                  </a:cubicBezTo>
                  <a:cubicBezTo>
                    <a:pt x="163" y="171"/>
                    <a:pt x="163" y="171"/>
                    <a:pt x="163" y="171"/>
                  </a:cubicBezTo>
                  <a:cubicBezTo>
                    <a:pt x="160" y="171"/>
                    <a:pt x="158" y="173"/>
                    <a:pt x="158" y="176"/>
                  </a:cubicBezTo>
                  <a:cubicBezTo>
                    <a:pt x="158" y="183"/>
                    <a:pt x="158" y="183"/>
                    <a:pt x="158" y="183"/>
                  </a:cubicBezTo>
                  <a:cubicBezTo>
                    <a:pt x="121" y="183"/>
                    <a:pt x="121" y="183"/>
                    <a:pt x="121" y="183"/>
                  </a:cubicBezTo>
                  <a:cubicBezTo>
                    <a:pt x="121" y="193"/>
                    <a:pt x="121" y="193"/>
                    <a:pt x="121" y="193"/>
                  </a:cubicBezTo>
                  <a:cubicBezTo>
                    <a:pt x="163" y="193"/>
                    <a:pt x="163" y="193"/>
                    <a:pt x="163" y="193"/>
                  </a:cubicBezTo>
                  <a:cubicBezTo>
                    <a:pt x="166" y="193"/>
                    <a:pt x="168" y="191"/>
                    <a:pt x="168" y="188"/>
                  </a:cubicBezTo>
                  <a:cubicBezTo>
                    <a:pt x="168" y="181"/>
                    <a:pt x="168" y="181"/>
                    <a:pt x="168" y="181"/>
                  </a:cubicBezTo>
                  <a:cubicBezTo>
                    <a:pt x="267" y="181"/>
                    <a:pt x="267" y="181"/>
                    <a:pt x="267" y="181"/>
                  </a:cubicBezTo>
                  <a:cubicBezTo>
                    <a:pt x="267" y="200"/>
                    <a:pt x="267" y="200"/>
                    <a:pt x="267" y="200"/>
                  </a:cubicBezTo>
                  <a:cubicBezTo>
                    <a:pt x="267" y="204"/>
                    <a:pt x="264" y="207"/>
                    <a:pt x="260" y="207"/>
                  </a:cubicBezTo>
                  <a:cubicBezTo>
                    <a:pt x="121" y="207"/>
                    <a:pt x="121" y="207"/>
                    <a:pt x="121" y="207"/>
                  </a:cubicBezTo>
                  <a:cubicBezTo>
                    <a:pt x="121" y="208"/>
                    <a:pt x="121" y="208"/>
                    <a:pt x="121" y="208"/>
                  </a:cubicBezTo>
                  <a:cubicBezTo>
                    <a:pt x="120" y="211"/>
                    <a:pt x="119" y="213"/>
                    <a:pt x="117" y="216"/>
                  </a:cubicBezTo>
                  <a:cubicBezTo>
                    <a:pt x="116" y="217"/>
                    <a:pt x="116" y="217"/>
                    <a:pt x="116" y="217"/>
                  </a:cubicBezTo>
                  <a:cubicBezTo>
                    <a:pt x="260" y="217"/>
                    <a:pt x="260" y="217"/>
                    <a:pt x="260" y="217"/>
                  </a:cubicBezTo>
                  <a:cubicBezTo>
                    <a:pt x="270" y="217"/>
                    <a:pt x="277" y="209"/>
                    <a:pt x="277" y="200"/>
                  </a:cubicBezTo>
                  <a:cubicBezTo>
                    <a:pt x="277" y="176"/>
                    <a:pt x="277" y="176"/>
                    <a:pt x="277" y="176"/>
                  </a:cubicBezTo>
                  <a:cubicBezTo>
                    <a:pt x="277" y="173"/>
                    <a:pt x="275" y="171"/>
                    <a:pt x="272" y="17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7" name="Freeform 96">
              <a:extLst>
                <a:ext uri="{FF2B5EF4-FFF2-40B4-BE49-F238E27FC236}">
                  <a16:creationId xmlns:a16="http://schemas.microsoft.com/office/drawing/2014/main" id="{A289E8F4-C028-6148-B109-3D339897DC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" y="1895"/>
              <a:ext cx="115" cy="154"/>
            </a:xfrm>
            <a:custGeom>
              <a:avLst/>
              <a:gdLst>
                <a:gd name="T0" fmla="*/ 78 w 78"/>
                <a:gd name="T1" fmla="*/ 9 h 104"/>
                <a:gd name="T2" fmla="*/ 78 w 78"/>
                <a:gd name="T3" fmla="*/ 5 h 104"/>
                <a:gd name="T4" fmla="*/ 73 w 78"/>
                <a:gd name="T5" fmla="*/ 0 h 104"/>
                <a:gd name="T6" fmla="*/ 5 w 78"/>
                <a:gd name="T7" fmla="*/ 0 h 104"/>
                <a:gd name="T8" fmla="*/ 0 w 78"/>
                <a:gd name="T9" fmla="*/ 5 h 104"/>
                <a:gd name="T10" fmla="*/ 0 w 78"/>
                <a:gd name="T11" fmla="*/ 100 h 104"/>
                <a:gd name="T12" fmla="*/ 5 w 78"/>
                <a:gd name="T13" fmla="*/ 104 h 104"/>
                <a:gd name="T14" fmla="*/ 43 w 78"/>
                <a:gd name="T15" fmla="*/ 104 h 104"/>
                <a:gd name="T16" fmla="*/ 43 w 78"/>
                <a:gd name="T17" fmla="*/ 95 h 104"/>
                <a:gd name="T18" fmla="*/ 10 w 78"/>
                <a:gd name="T19" fmla="*/ 95 h 104"/>
                <a:gd name="T20" fmla="*/ 10 w 78"/>
                <a:gd name="T21" fmla="*/ 9 h 104"/>
                <a:gd name="T22" fmla="*/ 78 w 78"/>
                <a:gd name="T23" fmla="*/ 9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8" h="104">
                  <a:moveTo>
                    <a:pt x="78" y="9"/>
                  </a:moveTo>
                  <a:cubicBezTo>
                    <a:pt x="78" y="5"/>
                    <a:pt x="78" y="5"/>
                    <a:pt x="78" y="5"/>
                  </a:cubicBezTo>
                  <a:cubicBezTo>
                    <a:pt x="78" y="2"/>
                    <a:pt x="76" y="0"/>
                    <a:pt x="73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100"/>
                    <a:pt x="0" y="100"/>
                    <a:pt x="0" y="100"/>
                  </a:cubicBezTo>
                  <a:cubicBezTo>
                    <a:pt x="0" y="102"/>
                    <a:pt x="3" y="104"/>
                    <a:pt x="5" y="104"/>
                  </a:cubicBezTo>
                  <a:cubicBezTo>
                    <a:pt x="43" y="104"/>
                    <a:pt x="43" y="104"/>
                    <a:pt x="43" y="104"/>
                  </a:cubicBezTo>
                  <a:cubicBezTo>
                    <a:pt x="43" y="95"/>
                    <a:pt x="43" y="95"/>
                    <a:pt x="43" y="95"/>
                  </a:cubicBezTo>
                  <a:cubicBezTo>
                    <a:pt x="10" y="95"/>
                    <a:pt x="10" y="95"/>
                    <a:pt x="10" y="95"/>
                  </a:cubicBezTo>
                  <a:cubicBezTo>
                    <a:pt x="10" y="9"/>
                    <a:pt x="10" y="9"/>
                    <a:pt x="10" y="9"/>
                  </a:cubicBezTo>
                  <a:lnTo>
                    <a:pt x="78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8" name="Freeform 97">
              <a:extLst>
                <a:ext uri="{FF2B5EF4-FFF2-40B4-BE49-F238E27FC236}">
                  <a16:creationId xmlns:a16="http://schemas.microsoft.com/office/drawing/2014/main" id="{30B1422A-1FC0-E644-86CF-3A9C1C0E7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" y="1864"/>
              <a:ext cx="171" cy="226"/>
            </a:xfrm>
            <a:custGeom>
              <a:avLst/>
              <a:gdLst>
                <a:gd name="T0" fmla="*/ 99 w 116"/>
                <a:gd name="T1" fmla="*/ 9 h 153"/>
                <a:gd name="T2" fmla="*/ 106 w 116"/>
                <a:gd name="T3" fmla="*/ 17 h 153"/>
                <a:gd name="T4" fmla="*/ 106 w 116"/>
                <a:gd name="T5" fmla="*/ 31 h 153"/>
                <a:gd name="T6" fmla="*/ 116 w 116"/>
                <a:gd name="T7" fmla="*/ 31 h 153"/>
                <a:gd name="T8" fmla="*/ 116 w 116"/>
                <a:gd name="T9" fmla="*/ 17 h 153"/>
                <a:gd name="T10" fmla="*/ 99 w 116"/>
                <a:gd name="T11" fmla="*/ 0 h 153"/>
                <a:gd name="T12" fmla="*/ 17 w 116"/>
                <a:gd name="T13" fmla="*/ 0 h 153"/>
                <a:gd name="T14" fmla="*/ 0 w 116"/>
                <a:gd name="T15" fmla="*/ 17 h 153"/>
                <a:gd name="T16" fmla="*/ 0 w 116"/>
                <a:gd name="T17" fmla="*/ 136 h 153"/>
                <a:gd name="T18" fmla="*/ 17 w 116"/>
                <a:gd name="T19" fmla="*/ 153 h 153"/>
                <a:gd name="T20" fmla="*/ 68 w 116"/>
                <a:gd name="T21" fmla="*/ 153 h 153"/>
                <a:gd name="T22" fmla="*/ 67 w 116"/>
                <a:gd name="T23" fmla="*/ 152 h 153"/>
                <a:gd name="T24" fmla="*/ 63 w 116"/>
                <a:gd name="T25" fmla="*/ 144 h 153"/>
                <a:gd name="T26" fmla="*/ 63 w 116"/>
                <a:gd name="T27" fmla="*/ 144 h 153"/>
                <a:gd name="T28" fmla="*/ 17 w 116"/>
                <a:gd name="T29" fmla="*/ 144 h 153"/>
                <a:gd name="T30" fmla="*/ 10 w 116"/>
                <a:gd name="T31" fmla="*/ 136 h 153"/>
                <a:gd name="T32" fmla="*/ 10 w 116"/>
                <a:gd name="T33" fmla="*/ 17 h 153"/>
                <a:gd name="T34" fmla="*/ 17 w 116"/>
                <a:gd name="T35" fmla="*/ 9 h 153"/>
                <a:gd name="T36" fmla="*/ 99 w 116"/>
                <a:gd name="T37" fmla="*/ 9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16" h="153">
                  <a:moveTo>
                    <a:pt x="99" y="9"/>
                  </a:moveTo>
                  <a:cubicBezTo>
                    <a:pt x="103" y="9"/>
                    <a:pt x="106" y="13"/>
                    <a:pt x="106" y="17"/>
                  </a:cubicBezTo>
                  <a:cubicBezTo>
                    <a:pt x="106" y="31"/>
                    <a:pt x="106" y="31"/>
                    <a:pt x="106" y="31"/>
                  </a:cubicBezTo>
                  <a:cubicBezTo>
                    <a:pt x="116" y="31"/>
                    <a:pt x="116" y="31"/>
                    <a:pt x="116" y="31"/>
                  </a:cubicBezTo>
                  <a:cubicBezTo>
                    <a:pt x="116" y="17"/>
                    <a:pt x="116" y="17"/>
                    <a:pt x="116" y="17"/>
                  </a:cubicBezTo>
                  <a:cubicBezTo>
                    <a:pt x="116" y="7"/>
                    <a:pt x="108" y="0"/>
                    <a:pt x="9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36"/>
                    <a:pt x="0" y="136"/>
                    <a:pt x="0" y="136"/>
                  </a:cubicBezTo>
                  <a:cubicBezTo>
                    <a:pt x="0" y="145"/>
                    <a:pt x="8" y="153"/>
                    <a:pt x="17" y="153"/>
                  </a:cubicBezTo>
                  <a:cubicBezTo>
                    <a:pt x="68" y="153"/>
                    <a:pt x="68" y="153"/>
                    <a:pt x="68" y="153"/>
                  </a:cubicBezTo>
                  <a:cubicBezTo>
                    <a:pt x="67" y="152"/>
                    <a:pt x="67" y="152"/>
                    <a:pt x="67" y="152"/>
                  </a:cubicBezTo>
                  <a:cubicBezTo>
                    <a:pt x="65" y="150"/>
                    <a:pt x="64" y="147"/>
                    <a:pt x="63" y="144"/>
                  </a:cubicBezTo>
                  <a:cubicBezTo>
                    <a:pt x="63" y="144"/>
                    <a:pt x="63" y="144"/>
                    <a:pt x="63" y="144"/>
                  </a:cubicBezTo>
                  <a:cubicBezTo>
                    <a:pt x="17" y="144"/>
                    <a:pt x="17" y="144"/>
                    <a:pt x="17" y="144"/>
                  </a:cubicBezTo>
                  <a:cubicBezTo>
                    <a:pt x="13" y="144"/>
                    <a:pt x="10" y="140"/>
                    <a:pt x="10" y="136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3"/>
                    <a:pt x="13" y="9"/>
                    <a:pt x="17" y="9"/>
                  </a:cubicBezTo>
                  <a:lnTo>
                    <a:pt x="99" y="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09" name="Oval 98">
              <a:extLst>
                <a:ext uri="{FF2B5EF4-FFF2-40B4-BE49-F238E27FC236}">
                  <a16:creationId xmlns:a16="http://schemas.microsoft.com/office/drawing/2014/main" id="{A4B792FB-71CE-1145-960B-B90FBEB0B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" y="2059"/>
              <a:ext cx="13" cy="14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0" name="Oval 99">
              <a:extLst>
                <a:ext uri="{FF2B5EF4-FFF2-40B4-BE49-F238E27FC236}">
                  <a16:creationId xmlns:a16="http://schemas.microsoft.com/office/drawing/2014/main" id="{5EF5F9D8-CCE3-2343-807F-0CF85E03E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1882"/>
              <a:ext cx="9" cy="9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11" name="Oval 100">
              <a:extLst>
                <a:ext uri="{FF2B5EF4-FFF2-40B4-BE49-F238E27FC236}">
                  <a16:creationId xmlns:a16="http://schemas.microsoft.com/office/drawing/2014/main" id="{3D380F82-1897-C145-8D61-C6B842E53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" y="2053"/>
              <a:ext cx="18" cy="2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12" name="Group 4">
            <a:extLst>
              <a:ext uri="{FF2B5EF4-FFF2-40B4-BE49-F238E27FC236}">
                <a16:creationId xmlns:a16="http://schemas.microsoft.com/office/drawing/2014/main" id="{84C17A15-152C-A348-853A-B692B4282DA1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5877270" y="5532782"/>
            <a:ext cx="484650" cy="403874"/>
            <a:chOff x="348" y="472"/>
            <a:chExt cx="426" cy="355"/>
          </a:xfrm>
          <a:solidFill>
            <a:schemeClr val="accent1"/>
          </a:solidFill>
        </p:grpSpPr>
        <p:sp>
          <p:nvSpPr>
            <p:cNvPr id="313" name="Freeform 5">
              <a:extLst>
                <a:ext uri="{FF2B5EF4-FFF2-40B4-BE49-F238E27FC236}">
                  <a16:creationId xmlns:a16="http://schemas.microsoft.com/office/drawing/2014/main" id="{719C8B8C-D094-D74C-AF4C-E723A3C19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" y="543"/>
              <a:ext cx="373" cy="18"/>
            </a:xfrm>
            <a:custGeom>
              <a:avLst/>
              <a:gdLst>
                <a:gd name="T0" fmla="*/ 246 w 252"/>
                <a:gd name="T1" fmla="*/ 12 h 12"/>
                <a:gd name="T2" fmla="*/ 6 w 252"/>
                <a:gd name="T3" fmla="*/ 12 h 12"/>
                <a:gd name="T4" fmla="*/ 0 w 252"/>
                <a:gd name="T5" fmla="*/ 6 h 12"/>
                <a:gd name="T6" fmla="*/ 6 w 252"/>
                <a:gd name="T7" fmla="*/ 0 h 12"/>
                <a:gd name="T8" fmla="*/ 246 w 252"/>
                <a:gd name="T9" fmla="*/ 0 h 12"/>
                <a:gd name="T10" fmla="*/ 252 w 252"/>
                <a:gd name="T11" fmla="*/ 6 h 12"/>
                <a:gd name="T12" fmla="*/ 246 w 252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52" h="12">
                  <a:moveTo>
                    <a:pt x="246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250" y="0"/>
                    <a:pt x="252" y="3"/>
                    <a:pt x="252" y="6"/>
                  </a:cubicBezTo>
                  <a:cubicBezTo>
                    <a:pt x="252" y="9"/>
                    <a:pt x="250" y="12"/>
                    <a:pt x="24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4" name="Oval 6">
              <a:extLst>
                <a:ext uri="{FF2B5EF4-FFF2-40B4-BE49-F238E27FC236}">
                  <a16:creationId xmlns:a16="http://schemas.microsoft.com/office/drawing/2014/main" id="{0E3079FA-EBC0-1C4F-BF6F-4EF1A488E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5" name="Oval 7">
              <a:extLst>
                <a:ext uri="{FF2B5EF4-FFF2-40B4-BE49-F238E27FC236}">
                  <a16:creationId xmlns:a16="http://schemas.microsoft.com/office/drawing/2014/main" id="{1020AE0A-3CB9-274A-B949-2F4B93C8F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" y="507"/>
              <a:ext cx="17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6" name="Oval 8">
              <a:extLst>
                <a:ext uri="{FF2B5EF4-FFF2-40B4-BE49-F238E27FC236}">
                  <a16:creationId xmlns:a16="http://schemas.microsoft.com/office/drawing/2014/main" id="{98F34F8F-ABB7-4848-A76F-9F6C562D9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" y="507"/>
              <a:ext cx="18" cy="1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7" name="Freeform 9">
              <a:extLst>
                <a:ext uri="{FF2B5EF4-FFF2-40B4-BE49-F238E27FC236}">
                  <a16:creationId xmlns:a16="http://schemas.microsoft.com/office/drawing/2014/main" id="{AA090CA5-2F52-AF46-BB3E-337567489E5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472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30 h 192"/>
                <a:gd name="T8" fmla="*/ 30 w 252"/>
                <a:gd name="T9" fmla="*/ 0 h 192"/>
                <a:gd name="T10" fmla="*/ 222 w 252"/>
                <a:gd name="T11" fmla="*/ 0 h 192"/>
                <a:gd name="T12" fmla="*/ 252 w 252"/>
                <a:gd name="T13" fmla="*/ 30 h 192"/>
                <a:gd name="T14" fmla="*/ 252 w 252"/>
                <a:gd name="T15" fmla="*/ 162 h 192"/>
                <a:gd name="T16" fmla="*/ 222 w 252"/>
                <a:gd name="T17" fmla="*/ 192 h 192"/>
                <a:gd name="T18" fmla="*/ 30 w 252"/>
                <a:gd name="T19" fmla="*/ 12 h 192"/>
                <a:gd name="T20" fmla="*/ 12 w 252"/>
                <a:gd name="T21" fmla="*/ 30 h 192"/>
                <a:gd name="T22" fmla="*/ 12 w 252"/>
                <a:gd name="T23" fmla="*/ 162 h 192"/>
                <a:gd name="T24" fmla="*/ 30 w 252"/>
                <a:gd name="T25" fmla="*/ 180 h 192"/>
                <a:gd name="T26" fmla="*/ 222 w 252"/>
                <a:gd name="T27" fmla="*/ 180 h 192"/>
                <a:gd name="T28" fmla="*/ 240 w 252"/>
                <a:gd name="T29" fmla="*/ 162 h 192"/>
                <a:gd name="T30" fmla="*/ 240 w 252"/>
                <a:gd name="T31" fmla="*/ 30 h 192"/>
                <a:gd name="T32" fmla="*/ 222 w 252"/>
                <a:gd name="T33" fmla="*/ 12 h 192"/>
                <a:gd name="T34" fmla="*/ 30 w 252"/>
                <a:gd name="T35" fmla="*/ 1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13"/>
                    <a:pt x="14" y="0"/>
                    <a:pt x="3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lnTo>
                    <a:pt x="3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8" name="Freeform 10">
              <a:extLst>
                <a:ext uri="{FF2B5EF4-FFF2-40B4-BE49-F238E27FC236}">
                  <a16:creationId xmlns:a16="http://schemas.microsoft.com/office/drawing/2014/main" id="{8894367A-92E9-164E-BC86-5B276995A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3" y="614"/>
              <a:ext cx="71" cy="18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19" name="Freeform 11">
              <a:extLst>
                <a:ext uri="{FF2B5EF4-FFF2-40B4-BE49-F238E27FC236}">
                  <a16:creationId xmlns:a16="http://schemas.microsoft.com/office/drawing/2014/main" id="{8C879DF6-8A8C-D14C-9B9C-E0EB824DC7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1" y="543"/>
              <a:ext cx="373" cy="284"/>
            </a:xfrm>
            <a:custGeom>
              <a:avLst/>
              <a:gdLst>
                <a:gd name="T0" fmla="*/ 222 w 252"/>
                <a:gd name="T1" fmla="*/ 192 h 192"/>
                <a:gd name="T2" fmla="*/ 30 w 252"/>
                <a:gd name="T3" fmla="*/ 192 h 192"/>
                <a:gd name="T4" fmla="*/ 0 w 252"/>
                <a:gd name="T5" fmla="*/ 162 h 192"/>
                <a:gd name="T6" fmla="*/ 0 w 252"/>
                <a:gd name="T7" fmla="*/ 138 h 192"/>
                <a:gd name="T8" fmla="*/ 6 w 252"/>
                <a:gd name="T9" fmla="*/ 132 h 192"/>
                <a:gd name="T10" fmla="*/ 12 w 252"/>
                <a:gd name="T11" fmla="*/ 138 h 192"/>
                <a:gd name="T12" fmla="*/ 12 w 252"/>
                <a:gd name="T13" fmla="*/ 162 h 192"/>
                <a:gd name="T14" fmla="*/ 30 w 252"/>
                <a:gd name="T15" fmla="*/ 180 h 192"/>
                <a:gd name="T16" fmla="*/ 222 w 252"/>
                <a:gd name="T17" fmla="*/ 180 h 192"/>
                <a:gd name="T18" fmla="*/ 240 w 252"/>
                <a:gd name="T19" fmla="*/ 162 h 192"/>
                <a:gd name="T20" fmla="*/ 240 w 252"/>
                <a:gd name="T21" fmla="*/ 30 h 192"/>
                <a:gd name="T22" fmla="*/ 222 w 252"/>
                <a:gd name="T23" fmla="*/ 12 h 192"/>
                <a:gd name="T24" fmla="*/ 210 w 252"/>
                <a:gd name="T25" fmla="*/ 12 h 192"/>
                <a:gd name="T26" fmla="*/ 204 w 252"/>
                <a:gd name="T27" fmla="*/ 6 h 192"/>
                <a:gd name="T28" fmla="*/ 210 w 252"/>
                <a:gd name="T29" fmla="*/ 0 h 192"/>
                <a:gd name="T30" fmla="*/ 222 w 252"/>
                <a:gd name="T31" fmla="*/ 0 h 192"/>
                <a:gd name="T32" fmla="*/ 252 w 252"/>
                <a:gd name="T33" fmla="*/ 30 h 192"/>
                <a:gd name="T34" fmla="*/ 252 w 252"/>
                <a:gd name="T35" fmla="*/ 162 h 192"/>
                <a:gd name="T36" fmla="*/ 222 w 252"/>
                <a:gd name="T37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52" h="192">
                  <a:moveTo>
                    <a:pt x="222" y="192"/>
                  </a:moveTo>
                  <a:cubicBezTo>
                    <a:pt x="30" y="192"/>
                    <a:pt x="30" y="192"/>
                    <a:pt x="30" y="192"/>
                  </a:cubicBezTo>
                  <a:cubicBezTo>
                    <a:pt x="14" y="192"/>
                    <a:pt x="0" y="179"/>
                    <a:pt x="0" y="162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0" y="135"/>
                    <a:pt x="3" y="132"/>
                    <a:pt x="6" y="132"/>
                  </a:cubicBezTo>
                  <a:cubicBezTo>
                    <a:pt x="10" y="132"/>
                    <a:pt x="12" y="135"/>
                    <a:pt x="12" y="138"/>
                  </a:cubicBezTo>
                  <a:cubicBezTo>
                    <a:pt x="12" y="162"/>
                    <a:pt x="12" y="162"/>
                    <a:pt x="12" y="162"/>
                  </a:cubicBezTo>
                  <a:cubicBezTo>
                    <a:pt x="12" y="172"/>
                    <a:pt x="20" y="180"/>
                    <a:pt x="30" y="180"/>
                  </a:cubicBezTo>
                  <a:cubicBezTo>
                    <a:pt x="222" y="180"/>
                    <a:pt x="222" y="180"/>
                    <a:pt x="222" y="180"/>
                  </a:cubicBezTo>
                  <a:cubicBezTo>
                    <a:pt x="232" y="180"/>
                    <a:pt x="240" y="172"/>
                    <a:pt x="240" y="162"/>
                  </a:cubicBezTo>
                  <a:cubicBezTo>
                    <a:pt x="240" y="30"/>
                    <a:pt x="240" y="30"/>
                    <a:pt x="240" y="30"/>
                  </a:cubicBezTo>
                  <a:cubicBezTo>
                    <a:pt x="240" y="20"/>
                    <a:pt x="232" y="12"/>
                    <a:pt x="222" y="12"/>
                  </a:cubicBezTo>
                  <a:cubicBezTo>
                    <a:pt x="210" y="12"/>
                    <a:pt x="210" y="12"/>
                    <a:pt x="210" y="12"/>
                  </a:cubicBezTo>
                  <a:cubicBezTo>
                    <a:pt x="207" y="12"/>
                    <a:pt x="204" y="9"/>
                    <a:pt x="204" y="6"/>
                  </a:cubicBezTo>
                  <a:cubicBezTo>
                    <a:pt x="204" y="3"/>
                    <a:pt x="207" y="0"/>
                    <a:pt x="210" y="0"/>
                  </a:cubicBezTo>
                  <a:cubicBezTo>
                    <a:pt x="222" y="0"/>
                    <a:pt x="222" y="0"/>
                    <a:pt x="222" y="0"/>
                  </a:cubicBezTo>
                  <a:cubicBezTo>
                    <a:pt x="239" y="0"/>
                    <a:pt x="252" y="13"/>
                    <a:pt x="252" y="30"/>
                  </a:cubicBezTo>
                  <a:cubicBezTo>
                    <a:pt x="252" y="162"/>
                    <a:pt x="252" y="162"/>
                    <a:pt x="252" y="162"/>
                  </a:cubicBezTo>
                  <a:cubicBezTo>
                    <a:pt x="252" y="179"/>
                    <a:pt x="239" y="192"/>
                    <a:pt x="222" y="19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320" name="Freeform 132">
            <a:extLst>
              <a:ext uri="{FF2B5EF4-FFF2-40B4-BE49-F238E27FC236}">
                <a16:creationId xmlns:a16="http://schemas.microsoft.com/office/drawing/2014/main" id="{45BDCAD5-FFA8-D94A-91ED-271D762E1E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8409731" y="5515535"/>
            <a:ext cx="494523" cy="438368"/>
          </a:xfrm>
          <a:custGeom>
            <a:avLst/>
            <a:gdLst>
              <a:gd name="T0" fmla="*/ 9 w 133"/>
              <a:gd name="T1" fmla="*/ 0 h 116"/>
              <a:gd name="T2" fmla="*/ 0 w 133"/>
              <a:gd name="T3" fmla="*/ 91 h 116"/>
              <a:gd name="T4" fmla="*/ 56 w 133"/>
              <a:gd name="T5" fmla="*/ 99 h 116"/>
              <a:gd name="T6" fmla="*/ 39 w 133"/>
              <a:gd name="T7" fmla="*/ 110 h 116"/>
              <a:gd name="T8" fmla="*/ 39 w 133"/>
              <a:gd name="T9" fmla="*/ 116 h 116"/>
              <a:gd name="T10" fmla="*/ 97 w 133"/>
              <a:gd name="T11" fmla="*/ 113 h 116"/>
              <a:gd name="T12" fmla="*/ 78 w 133"/>
              <a:gd name="T13" fmla="*/ 110 h 116"/>
              <a:gd name="T14" fmla="*/ 124 w 133"/>
              <a:gd name="T15" fmla="*/ 99 h 116"/>
              <a:gd name="T16" fmla="*/ 133 w 133"/>
              <a:gd name="T17" fmla="*/ 8 h 116"/>
              <a:gd name="T18" fmla="*/ 72 w 133"/>
              <a:gd name="T19" fmla="*/ 110 h 116"/>
              <a:gd name="T20" fmla="*/ 61 w 133"/>
              <a:gd name="T21" fmla="*/ 99 h 116"/>
              <a:gd name="T22" fmla="*/ 72 w 133"/>
              <a:gd name="T23" fmla="*/ 110 h 116"/>
              <a:gd name="T24" fmla="*/ 124 w 133"/>
              <a:gd name="T25" fmla="*/ 94 h 116"/>
              <a:gd name="T26" fmla="*/ 6 w 133"/>
              <a:gd name="T27" fmla="*/ 91 h 116"/>
              <a:gd name="T28" fmla="*/ 9 w 133"/>
              <a:gd name="T29" fmla="*/ 5 h 116"/>
              <a:gd name="T30" fmla="*/ 127 w 133"/>
              <a:gd name="T31" fmla="*/ 8 h 116"/>
              <a:gd name="T32" fmla="*/ 109 w 133"/>
              <a:gd name="T33" fmla="*/ 36 h 116"/>
              <a:gd name="T34" fmla="*/ 68 w 133"/>
              <a:gd name="T35" fmla="*/ 19 h 116"/>
              <a:gd name="T36" fmla="*/ 30 w 133"/>
              <a:gd name="T37" fmla="*/ 36 h 116"/>
              <a:gd name="T38" fmla="*/ 30 w 133"/>
              <a:gd name="T39" fmla="*/ 36 h 116"/>
              <a:gd name="T40" fmla="*/ 28 w 133"/>
              <a:gd name="T41" fmla="*/ 37 h 116"/>
              <a:gd name="T42" fmla="*/ 28 w 133"/>
              <a:gd name="T43" fmla="*/ 57 h 116"/>
              <a:gd name="T44" fmla="*/ 23 w 133"/>
              <a:gd name="T45" fmla="*/ 76 h 116"/>
              <a:gd name="T46" fmla="*/ 36 w 133"/>
              <a:gd name="T47" fmla="*/ 77 h 116"/>
              <a:gd name="T48" fmla="*/ 39 w 133"/>
              <a:gd name="T49" fmla="*/ 73 h 116"/>
              <a:gd name="T50" fmla="*/ 34 w 133"/>
              <a:gd name="T51" fmla="*/ 43 h 116"/>
              <a:gd name="T52" fmla="*/ 45 w 133"/>
              <a:gd name="T53" fmla="*/ 66 h 116"/>
              <a:gd name="T54" fmla="*/ 68 w 133"/>
              <a:gd name="T55" fmla="*/ 79 h 116"/>
              <a:gd name="T56" fmla="*/ 71 w 133"/>
              <a:gd name="T57" fmla="*/ 79 h 116"/>
              <a:gd name="T58" fmla="*/ 94 w 133"/>
              <a:gd name="T59" fmla="*/ 66 h 116"/>
              <a:gd name="T60" fmla="*/ 109 w 133"/>
              <a:gd name="T61" fmla="*/ 41 h 116"/>
              <a:gd name="T62" fmla="*/ 109 w 133"/>
              <a:gd name="T63" fmla="*/ 36 h 116"/>
              <a:gd name="T64" fmla="*/ 31 w 133"/>
              <a:gd name="T65" fmla="*/ 66 h 116"/>
              <a:gd name="T66" fmla="*/ 29 w 133"/>
              <a:gd name="T67" fmla="*/ 71 h 116"/>
              <a:gd name="T68" fmla="*/ 69 w 133"/>
              <a:gd name="T69" fmla="*/ 74 h 116"/>
              <a:gd name="T70" fmla="*/ 50 w 133"/>
              <a:gd name="T71" fmla="*/ 50 h 116"/>
              <a:gd name="T72" fmla="*/ 69 w 133"/>
              <a:gd name="T73" fmla="*/ 58 h 116"/>
              <a:gd name="T74" fmla="*/ 89 w 133"/>
              <a:gd name="T75" fmla="*/ 50 h 116"/>
              <a:gd name="T76" fmla="*/ 69 w 133"/>
              <a:gd name="T77" fmla="*/ 52 h 116"/>
              <a:gd name="T78" fmla="*/ 69 w 133"/>
              <a:gd name="T79" fmla="*/ 25 h 116"/>
              <a:gd name="T80" fmla="*/ 69 w 133"/>
              <a:gd name="T81" fmla="*/ 5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33" h="116">
                <a:moveTo>
                  <a:pt x="124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8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5"/>
                  <a:pt x="4" y="99"/>
                  <a:pt x="9" y="99"/>
                </a:cubicBezTo>
                <a:cubicBezTo>
                  <a:pt x="56" y="99"/>
                  <a:pt x="56" y="99"/>
                  <a:pt x="56" y="99"/>
                </a:cubicBezTo>
                <a:cubicBezTo>
                  <a:pt x="56" y="110"/>
                  <a:pt x="56" y="110"/>
                  <a:pt x="56" y="110"/>
                </a:cubicBezTo>
                <a:cubicBezTo>
                  <a:pt x="39" y="110"/>
                  <a:pt x="39" y="110"/>
                  <a:pt x="39" y="110"/>
                </a:cubicBezTo>
                <a:cubicBezTo>
                  <a:pt x="37" y="110"/>
                  <a:pt x="36" y="111"/>
                  <a:pt x="36" y="113"/>
                </a:cubicBezTo>
                <a:cubicBezTo>
                  <a:pt x="36" y="114"/>
                  <a:pt x="37" y="116"/>
                  <a:pt x="39" y="116"/>
                </a:cubicBezTo>
                <a:cubicBezTo>
                  <a:pt x="94" y="116"/>
                  <a:pt x="94" y="116"/>
                  <a:pt x="94" y="116"/>
                </a:cubicBezTo>
                <a:cubicBezTo>
                  <a:pt x="96" y="116"/>
                  <a:pt x="97" y="114"/>
                  <a:pt x="97" y="113"/>
                </a:cubicBezTo>
                <a:cubicBezTo>
                  <a:pt x="97" y="111"/>
                  <a:pt x="96" y="110"/>
                  <a:pt x="94" y="110"/>
                </a:cubicBezTo>
                <a:cubicBezTo>
                  <a:pt x="78" y="110"/>
                  <a:pt x="78" y="110"/>
                  <a:pt x="78" y="110"/>
                </a:cubicBezTo>
                <a:cubicBezTo>
                  <a:pt x="78" y="99"/>
                  <a:pt x="78" y="99"/>
                  <a:pt x="78" y="99"/>
                </a:cubicBezTo>
                <a:cubicBezTo>
                  <a:pt x="124" y="99"/>
                  <a:pt x="124" y="99"/>
                  <a:pt x="124" y="99"/>
                </a:cubicBezTo>
                <a:cubicBezTo>
                  <a:pt x="129" y="99"/>
                  <a:pt x="133" y="95"/>
                  <a:pt x="133" y="91"/>
                </a:cubicBezTo>
                <a:cubicBezTo>
                  <a:pt x="133" y="8"/>
                  <a:pt x="133" y="8"/>
                  <a:pt x="133" y="8"/>
                </a:cubicBezTo>
                <a:cubicBezTo>
                  <a:pt x="133" y="4"/>
                  <a:pt x="129" y="0"/>
                  <a:pt x="124" y="0"/>
                </a:cubicBezTo>
                <a:close/>
                <a:moveTo>
                  <a:pt x="72" y="110"/>
                </a:moveTo>
                <a:cubicBezTo>
                  <a:pt x="61" y="110"/>
                  <a:pt x="61" y="110"/>
                  <a:pt x="61" y="110"/>
                </a:cubicBezTo>
                <a:cubicBezTo>
                  <a:pt x="61" y="99"/>
                  <a:pt x="61" y="99"/>
                  <a:pt x="61" y="99"/>
                </a:cubicBezTo>
                <a:cubicBezTo>
                  <a:pt x="72" y="99"/>
                  <a:pt x="72" y="99"/>
                  <a:pt x="72" y="99"/>
                </a:cubicBezTo>
                <a:lnTo>
                  <a:pt x="72" y="110"/>
                </a:lnTo>
                <a:close/>
                <a:moveTo>
                  <a:pt x="127" y="91"/>
                </a:moveTo>
                <a:cubicBezTo>
                  <a:pt x="127" y="92"/>
                  <a:pt x="126" y="94"/>
                  <a:pt x="124" y="94"/>
                </a:cubicBezTo>
                <a:cubicBezTo>
                  <a:pt x="9" y="94"/>
                  <a:pt x="9" y="94"/>
                  <a:pt x="9" y="94"/>
                </a:cubicBezTo>
                <a:cubicBezTo>
                  <a:pt x="7" y="94"/>
                  <a:pt x="6" y="92"/>
                  <a:pt x="6" y="91"/>
                </a:cubicBezTo>
                <a:cubicBezTo>
                  <a:pt x="6" y="8"/>
                  <a:pt x="6" y="8"/>
                  <a:pt x="6" y="8"/>
                </a:cubicBezTo>
                <a:cubicBezTo>
                  <a:pt x="6" y="7"/>
                  <a:pt x="7" y="5"/>
                  <a:pt x="9" y="5"/>
                </a:cubicBezTo>
                <a:cubicBezTo>
                  <a:pt x="124" y="5"/>
                  <a:pt x="124" y="5"/>
                  <a:pt x="124" y="5"/>
                </a:cubicBezTo>
                <a:cubicBezTo>
                  <a:pt x="126" y="5"/>
                  <a:pt x="127" y="7"/>
                  <a:pt x="127" y="8"/>
                </a:cubicBezTo>
                <a:lnTo>
                  <a:pt x="127" y="91"/>
                </a:lnTo>
                <a:close/>
                <a:moveTo>
                  <a:pt x="109" y="36"/>
                </a:moveTo>
                <a:cubicBezTo>
                  <a:pt x="70" y="19"/>
                  <a:pt x="70" y="19"/>
                  <a:pt x="70" y="19"/>
                </a:cubicBezTo>
                <a:cubicBezTo>
                  <a:pt x="70" y="19"/>
                  <a:pt x="69" y="19"/>
                  <a:pt x="68" y="19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30" y="36"/>
                  <a:pt x="30" y="36"/>
                  <a:pt x="30" y="36"/>
                </a:cubicBezTo>
                <a:cubicBezTo>
                  <a:pt x="29" y="36"/>
                  <a:pt x="29" y="36"/>
                  <a:pt x="29" y="37"/>
                </a:cubicBezTo>
                <a:cubicBezTo>
                  <a:pt x="29" y="37"/>
                  <a:pt x="28" y="37"/>
                  <a:pt x="28" y="37"/>
                </a:cubicBezTo>
                <a:cubicBezTo>
                  <a:pt x="28" y="37"/>
                  <a:pt x="28" y="38"/>
                  <a:pt x="28" y="38"/>
                </a:cubicBezTo>
                <a:cubicBezTo>
                  <a:pt x="28" y="57"/>
                  <a:pt x="28" y="57"/>
                  <a:pt x="28" y="57"/>
                </a:cubicBezTo>
                <a:cubicBezTo>
                  <a:pt x="23" y="73"/>
                  <a:pt x="23" y="73"/>
                  <a:pt x="23" y="73"/>
                </a:cubicBezTo>
                <a:cubicBezTo>
                  <a:pt x="22" y="74"/>
                  <a:pt x="22" y="75"/>
                  <a:pt x="23" y="76"/>
                </a:cubicBezTo>
                <a:cubicBezTo>
                  <a:pt x="24" y="77"/>
                  <a:pt x="24" y="77"/>
                  <a:pt x="25" y="77"/>
                </a:cubicBezTo>
                <a:cubicBezTo>
                  <a:pt x="36" y="77"/>
                  <a:pt x="36" y="77"/>
                  <a:pt x="36" y="77"/>
                </a:cubicBezTo>
                <a:cubicBezTo>
                  <a:pt x="37" y="77"/>
                  <a:pt x="38" y="77"/>
                  <a:pt x="38" y="76"/>
                </a:cubicBezTo>
                <a:cubicBezTo>
                  <a:pt x="39" y="75"/>
                  <a:pt x="39" y="74"/>
                  <a:pt x="39" y="73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3"/>
                  <a:pt x="34" y="43"/>
                  <a:pt x="34" y="43"/>
                </a:cubicBezTo>
                <a:cubicBezTo>
                  <a:pt x="45" y="47"/>
                  <a:pt x="45" y="47"/>
                  <a:pt x="45" y="47"/>
                </a:cubicBezTo>
                <a:cubicBezTo>
                  <a:pt x="45" y="66"/>
                  <a:pt x="45" y="66"/>
                  <a:pt x="45" y="66"/>
                </a:cubicBezTo>
                <a:cubicBezTo>
                  <a:pt x="45" y="67"/>
                  <a:pt x="45" y="68"/>
                  <a:pt x="46" y="68"/>
                </a:cubicBezTo>
                <a:cubicBezTo>
                  <a:pt x="68" y="79"/>
                  <a:pt x="68" y="79"/>
                  <a:pt x="68" y="79"/>
                </a:cubicBezTo>
                <a:cubicBezTo>
                  <a:pt x="68" y="80"/>
                  <a:pt x="69" y="80"/>
                  <a:pt x="69" y="80"/>
                </a:cubicBezTo>
                <a:cubicBezTo>
                  <a:pt x="70" y="80"/>
                  <a:pt x="70" y="80"/>
                  <a:pt x="71" y="79"/>
                </a:cubicBezTo>
                <a:cubicBezTo>
                  <a:pt x="93" y="68"/>
                  <a:pt x="93" y="68"/>
                  <a:pt x="93" y="68"/>
                </a:cubicBezTo>
                <a:cubicBezTo>
                  <a:pt x="94" y="68"/>
                  <a:pt x="94" y="67"/>
                  <a:pt x="94" y="66"/>
                </a:cubicBezTo>
                <a:cubicBezTo>
                  <a:pt x="94" y="47"/>
                  <a:pt x="94" y="47"/>
                  <a:pt x="94" y="47"/>
                </a:cubicBezTo>
                <a:cubicBezTo>
                  <a:pt x="109" y="41"/>
                  <a:pt x="109" y="41"/>
                  <a:pt x="109" y="41"/>
                </a:cubicBezTo>
                <a:cubicBezTo>
                  <a:pt x="110" y="41"/>
                  <a:pt x="111" y="40"/>
                  <a:pt x="111" y="38"/>
                </a:cubicBezTo>
                <a:cubicBezTo>
                  <a:pt x="111" y="37"/>
                  <a:pt x="110" y="36"/>
                  <a:pt x="109" y="36"/>
                </a:cubicBezTo>
                <a:close/>
                <a:moveTo>
                  <a:pt x="29" y="71"/>
                </a:moveTo>
                <a:cubicBezTo>
                  <a:pt x="31" y="66"/>
                  <a:pt x="31" y="66"/>
                  <a:pt x="31" y="66"/>
                </a:cubicBezTo>
                <a:cubicBezTo>
                  <a:pt x="32" y="71"/>
                  <a:pt x="32" y="71"/>
                  <a:pt x="32" y="71"/>
                </a:cubicBezTo>
                <a:lnTo>
                  <a:pt x="29" y="71"/>
                </a:lnTo>
                <a:close/>
                <a:moveTo>
                  <a:pt x="89" y="64"/>
                </a:moveTo>
                <a:cubicBezTo>
                  <a:pt x="69" y="74"/>
                  <a:pt x="69" y="74"/>
                  <a:pt x="69" y="74"/>
                </a:cubicBezTo>
                <a:cubicBezTo>
                  <a:pt x="50" y="64"/>
                  <a:pt x="50" y="64"/>
                  <a:pt x="50" y="64"/>
                </a:cubicBezTo>
                <a:cubicBezTo>
                  <a:pt x="50" y="50"/>
                  <a:pt x="50" y="50"/>
                  <a:pt x="50" y="50"/>
                </a:cubicBezTo>
                <a:cubicBezTo>
                  <a:pt x="68" y="57"/>
                  <a:pt x="68" y="57"/>
                  <a:pt x="68" y="57"/>
                </a:cubicBezTo>
                <a:cubicBezTo>
                  <a:pt x="69" y="58"/>
                  <a:pt x="69" y="58"/>
                  <a:pt x="69" y="58"/>
                </a:cubicBezTo>
                <a:cubicBezTo>
                  <a:pt x="70" y="58"/>
                  <a:pt x="70" y="58"/>
                  <a:pt x="70" y="57"/>
                </a:cubicBezTo>
                <a:cubicBezTo>
                  <a:pt x="89" y="50"/>
                  <a:pt x="89" y="50"/>
                  <a:pt x="89" y="50"/>
                </a:cubicBezTo>
                <a:lnTo>
                  <a:pt x="89" y="64"/>
                </a:lnTo>
                <a:close/>
                <a:moveTo>
                  <a:pt x="69" y="52"/>
                </a:moveTo>
                <a:cubicBezTo>
                  <a:pt x="38" y="38"/>
                  <a:pt x="38" y="38"/>
                  <a:pt x="38" y="38"/>
                </a:cubicBezTo>
                <a:cubicBezTo>
                  <a:pt x="69" y="25"/>
                  <a:pt x="69" y="25"/>
                  <a:pt x="69" y="25"/>
                </a:cubicBezTo>
                <a:cubicBezTo>
                  <a:pt x="101" y="38"/>
                  <a:pt x="101" y="38"/>
                  <a:pt x="101" y="38"/>
                </a:cubicBezTo>
                <a:lnTo>
                  <a:pt x="69" y="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>
              <a:latin typeface="+mj-lt"/>
            </a:endParaRPr>
          </a:p>
        </p:txBody>
      </p:sp>
      <p:grpSp>
        <p:nvGrpSpPr>
          <p:cNvPr id="325" name="Group 104">
            <a:extLst>
              <a:ext uri="{FF2B5EF4-FFF2-40B4-BE49-F238E27FC236}">
                <a16:creationId xmlns:a16="http://schemas.microsoft.com/office/drawing/2014/main" id="{C933286F-FB2B-2B48-B689-90FB1B740D7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07268" y="5477733"/>
            <a:ext cx="341846" cy="513972"/>
            <a:chOff x="1443" y="2997"/>
            <a:chExt cx="284" cy="427"/>
          </a:xfrm>
          <a:solidFill>
            <a:schemeClr val="accent1"/>
          </a:solidFill>
        </p:grpSpPr>
        <p:sp>
          <p:nvSpPr>
            <p:cNvPr id="326" name="Freeform 105">
              <a:extLst>
                <a:ext uri="{FF2B5EF4-FFF2-40B4-BE49-F238E27FC236}">
                  <a16:creationId xmlns:a16="http://schemas.microsoft.com/office/drawing/2014/main" id="{EBD25FD2-6E1F-C448-BE38-E904E3A2FB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2" y="3104"/>
              <a:ext cx="261" cy="320"/>
            </a:xfrm>
            <a:custGeom>
              <a:avLst/>
              <a:gdLst>
                <a:gd name="T0" fmla="*/ 155 w 176"/>
                <a:gd name="T1" fmla="*/ 216 h 216"/>
                <a:gd name="T2" fmla="*/ 59 w 176"/>
                <a:gd name="T3" fmla="*/ 216 h 216"/>
                <a:gd name="T4" fmla="*/ 54 w 176"/>
                <a:gd name="T5" fmla="*/ 213 h 216"/>
                <a:gd name="T6" fmla="*/ 6 w 176"/>
                <a:gd name="T7" fmla="*/ 141 h 216"/>
                <a:gd name="T8" fmla="*/ 4 w 176"/>
                <a:gd name="T9" fmla="*/ 116 h 216"/>
                <a:gd name="T10" fmla="*/ 17 w 176"/>
                <a:gd name="T11" fmla="*/ 108 h 216"/>
                <a:gd name="T12" fmla="*/ 59 w 176"/>
                <a:gd name="T13" fmla="*/ 137 h 216"/>
                <a:gd name="T14" fmla="*/ 59 w 176"/>
                <a:gd name="T15" fmla="*/ 24 h 216"/>
                <a:gd name="T16" fmla="*/ 83 w 176"/>
                <a:gd name="T17" fmla="*/ 0 h 216"/>
                <a:gd name="T18" fmla="*/ 107 w 176"/>
                <a:gd name="T19" fmla="*/ 24 h 216"/>
                <a:gd name="T20" fmla="*/ 107 w 176"/>
                <a:gd name="T21" fmla="*/ 92 h 216"/>
                <a:gd name="T22" fmla="*/ 156 w 176"/>
                <a:gd name="T23" fmla="*/ 108 h 216"/>
                <a:gd name="T24" fmla="*/ 173 w 176"/>
                <a:gd name="T25" fmla="*/ 145 h 216"/>
                <a:gd name="T26" fmla="*/ 161 w 176"/>
                <a:gd name="T27" fmla="*/ 211 h 216"/>
                <a:gd name="T28" fmla="*/ 155 w 176"/>
                <a:gd name="T29" fmla="*/ 216 h 216"/>
                <a:gd name="T30" fmla="*/ 62 w 176"/>
                <a:gd name="T31" fmla="*/ 204 h 216"/>
                <a:gd name="T32" fmla="*/ 150 w 176"/>
                <a:gd name="T33" fmla="*/ 204 h 216"/>
                <a:gd name="T34" fmla="*/ 161 w 176"/>
                <a:gd name="T35" fmla="*/ 143 h 216"/>
                <a:gd name="T36" fmla="*/ 152 w 176"/>
                <a:gd name="T37" fmla="*/ 120 h 216"/>
                <a:gd name="T38" fmla="*/ 99 w 176"/>
                <a:gd name="T39" fmla="*/ 102 h 216"/>
                <a:gd name="T40" fmla="*/ 95 w 176"/>
                <a:gd name="T41" fmla="*/ 96 h 216"/>
                <a:gd name="T42" fmla="*/ 95 w 176"/>
                <a:gd name="T43" fmla="*/ 24 h 216"/>
                <a:gd name="T44" fmla="*/ 83 w 176"/>
                <a:gd name="T45" fmla="*/ 12 h 216"/>
                <a:gd name="T46" fmla="*/ 71 w 176"/>
                <a:gd name="T47" fmla="*/ 24 h 216"/>
                <a:gd name="T48" fmla="*/ 71 w 176"/>
                <a:gd name="T49" fmla="*/ 156 h 216"/>
                <a:gd name="T50" fmla="*/ 67 w 176"/>
                <a:gd name="T51" fmla="*/ 162 h 216"/>
                <a:gd name="T52" fmla="*/ 60 w 176"/>
                <a:gd name="T53" fmla="*/ 159 h 216"/>
                <a:gd name="T54" fmla="*/ 17 w 176"/>
                <a:gd name="T55" fmla="*/ 120 h 216"/>
                <a:gd name="T56" fmla="*/ 14 w 176"/>
                <a:gd name="T57" fmla="*/ 121 h 216"/>
                <a:gd name="T58" fmla="*/ 16 w 176"/>
                <a:gd name="T59" fmla="*/ 135 h 216"/>
                <a:gd name="T60" fmla="*/ 62 w 176"/>
                <a:gd name="T61" fmla="*/ 204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76" h="216">
                  <a:moveTo>
                    <a:pt x="155" y="216"/>
                  </a:moveTo>
                  <a:cubicBezTo>
                    <a:pt x="59" y="216"/>
                    <a:pt x="59" y="216"/>
                    <a:pt x="59" y="216"/>
                  </a:cubicBezTo>
                  <a:cubicBezTo>
                    <a:pt x="57" y="216"/>
                    <a:pt x="55" y="215"/>
                    <a:pt x="54" y="213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2" y="135"/>
                    <a:pt x="0" y="124"/>
                    <a:pt x="4" y="116"/>
                  </a:cubicBezTo>
                  <a:cubicBezTo>
                    <a:pt x="6" y="111"/>
                    <a:pt x="11" y="108"/>
                    <a:pt x="17" y="108"/>
                  </a:cubicBezTo>
                  <a:cubicBezTo>
                    <a:pt x="30" y="108"/>
                    <a:pt x="42" y="113"/>
                    <a:pt x="59" y="137"/>
                  </a:cubicBezTo>
                  <a:cubicBezTo>
                    <a:pt x="59" y="24"/>
                    <a:pt x="59" y="24"/>
                    <a:pt x="59" y="24"/>
                  </a:cubicBezTo>
                  <a:cubicBezTo>
                    <a:pt x="59" y="11"/>
                    <a:pt x="70" y="0"/>
                    <a:pt x="83" y="0"/>
                  </a:cubicBezTo>
                  <a:cubicBezTo>
                    <a:pt x="96" y="0"/>
                    <a:pt x="107" y="11"/>
                    <a:pt x="107" y="24"/>
                  </a:cubicBezTo>
                  <a:cubicBezTo>
                    <a:pt x="107" y="92"/>
                    <a:pt x="107" y="92"/>
                    <a:pt x="107" y="92"/>
                  </a:cubicBezTo>
                  <a:cubicBezTo>
                    <a:pt x="156" y="108"/>
                    <a:pt x="156" y="108"/>
                    <a:pt x="156" y="108"/>
                  </a:cubicBezTo>
                  <a:cubicBezTo>
                    <a:pt x="172" y="113"/>
                    <a:pt x="176" y="131"/>
                    <a:pt x="173" y="145"/>
                  </a:cubicBezTo>
                  <a:cubicBezTo>
                    <a:pt x="161" y="211"/>
                    <a:pt x="161" y="211"/>
                    <a:pt x="161" y="211"/>
                  </a:cubicBezTo>
                  <a:cubicBezTo>
                    <a:pt x="161" y="214"/>
                    <a:pt x="158" y="216"/>
                    <a:pt x="155" y="216"/>
                  </a:cubicBezTo>
                  <a:close/>
                  <a:moveTo>
                    <a:pt x="62" y="204"/>
                  </a:moveTo>
                  <a:cubicBezTo>
                    <a:pt x="150" y="204"/>
                    <a:pt x="150" y="204"/>
                    <a:pt x="150" y="204"/>
                  </a:cubicBezTo>
                  <a:cubicBezTo>
                    <a:pt x="161" y="143"/>
                    <a:pt x="161" y="143"/>
                    <a:pt x="161" y="143"/>
                  </a:cubicBezTo>
                  <a:cubicBezTo>
                    <a:pt x="163" y="134"/>
                    <a:pt x="161" y="123"/>
                    <a:pt x="152" y="120"/>
                  </a:cubicBezTo>
                  <a:cubicBezTo>
                    <a:pt x="99" y="102"/>
                    <a:pt x="99" y="102"/>
                    <a:pt x="99" y="102"/>
                  </a:cubicBezTo>
                  <a:cubicBezTo>
                    <a:pt x="97" y="101"/>
                    <a:pt x="95" y="99"/>
                    <a:pt x="95" y="96"/>
                  </a:cubicBezTo>
                  <a:cubicBezTo>
                    <a:pt x="95" y="24"/>
                    <a:pt x="95" y="24"/>
                    <a:pt x="95" y="24"/>
                  </a:cubicBezTo>
                  <a:cubicBezTo>
                    <a:pt x="95" y="17"/>
                    <a:pt x="90" y="12"/>
                    <a:pt x="83" y="12"/>
                  </a:cubicBezTo>
                  <a:cubicBezTo>
                    <a:pt x="77" y="12"/>
                    <a:pt x="71" y="18"/>
                    <a:pt x="71" y="24"/>
                  </a:cubicBezTo>
                  <a:cubicBezTo>
                    <a:pt x="71" y="156"/>
                    <a:pt x="71" y="156"/>
                    <a:pt x="71" y="156"/>
                  </a:cubicBezTo>
                  <a:cubicBezTo>
                    <a:pt x="71" y="159"/>
                    <a:pt x="69" y="161"/>
                    <a:pt x="67" y="162"/>
                  </a:cubicBezTo>
                  <a:cubicBezTo>
                    <a:pt x="64" y="163"/>
                    <a:pt x="62" y="162"/>
                    <a:pt x="60" y="159"/>
                  </a:cubicBezTo>
                  <a:cubicBezTo>
                    <a:pt x="37" y="123"/>
                    <a:pt x="26" y="120"/>
                    <a:pt x="17" y="120"/>
                  </a:cubicBezTo>
                  <a:cubicBezTo>
                    <a:pt x="15" y="120"/>
                    <a:pt x="15" y="121"/>
                    <a:pt x="14" y="121"/>
                  </a:cubicBezTo>
                  <a:cubicBezTo>
                    <a:pt x="13" y="124"/>
                    <a:pt x="14" y="131"/>
                    <a:pt x="16" y="135"/>
                  </a:cubicBezTo>
                  <a:lnTo>
                    <a:pt x="62" y="20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7" name="Freeform 106">
              <a:extLst>
                <a:ext uri="{FF2B5EF4-FFF2-40B4-BE49-F238E27FC236}">
                  <a16:creationId xmlns:a16="http://schemas.microsoft.com/office/drawing/2014/main" id="{BD9B7B3C-0689-BA4C-ABBF-BCE7E3B4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6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8" name="Freeform 107">
              <a:extLst>
                <a:ext uri="{FF2B5EF4-FFF2-40B4-BE49-F238E27FC236}">
                  <a16:creationId xmlns:a16="http://schemas.microsoft.com/office/drawing/2014/main" id="{C9272C8E-5CB2-4643-AEA6-BE716984C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8" y="3031"/>
              <a:ext cx="55" cy="55"/>
            </a:xfrm>
            <a:custGeom>
              <a:avLst/>
              <a:gdLst>
                <a:gd name="T0" fmla="*/ 6 w 37"/>
                <a:gd name="T1" fmla="*/ 37 h 37"/>
                <a:gd name="T2" fmla="*/ 2 w 37"/>
                <a:gd name="T3" fmla="*/ 35 h 37"/>
                <a:gd name="T4" fmla="*/ 2 w 37"/>
                <a:gd name="T5" fmla="*/ 27 h 37"/>
                <a:gd name="T6" fmla="*/ 26 w 37"/>
                <a:gd name="T7" fmla="*/ 3 h 37"/>
                <a:gd name="T8" fmla="*/ 34 w 37"/>
                <a:gd name="T9" fmla="*/ 3 h 37"/>
                <a:gd name="T10" fmla="*/ 34 w 37"/>
                <a:gd name="T11" fmla="*/ 11 h 37"/>
                <a:gd name="T12" fmla="*/ 10 w 37"/>
                <a:gd name="T13" fmla="*/ 35 h 37"/>
                <a:gd name="T14" fmla="*/ 6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6" y="37"/>
                  </a:moveTo>
                  <a:cubicBezTo>
                    <a:pt x="5" y="37"/>
                    <a:pt x="3" y="36"/>
                    <a:pt x="2" y="35"/>
                  </a:cubicBezTo>
                  <a:cubicBezTo>
                    <a:pt x="0" y="33"/>
                    <a:pt x="0" y="29"/>
                    <a:pt x="2" y="27"/>
                  </a:cubicBezTo>
                  <a:cubicBezTo>
                    <a:pt x="26" y="3"/>
                    <a:pt x="26" y="3"/>
                    <a:pt x="26" y="3"/>
                  </a:cubicBezTo>
                  <a:cubicBezTo>
                    <a:pt x="28" y="0"/>
                    <a:pt x="32" y="0"/>
                    <a:pt x="34" y="3"/>
                  </a:cubicBezTo>
                  <a:cubicBezTo>
                    <a:pt x="37" y="5"/>
                    <a:pt x="37" y="9"/>
                    <a:pt x="34" y="11"/>
                  </a:cubicBezTo>
                  <a:cubicBezTo>
                    <a:pt x="10" y="35"/>
                    <a:pt x="10" y="35"/>
                    <a:pt x="10" y="35"/>
                  </a:cubicBezTo>
                  <a:cubicBezTo>
                    <a:pt x="9" y="36"/>
                    <a:pt x="8" y="37"/>
                    <a:pt x="6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29" name="Freeform 108">
              <a:extLst>
                <a:ext uri="{FF2B5EF4-FFF2-40B4-BE49-F238E27FC236}">
                  <a16:creationId xmlns:a16="http://schemas.microsoft.com/office/drawing/2014/main" id="{CA4C5504-30D4-1D40-B292-CD5DA72319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5" y="2997"/>
              <a:ext cx="18" cy="71"/>
            </a:xfrm>
            <a:custGeom>
              <a:avLst/>
              <a:gdLst>
                <a:gd name="T0" fmla="*/ 6 w 12"/>
                <a:gd name="T1" fmla="*/ 48 h 48"/>
                <a:gd name="T2" fmla="*/ 0 w 12"/>
                <a:gd name="T3" fmla="*/ 42 h 48"/>
                <a:gd name="T4" fmla="*/ 0 w 12"/>
                <a:gd name="T5" fmla="*/ 6 h 48"/>
                <a:gd name="T6" fmla="*/ 6 w 12"/>
                <a:gd name="T7" fmla="*/ 0 h 48"/>
                <a:gd name="T8" fmla="*/ 12 w 12"/>
                <a:gd name="T9" fmla="*/ 6 h 48"/>
                <a:gd name="T10" fmla="*/ 12 w 12"/>
                <a:gd name="T11" fmla="*/ 42 h 48"/>
                <a:gd name="T12" fmla="*/ 6 w 12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48">
                  <a:moveTo>
                    <a:pt x="6" y="48"/>
                  </a:moveTo>
                  <a:cubicBezTo>
                    <a:pt x="3" y="48"/>
                    <a:pt x="0" y="45"/>
                    <a:pt x="0" y="4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42"/>
                    <a:pt x="12" y="42"/>
                    <a:pt x="12" y="42"/>
                  </a:cubicBezTo>
                  <a:cubicBezTo>
                    <a:pt x="12" y="45"/>
                    <a:pt x="10" y="48"/>
                    <a:pt x="6" y="4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0" name="Freeform 109">
              <a:extLst>
                <a:ext uri="{FF2B5EF4-FFF2-40B4-BE49-F238E27FC236}">
                  <a16:creationId xmlns:a16="http://schemas.microsoft.com/office/drawing/2014/main" id="{7B5112E2-4CA4-294E-BC9B-DD315AEE8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8" y="3031"/>
              <a:ext cx="55" cy="55"/>
            </a:xfrm>
            <a:custGeom>
              <a:avLst/>
              <a:gdLst>
                <a:gd name="T0" fmla="*/ 30 w 37"/>
                <a:gd name="T1" fmla="*/ 37 h 37"/>
                <a:gd name="T2" fmla="*/ 26 w 37"/>
                <a:gd name="T3" fmla="*/ 35 h 37"/>
                <a:gd name="T4" fmla="*/ 2 w 37"/>
                <a:gd name="T5" fmla="*/ 11 h 37"/>
                <a:gd name="T6" fmla="*/ 2 w 37"/>
                <a:gd name="T7" fmla="*/ 3 h 37"/>
                <a:gd name="T8" fmla="*/ 10 w 37"/>
                <a:gd name="T9" fmla="*/ 3 h 37"/>
                <a:gd name="T10" fmla="*/ 34 w 37"/>
                <a:gd name="T11" fmla="*/ 27 h 37"/>
                <a:gd name="T12" fmla="*/ 34 w 37"/>
                <a:gd name="T13" fmla="*/ 35 h 37"/>
                <a:gd name="T14" fmla="*/ 30 w 37"/>
                <a:gd name="T15" fmla="*/ 37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7" h="37">
                  <a:moveTo>
                    <a:pt x="30" y="37"/>
                  </a:moveTo>
                  <a:cubicBezTo>
                    <a:pt x="29" y="37"/>
                    <a:pt x="27" y="36"/>
                    <a:pt x="26" y="35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9"/>
                    <a:pt x="0" y="5"/>
                    <a:pt x="2" y="3"/>
                  </a:cubicBezTo>
                  <a:cubicBezTo>
                    <a:pt x="4" y="0"/>
                    <a:pt x="8" y="0"/>
                    <a:pt x="10" y="3"/>
                  </a:cubicBezTo>
                  <a:cubicBezTo>
                    <a:pt x="34" y="27"/>
                    <a:pt x="34" y="27"/>
                    <a:pt x="34" y="27"/>
                  </a:cubicBezTo>
                  <a:cubicBezTo>
                    <a:pt x="37" y="29"/>
                    <a:pt x="37" y="33"/>
                    <a:pt x="34" y="35"/>
                  </a:cubicBezTo>
                  <a:cubicBezTo>
                    <a:pt x="33" y="36"/>
                    <a:pt x="32" y="37"/>
                    <a:pt x="30" y="3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31" name="Freeform 110">
              <a:extLst>
                <a:ext uri="{FF2B5EF4-FFF2-40B4-BE49-F238E27FC236}">
                  <a16:creationId xmlns:a16="http://schemas.microsoft.com/office/drawing/2014/main" id="{B8173CE6-5D1A-A846-84AC-EC2E79F05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" y="3122"/>
              <a:ext cx="71" cy="17"/>
            </a:xfrm>
            <a:custGeom>
              <a:avLst/>
              <a:gdLst>
                <a:gd name="T0" fmla="*/ 42 w 48"/>
                <a:gd name="T1" fmla="*/ 12 h 12"/>
                <a:gd name="T2" fmla="*/ 6 w 48"/>
                <a:gd name="T3" fmla="*/ 12 h 12"/>
                <a:gd name="T4" fmla="*/ 0 w 48"/>
                <a:gd name="T5" fmla="*/ 6 h 12"/>
                <a:gd name="T6" fmla="*/ 6 w 48"/>
                <a:gd name="T7" fmla="*/ 0 h 12"/>
                <a:gd name="T8" fmla="*/ 42 w 48"/>
                <a:gd name="T9" fmla="*/ 0 h 12"/>
                <a:gd name="T10" fmla="*/ 48 w 48"/>
                <a:gd name="T11" fmla="*/ 6 h 12"/>
                <a:gd name="T12" fmla="*/ 42 w 4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3"/>
                    <a:pt x="48" y="6"/>
                  </a:cubicBezTo>
                  <a:cubicBezTo>
                    <a:pt x="48" y="9"/>
                    <a:pt x="46" y="12"/>
                    <a:pt x="4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32" name="Group 48">
            <a:extLst>
              <a:ext uri="{FF2B5EF4-FFF2-40B4-BE49-F238E27FC236}">
                <a16:creationId xmlns:a16="http://schemas.microsoft.com/office/drawing/2014/main" id="{845CA248-13D3-B844-9F40-7BA5E1132E69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41132" y="3109340"/>
            <a:ext cx="515826" cy="496764"/>
            <a:chOff x="6532" y="451"/>
            <a:chExt cx="433" cy="417"/>
          </a:xfrm>
          <a:solidFill>
            <a:schemeClr val="accent1"/>
          </a:solidFill>
        </p:grpSpPr>
        <p:sp>
          <p:nvSpPr>
            <p:cNvPr id="333" name="Freeform 49">
              <a:extLst>
                <a:ext uri="{FF2B5EF4-FFF2-40B4-BE49-F238E27FC236}">
                  <a16:creationId xmlns:a16="http://schemas.microsoft.com/office/drawing/2014/main" id="{17E6D66F-E2A5-7445-867C-00B311AB2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7" y="621"/>
              <a:ext cx="128" cy="94"/>
            </a:xfrm>
            <a:custGeom>
              <a:avLst/>
              <a:gdLst>
                <a:gd name="T0" fmla="*/ 7 w 86"/>
                <a:gd name="T1" fmla="*/ 64 h 64"/>
                <a:gd name="T2" fmla="*/ 3 w 86"/>
                <a:gd name="T3" fmla="*/ 63 h 64"/>
                <a:gd name="T4" fmla="*/ 1 w 86"/>
                <a:gd name="T5" fmla="*/ 55 h 64"/>
                <a:gd name="T6" fmla="*/ 34 w 86"/>
                <a:gd name="T7" fmla="*/ 3 h 64"/>
                <a:gd name="T8" fmla="*/ 38 w 86"/>
                <a:gd name="T9" fmla="*/ 0 h 64"/>
                <a:gd name="T10" fmla="*/ 43 w 86"/>
                <a:gd name="T11" fmla="*/ 2 h 64"/>
                <a:gd name="T12" fmla="*/ 84 w 86"/>
                <a:gd name="T13" fmla="*/ 48 h 64"/>
                <a:gd name="T14" fmla="*/ 84 w 86"/>
                <a:gd name="T15" fmla="*/ 56 h 64"/>
                <a:gd name="T16" fmla="*/ 75 w 86"/>
                <a:gd name="T17" fmla="*/ 56 h 64"/>
                <a:gd name="T18" fmla="*/ 40 w 86"/>
                <a:gd name="T19" fmla="*/ 16 h 64"/>
                <a:gd name="T20" fmla="*/ 12 w 86"/>
                <a:gd name="T21" fmla="*/ 61 h 64"/>
                <a:gd name="T22" fmla="*/ 7 w 86"/>
                <a:gd name="T23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6" h="64">
                  <a:moveTo>
                    <a:pt x="7" y="64"/>
                  </a:moveTo>
                  <a:cubicBezTo>
                    <a:pt x="5" y="64"/>
                    <a:pt x="4" y="64"/>
                    <a:pt x="3" y="63"/>
                  </a:cubicBezTo>
                  <a:cubicBezTo>
                    <a:pt x="1" y="62"/>
                    <a:pt x="0" y="58"/>
                    <a:pt x="1" y="55"/>
                  </a:cubicBezTo>
                  <a:cubicBezTo>
                    <a:pt x="34" y="3"/>
                    <a:pt x="34" y="3"/>
                    <a:pt x="34" y="3"/>
                  </a:cubicBezTo>
                  <a:cubicBezTo>
                    <a:pt x="35" y="1"/>
                    <a:pt x="36" y="0"/>
                    <a:pt x="38" y="0"/>
                  </a:cubicBezTo>
                  <a:cubicBezTo>
                    <a:pt x="40" y="0"/>
                    <a:pt x="42" y="1"/>
                    <a:pt x="43" y="2"/>
                  </a:cubicBezTo>
                  <a:cubicBezTo>
                    <a:pt x="84" y="48"/>
                    <a:pt x="84" y="48"/>
                    <a:pt x="84" y="48"/>
                  </a:cubicBezTo>
                  <a:cubicBezTo>
                    <a:pt x="86" y="50"/>
                    <a:pt x="86" y="54"/>
                    <a:pt x="84" y="56"/>
                  </a:cubicBezTo>
                  <a:cubicBezTo>
                    <a:pt x="81" y="58"/>
                    <a:pt x="78" y="58"/>
                    <a:pt x="75" y="56"/>
                  </a:cubicBezTo>
                  <a:cubicBezTo>
                    <a:pt x="40" y="16"/>
                    <a:pt x="40" y="16"/>
                    <a:pt x="40" y="16"/>
                  </a:cubicBezTo>
                  <a:cubicBezTo>
                    <a:pt x="12" y="61"/>
                    <a:pt x="12" y="61"/>
                    <a:pt x="12" y="61"/>
                  </a:cubicBezTo>
                  <a:cubicBezTo>
                    <a:pt x="11" y="63"/>
                    <a:pt x="9" y="64"/>
                    <a:pt x="7" y="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4" name="Freeform 50">
              <a:extLst>
                <a:ext uri="{FF2B5EF4-FFF2-40B4-BE49-F238E27FC236}">
                  <a16:creationId xmlns:a16="http://schemas.microsoft.com/office/drawing/2014/main" id="{A947C942-EA82-4B48-9330-14A742F71B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9" y="621"/>
              <a:ext cx="157" cy="233"/>
            </a:xfrm>
            <a:custGeom>
              <a:avLst/>
              <a:gdLst>
                <a:gd name="T0" fmla="*/ 7 w 106"/>
                <a:gd name="T1" fmla="*/ 158 h 158"/>
                <a:gd name="T2" fmla="*/ 1 w 106"/>
                <a:gd name="T3" fmla="*/ 154 h 158"/>
                <a:gd name="T4" fmla="*/ 5 w 106"/>
                <a:gd name="T5" fmla="*/ 147 h 158"/>
                <a:gd name="T6" fmla="*/ 74 w 106"/>
                <a:gd name="T7" fmla="*/ 94 h 158"/>
                <a:gd name="T8" fmla="*/ 86 w 106"/>
                <a:gd name="T9" fmla="*/ 8 h 158"/>
                <a:gd name="T10" fmla="*/ 90 w 106"/>
                <a:gd name="T11" fmla="*/ 1 h 158"/>
                <a:gd name="T12" fmla="*/ 97 w 106"/>
                <a:gd name="T13" fmla="*/ 5 h 158"/>
                <a:gd name="T14" fmla="*/ 84 w 106"/>
                <a:gd name="T15" fmla="*/ 100 h 158"/>
                <a:gd name="T16" fmla="*/ 8 w 106"/>
                <a:gd name="T17" fmla="*/ 158 h 158"/>
                <a:gd name="T18" fmla="*/ 7 w 106"/>
                <a:gd name="T19" fmla="*/ 158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6" h="158">
                  <a:moveTo>
                    <a:pt x="7" y="158"/>
                  </a:moveTo>
                  <a:cubicBezTo>
                    <a:pt x="4" y="158"/>
                    <a:pt x="2" y="157"/>
                    <a:pt x="1" y="154"/>
                  </a:cubicBezTo>
                  <a:cubicBezTo>
                    <a:pt x="0" y="151"/>
                    <a:pt x="2" y="147"/>
                    <a:pt x="5" y="147"/>
                  </a:cubicBezTo>
                  <a:cubicBezTo>
                    <a:pt x="34" y="139"/>
                    <a:pt x="59" y="121"/>
                    <a:pt x="74" y="94"/>
                  </a:cubicBezTo>
                  <a:cubicBezTo>
                    <a:pt x="89" y="68"/>
                    <a:pt x="93" y="38"/>
                    <a:pt x="86" y="8"/>
                  </a:cubicBezTo>
                  <a:cubicBezTo>
                    <a:pt x="85" y="5"/>
                    <a:pt x="87" y="2"/>
                    <a:pt x="90" y="1"/>
                  </a:cubicBezTo>
                  <a:cubicBezTo>
                    <a:pt x="93" y="0"/>
                    <a:pt x="97" y="2"/>
                    <a:pt x="97" y="5"/>
                  </a:cubicBezTo>
                  <a:cubicBezTo>
                    <a:pt x="106" y="38"/>
                    <a:pt x="101" y="71"/>
                    <a:pt x="84" y="100"/>
                  </a:cubicBezTo>
                  <a:cubicBezTo>
                    <a:pt x="67" y="129"/>
                    <a:pt x="40" y="150"/>
                    <a:pt x="8" y="158"/>
                  </a:cubicBezTo>
                  <a:cubicBezTo>
                    <a:pt x="8" y="158"/>
                    <a:pt x="7" y="158"/>
                    <a:pt x="7" y="15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5" name="Freeform 51">
              <a:extLst>
                <a:ext uri="{FF2B5EF4-FFF2-40B4-BE49-F238E27FC236}">
                  <a16:creationId xmlns:a16="http://schemas.microsoft.com/office/drawing/2014/main" id="{F6FECDDB-A3E0-AB42-AE11-B42BD5D93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51"/>
              <a:ext cx="110" cy="112"/>
            </a:xfrm>
            <a:custGeom>
              <a:avLst/>
              <a:gdLst>
                <a:gd name="T0" fmla="*/ 68 w 74"/>
                <a:gd name="T1" fmla="*/ 76 h 76"/>
                <a:gd name="T2" fmla="*/ 67 w 74"/>
                <a:gd name="T3" fmla="*/ 76 h 76"/>
                <a:gd name="T4" fmla="*/ 6 w 74"/>
                <a:gd name="T5" fmla="*/ 70 h 76"/>
                <a:gd name="T6" fmla="*/ 1 w 74"/>
                <a:gd name="T7" fmla="*/ 67 h 76"/>
                <a:gd name="T8" fmla="*/ 1 w 74"/>
                <a:gd name="T9" fmla="*/ 61 h 76"/>
                <a:gd name="T10" fmla="*/ 24 w 74"/>
                <a:gd name="T11" fmla="*/ 5 h 76"/>
                <a:gd name="T12" fmla="*/ 32 w 74"/>
                <a:gd name="T13" fmla="*/ 1 h 76"/>
                <a:gd name="T14" fmla="*/ 35 w 74"/>
                <a:gd name="T15" fmla="*/ 9 h 76"/>
                <a:gd name="T16" fmla="*/ 15 w 74"/>
                <a:gd name="T17" fmla="*/ 58 h 76"/>
                <a:gd name="T18" fmla="*/ 68 w 74"/>
                <a:gd name="T19" fmla="*/ 64 h 76"/>
                <a:gd name="T20" fmla="*/ 74 w 74"/>
                <a:gd name="T21" fmla="*/ 70 h 76"/>
                <a:gd name="T22" fmla="*/ 68 w 74"/>
                <a:gd name="T23" fmla="*/ 7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76">
                  <a:moveTo>
                    <a:pt x="68" y="76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6" y="70"/>
                    <a:pt x="6" y="70"/>
                    <a:pt x="6" y="70"/>
                  </a:cubicBezTo>
                  <a:cubicBezTo>
                    <a:pt x="4" y="69"/>
                    <a:pt x="2" y="68"/>
                    <a:pt x="1" y="67"/>
                  </a:cubicBezTo>
                  <a:cubicBezTo>
                    <a:pt x="1" y="65"/>
                    <a:pt x="0" y="63"/>
                    <a:pt x="1" y="61"/>
                  </a:cubicBezTo>
                  <a:cubicBezTo>
                    <a:pt x="24" y="5"/>
                    <a:pt x="24" y="5"/>
                    <a:pt x="24" y="5"/>
                  </a:cubicBezTo>
                  <a:cubicBezTo>
                    <a:pt x="25" y="1"/>
                    <a:pt x="29" y="0"/>
                    <a:pt x="32" y="1"/>
                  </a:cubicBezTo>
                  <a:cubicBezTo>
                    <a:pt x="35" y="2"/>
                    <a:pt x="36" y="6"/>
                    <a:pt x="35" y="9"/>
                  </a:cubicBezTo>
                  <a:cubicBezTo>
                    <a:pt x="15" y="58"/>
                    <a:pt x="15" y="58"/>
                    <a:pt x="15" y="58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71" y="64"/>
                    <a:pt x="74" y="67"/>
                    <a:pt x="74" y="70"/>
                  </a:cubicBezTo>
                  <a:cubicBezTo>
                    <a:pt x="73" y="73"/>
                    <a:pt x="71" y="76"/>
                    <a:pt x="68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6" name="Freeform 52">
              <a:extLst>
                <a:ext uri="{FF2B5EF4-FFF2-40B4-BE49-F238E27FC236}">
                  <a16:creationId xmlns:a16="http://schemas.microsoft.com/office/drawing/2014/main" id="{368296E1-91C7-0142-92A5-9FC30718B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9" y="491"/>
              <a:ext cx="269" cy="81"/>
            </a:xfrm>
            <a:custGeom>
              <a:avLst/>
              <a:gdLst>
                <a:gd name="T0" fmla="*/ 175 w 182"/>
                <a:gd name="T1" fmla="*/ 55 h 55"/>
                <a:gd name="T2" fmla="*/ 171 w 182"/>
                <a:gd name="T3" fmla="*/ 53 h 55"/>
                <a:gd name="T4" fmla="*/ 94 w 182"/>
                <a:gd name="T5" fmla="*/ 14 h 55"/>
                <a:gd name="T6" fmla="*/ 11 w 182"/>
                <a:gd name="T7" fmla="*/ 41 h 55"/>
                <a:gd name="T8" fmla="*/ 2 w 182"/>
                <a:gd name="T9" fmla="*/ 40 h 55"/>
                <a:gd name="T10" fmla="*/ 3 w 182"/>
                <a:gd name="T11" fmla="*/ 32 h 55"/>
                <a:gd name="T12" fmla="*/ 94 w 182"/>
                <a:gd name="T13" fmla="*/ 2 h 55"/>
                <a:gd name="T14" fmla="*/ 180 w 182"/>
                <a:gd name="T15" fmla="*/ 45 h 55"/>
                <a:gd name="T16" fmla="*/ 179 w 182"/>
                <a:gd name="T17" fmla="*/ 53 h 55"/>
                <a:gd name="T18" fmla="*/ 175 w 182"/>
                <a:gd name="T19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2" h="55">
                  <a:moveTo>
                    <a:pt x="175" y="55"/>
                  </a:moveTo>
                  <a:cubicBezTo>
                    <a:pt x="174" y="55"/>
                    <a:pt x="172" y="54"/>
                    <a:pt x="171" y="53"/>
                  </a:cubicBezTo>
                  <a:cubicBezTo>
                    <a:pt x="151" y="30"/>
                    <a:pt x="124" y="16"/>
                    <a:pt x="94" y="14"/>
                  </a:cubicBezTo>
                  <a:cubicBezTo>
                    <a:pt x="63" y="12"/>
                    <a:pt x="34" y="21"/>
                    <a:pt x="11" y="41"/>
                  </a:cubicBezTo>
                  <a:cubicBezTo>
                    <a:pt x="8" y="43"/>
                    <a:pt x="4" y="43"/>
                    <a:pt x="2" y="40"/>
                  </a:cubicBezTo>
                  <a:cubicBezTo>
                    <a:pt x="0" y="38"/>
                    <a:pt x="0" y="34"/>
                    <a:pt x="3" y="32"/>
                  </a:cubicBezTo>
                  <a:cubicBezTo>
                    <a:pt x="28" y="10"/>
                    <a:pt x="61" y="0"/>
                    <a:pt x="94" y="2"/>
                  </a:cubicBezTo>
                  <a:cubicBezTo>
                    <a:pt x="128" y="4"/>
                    <a:pt x="159" y="20"/>
                    <a:pt x="180" y="45"/>
                  </a:cubicBezTo>
                  <a:cubicBezTo>
                    <a:pt x="182" y="47"/>
                    <a:pt x="182" y="51"/>
                    <a:pt x="179" y="53"/>
                  </a:cubicBezTo>
                  <a:cubicBezTo>
                    <a:pt x="178" y="54"/>
                    <a:pt x="177" y="55"/>
                    <a:pt x="175" y="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7" name="Freeform 53">
              <a:extLst>
                <a:ext uri="{FF2B5EF4-FFF2-40B4-BE49-F238E27FC236}">
                  <a16:creationId xmlns:a16="http://schemas.microsoft.com/office/drawing/2014/main" id="{58A5879A-4845-1A4E-AD7C-5245A79764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8" y="754"/>
              <a:ext cx="108" cy="114"/>
            </a:xfrm>
            <a:custGeom>
              <a:avLst/>
              <a:gdLst>
                <a:gd name="T0" fmla="*/ 7 w 73"/>
                <a:gd name="T1" fmla="*/ 77 h 77"/>
                <a:gd name="T2" fmla="*/ 1 w 73"/>
                <a:gd name="T3" fmla="*/ 72 h 77"/>
                <a:gd name="T4" fmla="*/ 6 w 73"/>
                <a:gd name="T5" fmla="*/ 65 h 77"/>
                <a:gd name="T6" fmla="*/ 58 w 73"/>
                <a:gd name="T7" fmla="*/ 57 h 77"/>
                <a:gd name="T8" fmla="*/ 36 w 73"/>
                <a:gd name="T9" fmla="*/ 9 h 77"/>
                <a:gd name="T10" fmla="*/ 39 w 73"/>
                <a:gd name="T11" fmla="*/ 1 h 77"/>
                <a:gd name="T12" fmla="*/ 47 w 73"/>
                <a:gd name="T13" fmla="*/ 4 h 77"/>
                <a:gd name="T14" fmla="*/ 73 w 73"/>
                <a:gd name="T15" fmla="*/ 60 h 77"/>
                <a:gd name="T16" fmla="*/ 73 w 73"/>
                <a:gd name="T17" fmla="*/ 65 h 77"/>
                <a:gd name="T18" fmla="*/ 68 w 73"/>
                <a:gd name="T19" fmla="*/ 68 h 77"/>
                <a:gd name="T20" fmla="*/ 7 w 73"/>
                <a:gd name="T21" fmla="*/ 77 h 77"/>
                <a:gd name="T22" fmla="*/ 7 w 73"/>
                <a:gd name="T23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3" h="77">
                  <a:moveTo>
                    <a:pt x="7" y="77"/>
                  </a:moveTo>
                  <a:cubicBezTo>
                    <a:pt x="4" y="77"/>
                    <a:pt x="1" y="75"/>
                    <a:pt x="1" y="72"/>
                  </a:cubicBezTo>
                  <a:cubicBezTo>
                    <a:pt x="0" y="69"/>
                    <a:pt x="2" y="66"/>
                    <a:pt x="6" y="65"/>
                  </a:cubicBezTo>
                  <a:cubicBezTo>
                    <a:pt x="58" y="57"/>
                    <a:pt x="58" y="57"/>
                    <a:pt x="58" y="57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35" y="6"/>
                    <a:pt x="36" y="2"/>
                    <a:pt x="39" y="1"/>
                  </a:cubicBezTo>
                  <a:cubicBezTo>
                    <a:pt x="42" y="0"/>
                    <a:pt x="46" y="1"/>
                    <a:pt x="47" y="4"/>
                  </a:cubicBezTo>
                  <a:cubicBezTo>
                    <a:pt x="73" y="60"/>
                    <a:pt x="73" y="60"/>
                    <a:pt x="73" y="60"/>
                  </a:cubicBezTo>
                  <a:cubicBezTo>
                    <a:pt x="73" y="61"/>
                    <a:pt x="73" y="63"/>
                    <a:pt x="73" y="65"/>
                  </a:cubicBezTo>
                  <a:cubicBezTo>
                    <a:pt x="72" y="67"/>
                    <a:pt x="70" y="68"/>
                    <a:pt x="68" y="68"/>
                  </a:cubicBezTo>
                  <a:cubicBezTo>
                    <a:pt x="7" y="77"/>
                    <a:pt x="7" y="77"/>
                    <a:pt x="7" y="77"/>
                  </a:cubicBezTo>
                  <a:cubicBezTo>
                    <a:pt x="7" y="77"/>
                    <a:pt x="7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38" name="Freeform 54">
              <a:extLst>
                <a:ext uri="{FF2B5EF4-FFF2-40B4-BE49-F238E27FC236}">
                  <a16:creationId xmlns:a16="http://schemas.microsoft.com/office/drawing/2014/main" id="{B1F284B8-040C-EA40-B415-8A9522FE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2" y="612"/>
              <a:ext cx="144" cy="242"/>
            </a:xfrm>
            <a:custGeom>
              <a:avLst/>
              <a:gdLst>
                <a:gd name="T0" fmla="*/ 90 w 97"/>
                <a:gd name="T1" fmla="*/ 164 h 164"/>
                <a:gd name="T2" fmla="*/ 88 w 97"/>
                <a:gd name="T3" fmla="*/ 163 h 164"/>
                <a:gd name="T4" fmla="*/ 17 w 97"/>
                <a:gd name="T5" fmla="*/ 100 h 164"/>
                <a:gd name="T6" fmla="*/ 11 w 97"/>
                <a:gd name="T7" fmla="*/ 4 h 164"/>
                <a:gd name="T8" fmla="*/ 19 w 97"/>
                <a:gd name="T9" fmla="*/ 1 h 164"/>
                <a:gd name="T10" fmla="*/ 22 w 97"/>
                <a:gd name="T11" fmla="*/ 8 h 164"/>
                <a:gd name="T12" fmla="*/ 27 w 97"/>
                <a:gd name="T13" fmla="*/ 94 h 164"/>
                <a:gd name="T14" fmla="*/ 92 w 97"/>
                <a:gd name="T15" fmla="*/ 152 h 164"/>
                <a:gd name="T16" fmla="*/ 96 w 97"/>
                <a:gd name="T17" fmla="*/ 160 h 164"/>
                <a:gd name="T18" fmla="*/ 90 w 97"/>
                <a:gd name="T19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7" h="164">
                  <a:moveTo>
                    <a:pt x="90" y="164"/>
                  </a:moveTo>
                  <a:cubicBezTo>
                    <a:pt x="90" y="164"/>
                    <a:pt x="89" y="164"/>
                    <a:pt x="88" y="163"/>
                  </a:cubicBezTo>
                  <a:cubicBezTo>
                    <a:pt x="57" y="152"/>
                    <a:pt x="31" y="130"/>
                    <a:pt x="17" y="100"/>
                  </a:cubicBezTo>
                  <a:cubicBezTo>
                    <a:pt x="2" y="70"/>
                    <a:pt x="0" y="36"/>
                    <a:pt x="11" y="4"/>
                  </a:cubicBezTo>
                  <a:cubicBezTo>
                    <a:pt x="12" y="1"/>
                    <a:pt x="16" y="0"/>
                    <a:pt x="19" y="1"/>
                  </a:cubicBezTo>
                  <a:cubicBezTo>
                    <a:pt x="22" y="2"/>
                    <a:pt x="23" y="5"/>
                    <a:pt x="22" y="8"/>
                  </a:cubicBezTo>
                  <a:cubicBezTo>
                    <a:pt x="12" y="37"/>
                    <a:pt x="14" y="67"/>
                    <a:pt x="27" y="94"/>
                  </a:cubicBezTo>
                  <a:cubicBezTo>
                    <a:pt x="41" y="121"/>
                    <a:pt x="64" y="142"/>
                    <a:pt x="92" y="152"/>
                  </a:cubicBezTo>
                  <a:cubicBezTo>
                    <a:pt x="96" y="153"/>
                    <a:pt x="97" y="157"/>
                    <a:pt x="96" y="160"/>
                  </a:cubicBezTo>
                  <a:cubicBezTo>
                    <a:pt x="95" y="162"/>
                    <a:pt x="93" y="164"/>
                    <a:pt x="90" y="1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39" name="Group 81">
            <a:extLst>
              <a:ext uri="{FF2B5EF4-FFF2-40B4-BE49-F238E27FC236}">
                <a16:creationId xmlns:a16="http://schemas.microsoft.com/office/drawing/2014/main" id="{6F0CCB4D-675F-F14F-99D5-2DD46749B800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98612" y="5509828"/>
            <a:ext cx="450851" cy="449782"/>
            <a:chOff x="1370" y="1720"/>
            <a:chExt cx="426" cy="425"/>
          </a:xfrm>
          <a:solidFill>
            <a:schemeClr val="accent1"/>
          </a:solidFill>
        </p:grpSpPr>
        <p:sp>
          <p:nvSpPr>
            <p:cNvPr id="340" name="Freeform 82">
              <a:extLst>
                <a:ext uri="{FF2B5EF4-FFF2-40B4-BE49-F238E27FC236}">
                  <a16:creationId xmlns:a16="http://schemas.microsoft.com/office/drawing/2014/main" id="{AFD37094-822A-F447-8CE7-9F103F9603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755"/>
              <a:ext cx="426" cy="390"/>
            </a:xfrm>
            <a:custGeom>
              <a:avLst/>
              <a:gdLst>
                <a:gd name="T0" fmla="*/ 282 w 288"/>
                <a:gd name="T1" fmla="*/ 264 h 264"/>
                <a:gd name="T2" fmla="*/ 6 w 288"/>
                <a:gd name="T3" fmla="*/ 264 h 264"/>
                <a:gd name="T4" fmla="*/ 0 w 288"/>
                <a:gd name="T5" fmla="*/ 258 h 264"/>
                <a:gd name="T6" fmla="*/ 0 w 288"/>
                <a:gd name="T7" fmla="*/ 6 h 264"/>
                <a:gd name="T8" fmla="*/ 6 w 288"/>
                <a:gd name="T9" fmla="*/ 0 h 264"/>
                <a:gd name="T10" fmla="*/ 54 w 288"/>
                <a:gd name="T11" fmla="*/ 0 h 264"/>
                <a:gd name="T12" fmla="*/ 60 w 288"/>
                <a:gd name="T13" fmla="*/ 6 h 264"/>
                <a:gd name="T14" fmla="*/ 54 w 288"/>
                <a:gd name="T15" fmla="*/ 12 h 264"/>
                <a:gd name="T16" fmla="*/ 12 w 288"/>
                <a:gd name="T17" fmla="*/ 12 h 264"/>
                <a:gd name="T18" fmla="*/ 12 w 288"/>
                <a:gd name="T19" fmla="*/ 252 h 264"/>
                <a:gd name="T20" fmla="*/ 276 w 288"/>
                <a:gd name="T21" fmla="*/ 252 h 264"/>
                <a:gd name="T22" fmla="*/ 276 w 288"/>
                <a:gd name="T23" fmla="*/ 12 h 264"/>
                <a:gd name="T24" fmla="*/ 234 w 288"/>
                <a:gd name="T25" fmla="*/ 12 h 264"/>
                <a:gd name="T26" fmla="*/ 228 w 288"/>
                <a:gd name="T27" fmla="*/ 6 h 264"/>
                <a:gd name="T28" fmla="*/ 234 w 288"/>
                <a:gd name="T29" fmla="*/ 0 h 264"/>
                <a:gd name="T30" fmla="*/ 282 w 288"/>
                <a:gd name="T31" fmla="*/ 0 h 264"/>
                <a:gd name="T32" fmla="*/ 288 w 288"/>
                <a:gd name="T33" fmla="*/ 6 h 264"/>
                <a:gd name="T34" fmla="*/ 288 w 288"/>
                <a:gd name="T35" fmla="*/ 258 h 264"/>
                <a:gd name="T36" fmla="*/ 282 w 288"/>
                <a:gd name="T37" fmla="*/ 264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88" h="264">
                  <a:moveTo>
                    <a:pt x="282" y="264"/>
                  </a:moveTo>
                  <a:cubicBezTo>
                    <a:pt x="6" y="264"/>
                    <a:pt x="6" y="264"/>
                    <a:pt x="6" y="264"/>
                  </a:cubicBezTo>
                  <a:cubicBezTo>
                    <a:pt x="3" y="264"/>
                    <a:pt x="0" y="261"/>
                    <a:pt x="0" y="258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0" y="2"/>
                    <a:pt x="60" y="6"/>
                  </a:cubicBezTo>
                  <a:cubicBezTo>
                    <a:pt x="60" y="9"/>
                    <a:pt x="58" y="12"/>
                    <a:pt x="54" y="12"/>
                  </a:cubicBezTo>
                  <a:cubicBezTo>
                    <a:pt x="12" y="12"/>
                    <a:pt x="12" y="12"/>
                    <a:pt x="12" y="12"/>
                  </a:cubicBezTo>
                  <a:cubicBezTo>
                    <a:pt x="12" y="252"/>
                    <a:pt x="12" y="252"/>
                    <a:pt x="12" y="252"/>
                  </a:cubicBezTo>
                  <a:cubicBezTo>
                    <a:pt x="276" y="252"/>
                    <a:pt x="276" y="252"/>
                    <a:pt x="276" y="252"/>
                  </a:cubicBezTo>
                  <a:cubicBezTo>
                    <a:pt x="276" y="12"/>
                    <a:pt x="276" y="12"/>
                    <a:pt x="276" y="12"/>
                  </a:cubicBezTo>
                  <a:cubicBezTo>
                    <a:pt x="234" y="12"/>
                    <a:pt x="234" y="12"/>
                    <a:pt x="234" y="12"/>
                  </a:cubicBezTo>
                  <a:cubicBezTo>
                    <a:pt x="231" y="12"/>
                    <a:pt x="228" y="9"/>
                    <a:pt x="228" y="6"/>
                  </a:cubicBezTo>
                  <a:cubicBezTo>
                    <a:pt x="228" y="2"/>
                    <a:pt x="231" y="0"/>
                    <a:pt x="234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258"/>
                    <a:pt x="288" y="258"/>
                    <a:pt x="288" y="258"/>
                  </a:cubicBezTo>
                  <a:cubicBezTo>
                    <a:pt x="288" y="261"/>
                    <a:pt x="286" y="264"/>
                    <a:pt x="282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1" name="Freeform 83">
              <a:extLst>
                <a:ext uri="{FF2B5EF4-FFF2-40B4-BE49-F238E27FC236}">
                  <a16:creationId xmlns:a16="http://schemas.microsoft.com/office/drawing/2014/main" id="{3422F472-FD2E-E146-B0EE-B299A1CAE08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41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2" name="Freeform 84">
              <a:extLst>
                <a:ext uri="{FF2B5EF4-FFF2-40B4-BE49-F238E27FC236}">
                  <a16:creationId xmlns:a16="http://schemas.microsoft.com/office/drawing/2014/main" id="{A5C0B545-2E7A-5941-9C66-99945E3792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4" y="1720"/>
              <a:ext cx="71" cy="89"/>
            </a:xfrm>
            <a:custGeom>
              <a:avLst/>
              <a:gdLst>
                <a:gd name="T0" fmla="*/ 42 w 48"/>
                <a:gd name="T1" fmla="*/ 60 h 60"/>
                <a:gd name="T2" fmla="*/ 6 w 48"/>
                <a:gd name="T3" fmla="*/ 60 h 60"/>
                <a:gd name="T4" fmla="*/ 0 w 48"/>
                <a:gd name="T5" fmla="*/ 54 h 60"/>
                <a:gd name="T6" fmla="*/ 0 w 48"/>
                <a:gd name="T7" fmla="*/ 6 h 60"/>
                <a:gd name="T8" fmla="*/ 6 w 48"/>
                <a:gd name="T9" fmla="*/ 0 h 60"/>
                <a:gd name="T10" fmla="*/ 42 w 48"/>
                <a:gd name="T11" fmla="*/ 0 h 60"/>
                <a:gd name="T12" fmla="*/ 48 w 48"/>
                <a:gd name="T13" fmla="*/ 6 h 60"/>
                <a:gd name="T14" fmla="*/ 48 w 48"/>
                <a:gd name="T15" fmla="*/ 54 h 60"/>
                <a:gd name="T16" fmla="*/ 42 w 48"/>
                <a:gd name="T17" fmla="*/ 60 h 60"/>
                <a:gd name="T18" fmla="*/ 12 w 48"/>
                <a:gd name="T19" fmla="*/ 48 h 60"/>
                <a:gd name="T20" fmla="*/ 36 w 48"/>
                <a:gd name="T21" fmla="*/ 48 h 60"/>
                <a:gd name="T22" fmla="*/ 36 w 48"/>
                <a:gd name="T23" fmla="*/ 12 h 60"/>
                <a:gd name="T24" fmla="*/ 12 w 48"/>
                <a:gd name="T25" fmla="*/ 12 h 60"/>
                <a:gd name="T26" fmla="*/ 12 w 48"/>
                <a:gd name="T27" fmla="*/ 48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8" h="60">
                  <a:moveTo>
                    <a:pt x="42" y="60"/>
                  </a:moveTo>
                  <a:cubicBezTo>
                    <a:pt x="6" y="60"/>
                    <a:pt x="6" y="60"/>
                    <a:pt x="6" y="60"/>
                  </a:cubicBezTo>
                  <a:cubicBezTo>
                    <a:pt x="3" y="60"/>
                    <a:pt x="0" y="57"/>
                    <a:pt x="0" y="54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6" y="0"/>
                    <a:pt x="48" y="2"/>
                    <a:pt x="48" y="6"/>
                  </a:cubicBezTo>
                  <a:cubicBezTo>
                    <a:pt x="48" y="54"/>
                    <a:pt x="48" y="54"/>
                    <a:pt x="48" y="54"/>
                  </a:cubicBezTo>
                  <a:cubicBezTo>
                    <a:pt x="48" y="57"/>
                    <a:pt x="46" y="60"/>
                    <a:pt x="42" y="60"/>
                  </a:cubicBezTo>
                  <a:close/>
                  <a:moveTo>
                    <a:pt x="12" y="48"/>
                  </a:moveTo>
                  <a:cubicBezTo>
                    <a:pt x="36" y="48"/>
                    <a:pt x="36" y="48"/>
                    <a:pt x="36" y="48"/>
                  </a:cubicBezTo>
                  <a:cubicBezTo>
                    <a:pt x="36" y="12"/>
                    <a:pt x="36" y="12"/>
                    <a:pt x="36" y="12"/>
                  </a:cubicBezTo>
                  <a:cubicBezTo>
                    <a:pt x="12" y="12"/>
                    <a:pt x="12" y="12"/>
                    <a:pt x="12" y="12"/>
                  </a:cubicBezTo>
                  <a:lnTo>
                    <a:pt x="12" y="4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3" name="Freeform 85">
              <a:extLst>
                <a:ext uri="{FF2B5EF4-FFF2-40B4-BE49-F238E27FC236}">
                  <a16:creationId xmlns:a16="http://schemas.microsoft.com/office/drawing/2014/main" id="{374CD6E2-C0BA-8E40-A449-820C4406F1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5" y="1755"/>
              <a:ext cx="177" cy="18"/>
            </a:xfrm>
            <a:custGeom>
              <a:avLst/>
              <a:gdLst>
                <a:gd name="T0" fmla="*/ 114 w 120"/>
                <a:gd name="T1" fmla="*/ 12 h 12"/>
                <a:gd name="T2" fmla="*/ 6 w 120"/>
                <a:gd name="T3" fmla="*/ 12 h 12"/>
                <a:gd name="T4" fmla="*/ 0 w 120"/>
                <a:gd name="T5" fmla="*/ 6 h 12"/>
                <a:gd name="T6" fmla="*/ 6 w 120"/>
                <a:gd name="T7" fmla="*/ 0 h 12"/>
                <a:gd name="T8" fmla="*/ 114 w 120"/>
                <a:gd name="T9" fmla="*/ 0 h 12"/>
                <a:gd name="T10" fmla="*/ 120 w 120"/>
                <a:gd name="T11" fmla="*/ 6 h 12"/>
                <a:gd name="T12" fmla="*/ 114 w 12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0" h="12">
                  <a:moveTo>
                    <a:pt x="11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14" y="0"/>
                    <a:pt x="114" y="0"/>
                    <a:pt x="114" y="0"/>
                  </a:cubicBezTo>
                  <a:cubicBezTo>
                    <a:pt x="118" y="0"/>
                    <a:pt x="120" y="2"/>
                    <a:pt x="120" y="6"/>
                  </a:cubicBezTo>
                  <a:cubicBezTo>
                    <a:pt x="120" y="9"/>
                    <a:pt x="118" y="12"/>
                    <a:pt x="11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4" name="Freeform 86">
              <a:extLst>
                <a:ext uri="{FF2B5EF4-FFF2-40B4-BE49-F238E27FC236}">
                  <a16:creationId xmlns:a16="http://schemas.microsoft.com/office/drawing/2014/main" id="{5650B1E9-10A3-734D-9AC1-8B333A3567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0" y="1844"/>
              <a:ext cx="426" cy="18"/>
            </a:xfrm>
            <a:custGeom>
              <a:avLst/>
              <a:gdLst>
                <a:gd name="T0" fmla="*/ 282 w 288"/>
                <a:gd name="T1" fmla="*/ 12 h 12"/>
                <a:gd name="T2" fmla="*/ 6 w 288"/>
                <a:gd name="T3" fmla="*/ 12 h 12"/>
                <a:gd name="T4" fmla="*/ 0 w 288"/>
                <a:gd name="T5" fmla="*/ 6 h 12"/>
                <a:gd name="T6" fmla="*/ 6 w 288"/>
                <a:gd name="T7" fmla="*/ 0 h 12"/>
                <a:gd name="T8" fmla="*/ 282 w 288"/>
                <a:gd name="T9" fmla="*/ 0 h 12"/>
                <a:gd name="T10" fmla="*/ 288 w 288"/>
                <a:gd name="T11" fmla="*/ 6 h 12"/>
                <a:gd name="T12" fmla="*/ 282 w 288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8" h="12">
                  <a:moveTo>
                    <a:pt x="282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82" y="0"/>
                    <a:pt x="282" y="0"/>
                    <a:pt x="282" y="0"/>
                  </a:cubicBezTo>
                  <a:cubicBezTo>
                    <a:pt x="286" y="0"/>
                    <a:pt x="288" y="2"/>
                    <a:pt x="288" y="6"/>
                  </a:cubicBezTo>
                  <a:cubicBezTo>
                    <a:pt x="288" y="9"/>
                    <a:pt x="286" y="12"/>
                    <a:pt x="282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5" name="Freeform 87">
              <a:extLst>
                <a:ext uri="{FF2B5EF4-FFF2-40B4-BE49-F238E27FC236}">
                  <a16:creationId xmlns:a16="http://schemas.microsoft.com/office/drawing/2014/main" id="{4B7887F8-0B63-E948-966D-617614E80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7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6" name="Freeform 88">
              <a:extLst>
                <a:ext uri="{FF2B5EF4-FFF2-40B4-BE49-F238E27FC236}">
                  <a16:creationId xmlns:a16="http://schemas.microsoft.com/office/drawing/2014/main" id="{ABE6E62F-E613-A74D-B3A8-299734AD8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7" name="Freeform 89">
              <a:extLst>
                <a:ext uri="{FF2B5EF4-FFF2-40B4-BE49-F238E27FC236}">
                  <a16:creationId xmlns:a16="http://schemas.microsoft.com/office/drawing/2014/main" id="{695E4311-FAD6-9945-AF11-C24EB5180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4" y="1879"/>
              <a:ext cx="18" cy="231"/>
            </a:xfrm>
            <a:custGeom>
              <a:avLst/>
              <a:gdLst>
                <a:gd name="T0" fmla="*/ 6 w 12"/>
                <a:gd name="T1" fmla="*/ 156 h 156"/>
                <a:gd name="T2" fmla="*/ 0 w 12"/>
                <a:gd name="T3" fmla="*/ 150 h 156"/>
                <a:gd name="T4" fmla="*/ 0 w 12"/>
                <a:gd name="T5" fmla="*/ 6 h 156"/>
                <a:gd name="T6" fmla="*/ 6 w 12"/>
                <a:gd name="T7" fmla="*/ 0 h 156"/>
                <a:gd name="T8" fmla="*/ 12 w 12"/>
                <a:gd name="T9" fmla="*/ 6 h 156"/>
                <a:gd name="T10" fmla="*/ 12 w 12"/>
                <a:gd name="T11" fmla="*/ 150 h 156"/>
                <a:gd name="T12" fmla="*/ 6 w 12"/>
                <a:gd name="T13" fmla="*/ 156 h 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56">
                  <a:moveTo>
                    <a:pt x="6" y="156"/>
                  </a:moveTo>
                  <a:cubicBezTo>
                    <a:pt x="3" y="156"/>
                    <a:pt x="0" y="153"/>
                    <a:pt x="0" y="15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10" y="0"/>
                    <a:pt x="12" y="2"/>
                    <a:pt x="12" y="6"/>
                  </a:cubicBezTo>
                  <a:cubicBezTo>
                    <a:pt x="12" y="150"/>
                    <a:pt x="12" y="150"/>
                    <a:pt x="12" y="150"/>
                  </a:cubicBezTo>
                  <a:cubicBezTo>
                    <a:pt x="12" y="153"/>
                    <a:pt x="10" y="156"/>
                    <a:pt x="6" y="15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8" name="Freeform 90">
              <a:extLst>
                <a:ext uri="{FF2B5EF4-FFF2-40B4-BE49-F238E27FC236}">
                  <a16:creationId xmlns:a16="http://schemas.microsoft.com/office/drawing/2014/main" id="{F6332ED2-95E6-314D-B133-3718ED39BF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15"/>
              <a:ext cx="355" cy="18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49" name="Freeform 91">
              <a:extLst>
                <a:ext uri="{FF2B5EF4-FFF2-40B4-BE49-F238E27FC236}">
                  <a16:creationId xmlns:a16="http://schemas.microsoft.com/office/drawing/2014/main" id="{6A20710A-A127-3045-90AC-4BEF3E718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1986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  <p:sp>
          <p:nvSpPr>
            <p:cNvPr id="350" name="Freeform 92">
              <a:extLst>
                <a:ext uri="{FF2B5EF4-FFF2-40B4-BE49-F238E27FC236}">
                  <a16:creationId xmlns:a16="http://schemas.microsoft.com/office/drawing/2014/main" id="{D7659633-77CA-5343-AA5A-F95F88663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" y="2057"/>
              <a:ext cx="355" cy="17"/>
            </a:xfrm>
            <a:custGeom>
              <a:avLst/>
              <a:gdLst>
                <a:gd name="T0" fmla="*/ 234 w 240"/>
                <a:gd name="T1" fmla="*/ 12 h 12"/>
                <a:gd name="T2" fmla="*/ 6 w 240"/>
                <a:gd name="T3" fmla="*/ 12 h 12"/>
                <a:gd name="T4" fmla="*/ 0 w 240"/>
                <a:gd name="T5" fmla="*/ 6 h 12"/>
                <a:gd name="T6" fmla="*/ 6 w 240"/>
                <a:gd name="T7" fmla="*/ 0 h 12"/>
                <a:gd name="T8" fmla="*/ 234 w 240"/>
                <a:gd name="T9" fmla="*/ 0 h 12"/>
                <a:gd name="T10" fmla="*/ 240 w 240"/>
                <a:gd name="T11" fmla="*/ 6 h 12"/>
                <a:gd name="T12" fmla="*/ 234 w 240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0" h="12">
                  <a:moveTo>
                    <a:pt x="234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2"/>
                    <a:pt x="3" y="0"/>
                    <a:pt x="6" y="0"/>
                  </a:cubicBezTo>
                  <a:cubicBezTo>
                    <a:pt x="234" y="0"/>
                    <a:pt x="234" y="0"/>
                    <a:pt x="234" y="0"/>
                  </a:cubicBezTo>
                  <a:cubicBezTo>
                    <a:pt x="238" y="0"/>
                    <a:pt x="240" y="2"/>
                    <a:pt x="240" y="6"/>
                  </a:cubicBezTo>
                  <a:cubicBezTo>
                    <a:pt x="240" y="9"/>
                    <a:pt x="238" y="12"/>
                    <a:pt x="234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j-lt"/>
              </a:endParaRPr>
            </a:p>
          </p:txBody>
        </p:sp>
      </p:grpSp>
      <p:sp>
        <p:nvSpPr>
          <p:cNvPr id="351" name="Freeform 144">
            <a:extLst>
              <a:ext uri="{FF2B5EF4-FFF2-40B4-BE49-F238E27FC236}">
                <a16:creationId xmlns:a16="http://schemas.microsoft.com/office/drawing/2014/main" id="{887C956D-5C6A-EF41-B68E-293B826857D7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2171887" y="1915146"/>
            <a:ext cx="274440" cy="529622"/>
          </a:xfrm>
          <a:custGeom>
            <a:avLst/>
            <a:gdLst>
              <a:gd name="T0" fmla="*/ 116 w 154"/>
              <a:gd name="T1" fmla="*/ 167 h 297"/>
              <a:gd name="T2" fmla="*/ 83 w 154"/>
              <a:gd name="T3" fmla="*/ 119 h 297"/>
              <a:gd name="T4" fmla="*/ 83 w 154"/>
              <a:gd name="T5" fmla="*/ 18 h 297"/>
              <a:gd name="T6" fmla="*/ 83 w 154"/>
              <a:gd name="T7" fmla="*/ 17 h 297"/>
              <a:gd name="T8" fmla="*/ 83 w 154"/>
              <a:gd name="T9" fmla="*/ 17 h 297"/>
              <a:gd name="T10" fmla="*/ 109 w 154"/>
              <a:gd name="T11" fmla="*/ 34 h 297"/>
              <a:gd name="T12" fmla="*/ 118 w 154"/>
              <a:gd name="T13" fmla="*/ 33 h 297"/>
              <a:gd name="T14" fmla="*/ 119 w 154"/>
              <a:gd name="T15" fmla="*/ 30 h 297"/>
              <a:gd name="T16" fmla="*/ 116 w 154"/>
              <a:gd name="T17" fmla="*/ 25 h 297"/>
              <a:gd name="T18" fmla="*/ 80 w 154"/>
              <a:gd name="T19" fmla="*/ 1 h 297"/>
              <a:gd name="T20" fmla="*/ 80 w 154"/>
              <a:gd name="T21" fmla="*/ 1 h 297"/>
              <a:gd name="T22" fmla="*/ 80 w 154"/>
              <a:gd name="T23" fmla="*/ 1 h 297"/>
              <a:gd name="T24" fmla="*/ 80 w 154"/>
              <a:gd name="T25" fmla="*/ 1 h 297"/>
              <a:gd name="T26" fmla="*/ 79 w 154"/>
              <a:gd name="T27" fmla="*/ 0 h 297"/>
              <a:gd name="T28" fmla="*/ 79 w 154"/>
              <a:gd name="T29" fmla="*/ 0 h 297"/>
              <a:gd name="T30" fmla="*/ 77 w 154"/>
              <a:gd name="T31" fmla="*/ 0 h 297"/>
              <a:gd name="T32" fmla="*/ 77 w 154"/>
              <a:gd name="T33" fmla="*/ 0 h 297"/>
              <a:gd name="T34" fmla="*/ 76 w 154"/>
              <a:gd name="T35" fmla="*/ 0 h 297"/>
              <a:gd name="T36" fmla="*/ 75 w 154"/>
              <a:gd name="T37" fmla="*/ 0 h 297"/>
              <a:gd name="T38" fmla="*/ 74 w 154"/>
              <a:gd name="T39" fmla="*/ 1 h 297"/>
              <a:gd name="T40" fmla="*/ 74 w 154"/>
              <a:gd name="T41" fmla="*/ 1 h 297"/>
              <a:gd name="T42" fmla="*/ 74 w 154"/>
              <a:gd name="T43" fmla="*/ 1 h 297"/>
              <a:gd name="T44" fmla="*/ 74 w 154"/>
              <a:gd name="T45" fmla="*/ 1 h 297"/>
              <a:gd name="T46" fmla="*/ 38 w 154"/>
              <a:gd name="T47" fmla="*/ 25 h 297"/>
              <a:gd name="T48" fmla="*/ 37 w 154"/>
              <a:gd name="T49" fmla="*/ 33 h 297"/>
              <a:gd name="T50" fmla="*/ 45 w 154"/>
              <a:gd name="T51" fmla="*/ 34 h 297"/>
              <a:gd name="T52" fmla="*/ 71 w 154"/>
              <a:gd name="T53" fmla="*/ 17 h 297"/>
              <a:gd name="T54" fmla="*/ 71 w 154"/>
              <a:gd name="T55" fmla="*/ 17 h 297"/>
              <a:gd name="T56" fmla="*/ 71 w 154"/>
              <a:gd name="T57" fmla="*/ 18 h 297"/>
              <a:gd name="T58" fmla="*/ 71 w 154"/>
              <a:gd name="T59" fmla="*/ 119 h 297"/>
              <a:gd name="T60" fmla="*/ 38 w 154"/>
              <a:gd name="T61" fmla="*/ 167 h 297"/>
              <a:gd name="T62" fmla="*/ 0 w 154"/>
              <a:gd name="T63" fmla="*/ 226 h 297"/>
              <a:gd name="T64" fmla="*/ 0 w 154"/>
              <a:gd name="T65" fmla="*/ 255 h 297"/>
              <a:gd name="T66" fmla="*/ 0 w 154"/>
              <a:gd name="T67" fmla="*/ 280 h 297"/>
              <a:gd name="T68" fmla="*/ 0 w 154"/>
              <a:gd name="T69" fmla="*/ 291 h 297"/>
              <a:gd name="T70" fmla="*/ 6 w 154"/>
              <a:gd name="T71" fmla="*/ 297 h 297"/>
              <a:gd name="T72" fmla="*/ 12 w 154"/>
              <a:gd name="T73" fmla="*/ 291 h 297"/>
              <a:gd name="T74" fmla="*/ 12 w 154"/>
              <a:gd name="T75" fmla="*/ 280 h 297"/>
              <a:gd name="T76" fmla="*/ 12 w 154"/>
              <a:gd name="T77" fmla="*/ 280 h 297"/>
              <a:gd name="T78" fmla="*/ 12 w 154"/>
              <a:gd name="T79" fmla="*/ 226 h 297"/>
              <a:gd name="T80" fmla="*/ 45 w 154"/>
              <a:gd name="T81" fmla="*/ 177 h 297"/>
              <a:gd name="T82" fmla="*/ 77 w 154"/>
              <a:gd name="T83" fmla="*/ 146 h 297"/>
              <a:gd name="T84" fmla="*/ 109 w 154"/>
              <a:gd name="T85" fmla="*/ 177 h 297"/>
              <a:gd name="T86" fmla="*/ 142 w 154"/>
              <a:gd name="T87" fmla="*/ 226 h 297"/>
              <a:gd name="T88" fmla="*/ 142 w 154"/>
              <a:gd name="T89" fmla="*/ 280 h 297"/>
              <a:gd name="T90" fmla="*/ 142 w 154"/>
              <a:gd name="T91" fmla="*/ 280 h 297"/>
              <a:gd name="T92" fmla="*/ 142 w 154"/>
              <a:gd name="T93" fmla="*/ 291 h 297"/>
              <a:gd name="T94" fmla="*/ 148 w 154"/>
              <a:gd name="T95" fmla="*/ 297 h 297"/>
              <a:gd name="T96" fmla="*/ 154 w 154"/>
              <a:gd name="T97" fmla="*/ 291 h 297"/>
              <a:gd name="T98" fmla="*/ 154 w 154"/>
              <a:gd name="T99" fmla="*/ 280 h 297"/>
              <a:gd name="T100" fmla="*/ 154 w 154"/>
              <a:gd name="T101" fmla="*/ 255 h 297"/>
              <a:gd name="T102" fmla="*/ 154 w 154"/>
              <a:gd name="T103" fmla="*/ 226 h 297"/>
              <a:gd name="T104" fmla="*/ 116 w 154"/>
              <a:gd name="T105" fmla="*/ 167 h 2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54" h="297">
                <a:moveTo>
                  <a:pt x="116" y="167"/>
                </a:moveTo>
                <a:cubicBezTo>
                  <a:pt x="98" y="156"/>
                  <a:pt x="83" y="146"/>
                  <a:pt x="83" y="119"/>
                </a:cubicBezTo>
                <a:cubicBezTo>
                  <a:pt x="83" y="18"/>
                  <a:pt x="83" y="18"/>
                  <a:pt x="83" y="18"/>
                </a:cubicBezTo>
                <a:cubicBezTo>
                  <a:pt x="83" y="18"/>
                  <a:pt x="83" y="17"/>
                  <a:pt x="83" y="17"/>
                </a:cubicBezTo>
                <a:cubicBezTo>
                  <a:pt x="83" y="17"/>
                  <a:pt x="83" y="17"/>
                  <a:pt x="83" y="17"/>
                </a:cubicBezTo>
                <a:cubicBezTo>
                  <a:pt x="109" y="34"/>
                  <a:pt x="109" y="34"/>
                  <a:pt x="109" y="34"/>
                </a:cubicBezTo>
                <a:cubicBezTo>
                  <a:pt x="112" y="36"/>
                  <a:pt x="116" y="36"/>
                  <a:pt x="118" y="33"/>
                </a:cubicBezTo>
                <a:cubicBezTo>
                  <a:pt x="118" y="32"/>
                  <a:pt x="119" y="31"/>
                  <a:pt x="119" y="30"/>
                </a:cubicBezTo>
                <a:cubicBezTo>
                  <a:pt x="119" y="28"/>
                  <a:pt x="118" y="26"/>
                  <a:pt x="116" y="25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80" y="1"/>
                  <a:pt x="80" y="1"/>
                </a:cubicBezTo>
                <a:cubicBezTo>
                  <a:pt x="80" y="1"/>
                  <a:pt x="79" y="0"/>
                  <a:pt x="79" y="0"/>
                </a:cubicBezTo>
                <a:cubicBezTo>
                  <a:pt x="79" y="0"/>
                  <a:pt x="79" y="0"/>
                  <a:pt x="79" y="0"/>
                </a:cubicBezTo>
                <a:cubicBezTo>
                  <a:pt x="78" y="0"/>
                  <a:pt x="78" y="0"/>
                  <a:pt x="77" y="0"/>
                </a:cubicBezTo>
                <a:cubicBezTo>
                  <a:pt x="77" y="0"/>
                  <a:pt x="77" y="0"/>
                  <a:pt x="77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75" y="0"/>
                  <a:pt x="75" y="0"/>
                  <a:pt x="75" y="0"/>
                </a:cubicBezTo>
                <a:cubicBezTo>
                  <a:pt x="75" y="0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74" y="1"/>
                  <a:pt x="74" y="1"/>
                  <a:pt x="74" y="1"/>
                </a:cubicBezTo>
                <a:cubicBezTo>
                  <a:pt x="38" y="25"/>
                  <a:pt x="38" y="25"/>
                  <a:pt x="38" y="25"/>
                </a:cubicBezTo>
                <a:cubicBezTo>
                  <a:pt x="35" y="26"/>
                  <a:pt x="35" y="30"/>
                  <a:pt x="37" y="33"/>
                </a:cubicBezTo>
                <a:cubicBezTo>
                  <a:pt x="38" y="36"/>
                  <a:pt x="42" y="36"/>
                  <a:pt x="45" y="34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7"/>
                  <a:pt x="71" y="17"/>
                </a:cubicBezTo>
                <a:cubicBezTo>
                  <a:pt x="71" y="17"/>
                  <a:pt x="71" y="18"/>
                  <a:pt x="71" y="18"/>
                </a:cubicBezTo>
                <a:cubicBezTo>
                  <a:pt x="71" y="119"/>
                  <a:pt x="71" y="119"/>
                  <a:pt x="71" y="119"/>
                </a:cubicBezTo>
                <a:cubicBezTo>
                  <a:pt x="71" y="146"/>
                  <a:pt x="56" y="156"/>
                  <a:pt x="38" y="167"/>
                </a:cubicBezTo>
                <a:cubicBezTo>
                  <a:pt x="20" y="179"/>
                  <a:pt x="0" y="193"/>
                  <a:pt x="0" y="226"/>
                </a:cubicBezTo>
                <a:cubicBezTo>
                  <a:pt x="0" y="255"/>
                  <a:pt x="0" y="255"/>
                  <a:pt x="0" y="255"/>
                </a:cubicBezTo>
                <a:cubicBezTo>
                  <a:pt x="0" y="280"/>
                  <a:pt x="0" y="280"/>
                  <a:pt x="0" y="280"/>
                </a:cubicBezTo>
                <a:cubicBezTo>
                  <a:pt x="0" y="291"/>
                  <a:pt x="0" y="291"/>
                  <a:pt x="0" y="291"/>
                </a:cubicBezTo>
                <a:cubicBezTo>
                  <a:pt x="0" y="294"/>
                  <a:pt x="3" y="297"/>
                  <a:pt x="6" y="297"/>
                </a:cubicBezTo>
                <a:cubicBezTo>
                  <a:pt x="9" y="297"/>
                  <a:pt x="12" y="294"/>
                  <a:pt x="12" y="291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80"/>
                  <a:pt x="12" y="280"/>
                  <a:pt x="12" y="280"/>
                </a:cubicBezTo>
                <a:cubicBezTo>
                  <a:pt x="12" y="226"/>
                  <a:pt x="12" y="226"/>
                  <a:pt x="12" y="226"/>
                </a:cubicBezTo>
                <a:cubicBezTo>
                  <a:pt x="12" y="199"/>
                  <a:pt x="27" y="189"/>
                  <a:pt x="45" y="177"/>
                </a:cubicBezTo>
                <a:cubicBezTo>
                  <a:pt x="57" y="169"/>
                  <a:pt x="70" y="161"/>
                  <a:pt x="77" y="146"/>
                </a:cubicBezTo>
                <a:cubicBezTo>
                  <a:pt x="84" y="161"/>
                  <a:pt x="97" y="169"/>
                  <a:pt x="109" y="177"/>
                </a:cubicBezTo>
                <a:cubicBezTo>
                  <a:pt x="127" y="189"/>
                  <a:pt x="142" y="199"/>
                  <a:pt x="142" y="226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80"/>
                  <a:pt x="142" y="280"/>
                  <a:pt x="142" y="280"/>
                </a:cubicBezTo>
                <a:cubicBezTo>
                  <a:pt x="142" y="291"/>
                  <a:pt x="142" y="291"/>
                  <a:pt x="142" y="291"/>
                </a:cubicBezTo>
                <a:cubicBezTo>
                  <a:pt x="142" y="294"/>
                  <a:pt x="145" y="297"/>
                  <a:pt x="148" y="297"/>
                </a:cubicBezTo>
                <a:cubicBezTo>
                  <a:pt x="152" y="297"/>
                  <a:pt x="154" y="294"/>
                  <a:pt x="154" y="291"/>
                </a:cubicBezTo>
                <a:cubicBezTo>
                  <a:pt x="154" y="280"/>
                  <a:pt x="154" y="280"/>
                  <a:pt x="154" y="280"/>
                </a:cubicBezTo>
                <a:cubicBezTo>
                  <a:pt x="154" y="255"/>
                  <a:pt x="154" y="255"/>
                  <a:pt x="154" y="255"/>
                </a:cubicBezTo>
                <a:cubicBezTo>
                  <a:pt x="154" y="226"/>
                  <a:pt x="154" y="226"/>
                  <a:pt x="154" y="226"/>
                </a:cubicBezTo>
                <a:cubicBezTo>
                  <a:pt x="154" y="193"/>
                  <a:pt x="134" y="179"/>
                  <a:pt x="116" y="16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atin typeface="+mj-lt"/>
            </a:endParaRPr>
          </a:p>
        </p:txBody>
      </p:sp>
      <p:grpSp>
        <p:nvGrpSpPr>
          <p:cNvPr id="352" name="Group 351">
            <a:extLst>
              <a:ext uri="{FF2B5EF4-FFF2-40B4-BE49-F238E27FC236}">
                <a16:creationId xmlns:a16="http://schemas.microsoft.com/office/drawing/2014/main" id="{93CF84E6-DB80-C040-8D2B-6B117435B35D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132640" y="1933804"/>
            <a:ext cx="491102" cy="492306"/>
            <a:chOff x="1378" y="455"/>
            <a:chExt cx="408" cy="409"/>
          </a:xfrm>
          <a:solidFill>
            <a:schemeClr val="accent1"/>
          </a:solidFill>
        </p:grpSpPr>
        <p:sp>
          <p:nvSpPr>
            <p:cNvPr id="353" name="Freeform 10">
              <a:extLst>
                <a:ext uri="{FF2B5EF4-FFF2-40B4-BE49-F238E27FC236}">
                  <a16:creationId xmlns:a16="http://schemas.microsoft.com/office/drawing/2014/main" id="{19E0843A-545A-5E44-8AF6-E92D9679B4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12" y="489"/>
              <a:ext cx="340" cy="341"/>
            </a:xfrm>
            <a:custGeom>
              <a:avLst/>
              <a:gdLst>
                <a:gd name="T0" fmla="*/ 115 w 230"/>
                <a:gd name="T1" fmla="*/ 230 h 230"/>
                <a:gd name="T2" fmla="*/ 0 w 230"/>
                <a:gd name="T3" fmla="*/ 115 h 230"/>
                <a:gd name="T4" fmla="*/ 115 w 230"/>
                <a:gd name="T5" fmla="*/ 0 h 230"/>
                <a:gd name="T6" fmla="*/ 230 w 230"/>
                <a:gd name="T7" fmla="*/ 115 h 230"/>
                <a:gd name="T8" fmla="*/ 115 w 230"/>
                <a:gd name="T9" fmla="*/ 230 h 230"/>
                <a:gd name="T10" fmla="*/ 115 w 230"/>
                <a:gd name="T11" fmla="*/ 12 h 230"/>
                <a:gd name="T12" fmla="*/ 12 w 230"/>
                <a:gd name="T13" fmla="*/ 115 h 230"/>
                <a:gd name="T14" fmla="*/ 115 w 230"/>
                <a:gd name="T15" fmla="*/ 218 h 230"/>
                <a:gd name="T16" fmla="*/ 218 w 230"/>
                <a:gd name="T17" fmla="*/ 115 h 230"/>
                <a:gd name="T18" fmla="*/ 115 w 230"/>
                <a:gd name="T19" fmla="*/ 12 h 2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0" h="230">
                  <a:moveTo>
                    <a:pt x="115" y="230"/>
                  </a:moveTo>
                  <a:cubicBezTo>
                    <a:pt x="52" y="230"/>
                    <a:pt x="0" y="178"/>
                    <a:pt x="0" y="115"/>
                  </a:cubicBezTo>
                  <a:cubicBezTo>
                    <a:pt x="0" y="51"/>
                    <a:pt x="52" y="0"/>
                    <a:pt x="115" y="0"/>
                  </a:cubicBezTo>
                  <a:cubicBezTo>
                    <a:pt x="179" y="0"/>
                    <a:pt x="230" y="51"/>
                    <a:pt x="230" y="115"/>
                  </a:cubicBezTo>
                  <a:cubicBezTo>
                    <a:pt x="230" y="178"/>
                    <a:pt x="179" y="230"/>
                    <a:pt x="115" y="230"/>
                  </a:cubicBezTo>
                  <a:close/>
                  <a:moveTo>
                    <a:pt x="115" y="12"/>
                  </a:moveTo>
                  <a:cubicBezTo>
                    <a:pt x="59" y="12"/>
                    <a:pt x="12" y="58"/>
                    <a:pt x="12" y="115"/>
                  </a:cubicBezTo>
                  <a:cubicBezTo>
                    <a:pt x="12" y="172"/>
                    <a:pt x="59" y="218"/>
                    <a:pt x="115" y="218"/>
                  </a:cubicBezTo>
                  <a:cubicBezTo>
                    <a:pt x="172" y="218"/>
                    <a:pt x="218" y="172"/>
                    <a:pt x="218" y="115"/>
                  </a:cubicBezTo>
                  <a:cubicBezTo>
                    <a:pt x="218" y="58"/>
                    <a:pt x="172" y="12"/>
                    <a:pt x="115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4" name="Freeform 11">
              <a:extLst>
                <a:ext uri="{FF2B5EF4-FFF2-40B4-BE49-F238E27FC236}">
                  <a16:creationId xmlns:a16="http://schemas.microsoft.com/office/drawing/2014/main" id="{E215F30D-61AD-A146-85D1-7B02FC0B257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98" y="574"/>
              <a:ext cx="170" cy="170"/>
            </a:xfrm>
            <a:custGeom>
              <a:avLst/>
              <a:gdLst>
                <a:gd name="T0" fmla="*/ 57 w 115"/>
                <a:gd name="T1" fmla="*/ 115 h 115"/>
                <a:gd name="T2" fmla="*/ 0 w 115"/>
                <a:gd name="T3" fmla="*/ 58 h 115"/>
                <a:gd name="T4" fmla="*/ 57 w 115"/>
                <a:gd name="T5" fmla="*/ 0 h 115"/>
                <a:gd name="T6" fmla="*/ 115 w 115"/>
                <a:gd name="T7" fmla="*/ 58 h 115"/>
                <a:gd name="T8" fmla="*/ 57 w 115"/>
                <a:gd name="T9" fmla="*/ 115 h 115"/>
                <a:gd name="T10" fmla="*/ 57 w 115"/>
                <a:gd name="T11" fmla="*/ 12 h 115"/>
                <a:gd name="T12" fmla="*/ 12 w 115"/>
                <a:gd name="T13" fmla="*/ 58 h 115"/>
                <a:gd name="T14" fmla="*/ 57 w 115"/>
                <a:gd name="T15" fmla="*/ 103 h 115"/>
                <a:gd name="T16" fmla="*/ 103 w 115"/>
                <a:gd name="T17" fmla="*/ 58 h 115"/>
                <a:gd name="T18" fmla="*/ 57 w 115"/>
                <a:gd name="T19" fmla="*/ 12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5" h="115">
                  <a:moveTo>
                    <a:pt x="57" y="115"/>
                  </a:moveTo>
                  <a:cubicBezTo>
                    <a:pt x="26" y="115"/>
                    <a:pt x="0" y="90"/>
                    <a:pt x="0" y="58"/>
                  </a:cubicBezTo>
                  <a:cubicBezTo>
                    <a:pt x="0" y="26"/>
                    <a:pt x="26" y="0"/>
                    <a:pt x="57" y="0"/>
                  </a:cubicBezTo>
                  <a:cubicBezTo>
                    <a:pt x="89" y="0"/>
                    <a:pt x="115" y="26"/>
                    <a:pt x="115" y="58"/>
                  </a:cubicBezTo>
                  <a:cubicBezTo>
                    <a:pt x="115" y="90"/>
                    <a:pt x="89" y="115"/>
                    <a:pt x="57" y="115"/>
                  </a:cubicBezTo>
                  <a:close/>
                  <a:moveTo>
                    <a:pt x="57" y="12"/>
                  </a:moveTo>
                  <a:cubicBezTo>
                    <a:pt x="32" y="12"/>
                    <a:pt x="12" y="33"/>
                    <a:pt x="12" y="58"/>
                  </a:cubicBezTo>
                  <a:cubicBezTo>
                    <a:pt x="12" y="83"/>
                    <a:pt x="32" y="103"/>
                    <a:pt x="57" y="103"/>
                  </a:cubicBezTo>
                  <a:cubicBezTo>
                    <a:pt x="83" y="103"/>
                    <a:pt x="103" y="83"/>
                    <a:pt x="103" y="58"/>
                  </a:cubicBezTo>
                  <a:cubicBezTo>
                    <a:pt x="103" y="33"/>
                    <a:pt x="83" y="12"/>
                    <a:pt x="57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5" name="Freeform 12">
              <a:extLst>
                <a:ext uri="{FF2B5EF4-FFF2-40B4-BE49-F238E27FC236}">
                  <a16:creationId xmlns:a16="http://schemas.microsoft.com/office/drawing/2014/main" id="{B99AB6FD-96E3-0141-8570-EF1AD6989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3" y="455"/>
              <a:ext cx="18" cy="409"/>
            </a:xfrm>
            <a:custGeom>
              <a:avLst/>
              <a:gdLst>
                <a:gd name="T0" fmla="*/ 6 w 12"/>
                <a:gd name="T1" fmla="*/ 276 h 276"/>
                <a:gd name="T2" fmla="*/ 0 w 12"/>
                <a:gd name="T3" fmla="*/ 270 h 276"/>
                <a:gd name="T4" fmla="*/ 0 w 12"/>
                <a:gd name="T5" fmla="*/ 6 h 276"/>
                <a:gd name="T6" fmla="*/ 6 w 12"/>
                <a:gd name="T7" fmla="*/ 0 h 276"/>
                <a:gd name="T8" fmla="*/ 12 w 12"/>
                <a:gd name="T9" fmla="*/ 6 h 276"/>
                <a:gd name="T10" fmla="*/ 12 w 12"/>
                <a:gd name="T11" fmla="*/ 270 h 276"/>
                <a:gd name="T12" fmla="*/ 6 w 12"/>
                <a:gd name="T13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276">
                  <a:moveTo>
                    <a:pt x="6" y="276"/>
                  </a:moveTo>
                  <a:cubicBezTo>
                    <a:pt x="3" y="276"/>
                    <a:pt x="0" y="273"/>
                    <a:pt x="0" y="270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10" y="0"/>
                    <a:pt x="12" y="3"/>
                    <a:pt x="12" y="6"/>
                  </a:cubicBezTo>
                  <a:cubicBezTo>
                    <a:pt x="12" y="270"/>
                    <a:pt x="12" y="270"/>
                    <a:pt x="12" y="270"/>
                  </a:cubicBezTo>
                  <a:cubicBezTo>
                    <a:pt x="12" y="273"/>
                    <a:pt x="10" y="276"/>
                    <a:pt x="6" y="2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356" name="Freeform 13">
              <a:extLst>
                <a:ext uri="{FF2B5EF4-FFF2-40B4-BE49-F238E27FC236}">
                  <a16:creationId xmlns:a16="http://schemas.microsoft.com/office/drawing/2014/main" id="{B8756B43-11EC-4C44-B2BA-7B15246B22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8" y="651"/>
              <a:ext cx="408" cy="17"/>
            </a:xfrm>
            <a:custGeom>
              <a:avLst/>
              <a:gdLst>
                <a:gd name="T0" fmla="*/ 270 w 276"/>
                <a:gd name="T1" fmla="*/ 12 h 12"/>
                <a:gd name="T2" fmla="*/ 6 w 276"/>
                <a:gd name="T3" fmla="*/ 12 h 12"/>
                <a:gd name="T4" fmla="*/ 0 w 276"/>
                <a:gd name="T5" fmla="*/ 6 h 12"/>
                <a:gd name="T6" fmla="*/ 6 w 276"/>
                <a:gd name="T7" fmla="*/ 0 h 12"/>
                <a:gd name="T8" fmla="*/ 270 w 276"/>
                <a:gd name="T9" fmla="*/ 0 h 12"/>
                <a:gd name="T10" fmla="*/ 276 w 276"/>
                <a:gd name="T11" fmla="*/ 6 h 12"/>
                <a:gd name="T12" fmla="*/ 270 w 276"/>
                <a:gd name="T13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12">
                  <a:moveTo>
                    <a:pt x="270" y="12"/>
                  </a:moveTo>
                  <a:cubicBezTo>
                    <a:pt x="6" y="12"/>
                    <a:pt x="6" y="12"/>
                    <a:pt x="6" y="12"/>
                  </a:cubicBezTo>
                  <a:cubicBezTo>
                    <a:pt x="3" y="12"/>
                    <a:pt x="0" y="9"/>
                    <a:pt x="0" y="6"/>
                  </a:cubicBezTo>
                  <a:cubicBezTo>
                    <a:pt x="0" y="3"/>
                    <a:pt x="3" y="0"/>
                    <a:pt x="6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74" y="0"/>
                    <a:pt x="276" y="3"/>
                    <a:pt x="276" y="6"/>
                  </a:cubicBezTo>
                  <a:cubicBezTo>
                    <a:pt x="276" y="9"/>
                    <a:pt x="274" y="12"/>
                    <a:pt x="27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357" name="Group 60">
            <a:extLst>
              <a:ext uri="{FF2B5EF4-FFF2-40B4-BE49-F238E27FC236}">
                <a16:creationId xmlns:a16="http://schemas.microsoft.com/office/drawing/2014/main" id="{3B66017D-AE30-3842-A30B-430AD751F9D3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334652" y="5494451"/>
            <a:ext cx="481666" cy="480536"/>
            <a:chOff x="348" y="1721"/>
            <a:chExt cx="426" cy="425"/>
          </a:xfrm>
          <a:solidFill>
            <a:schemeClr val="accent1"/>
          </a:solidFill>
        </p:grpSpPr>
        <p:sp>
          <p:nvSpPr>
            <p:cNvPr id="358" name="Freeform 61">
              <a:extLst>
                <a:ext uri="{FF2B5EF4-FFF2-40B4-BE49-F238E27FC236}">
                  <a16:creationId xmlns:a16="http://schemas.microsoft.com/office/drawing/2014/main" id="{2C5B2D4E-1F4D-CB46-A341-2B749AC7F1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48" y="1721"/>
              <a:ext cx="373" cy="372"/>
            </a:xfrm>
            <a:custGeom>
              <a:avLst/>
              <a:gdLst>
                <a:gd name="T0" fmla="*/ 126 w 252"/>
                <a:gd name="T1" fmla="*/ 252 h 252"/>
                <a:gd name="T2" fmla="*/ 0 w 252"/>
                <a:gd name="T3" fmla="*/ 126 h 252"/>
                <a:gd name="T4" fmla="*/ 126 w 252"/>
                <a:gd name="T5" fmla="*/ 0 h 252"/>
                <a:gd name="T6" fmla="*/ 252 w 252"/>
                <a:gd name="T7" fmla="*/ 126 h 252"/>
                <a:gd name="T8" fmla="*/ 126 w 252"/>
                <a:gd name="T9" fmla="*/ 252 h 252"/>
                <a:gd name="T10" fmla="*/ 126 w 252"/>
                <a:gd name="T11" fmla="*/ 12 h 252"/>
                <a:gd name="T12" fmla="*/ 12 w 252"/>
                <a:gd name="T13" fmla="*/ 126 h 252"/>
                <a:gd name="T14" fmla="*/ 126 w 252"/>
                <a:gd name="T15" fmla="*/ 240 h 252"/>
                <a:gd name="T16" fmla="*/ 240 w 252"/>
                <a:gd name="T17" fmla="*/ 126 h 252"/>
                <a:gd name="T18" fmla="*/ 126 w 252"/>
                <a:gd name="T19" fmla="*/ 1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2" h="252">
                  <a:moveTo>
                    <a:pt x="126" y="252"/>
                  </a:moveTo>
                  <a:cubicBezTo>
                    <a:pt x="56" y="252"/>
                    <a:pt x="0" y="195"/>
                    <a:pt x="0" y="126"/>
                  </a:cubicBezTo>
                  <a:cubicBezTo>
                    <a:pt x="0" y="56"/>
                    <a:pt x="56" y="0"/>
                    <a:pt x="126" y="0"/>
                  </a:cubicBezTo>
                  <a:cubicBezTo>
                    <a:pt x="195" y="0"/>
                    <a:pt x="252" y="56"/>
                    <a:pt x="252" y="126"/>
                  </a:cubicBezTo>
                  <a:cubicBezTo>
                    <a:pt x="252" y="195"/>
                    <a:pt x="195" y="252"/>
                    <a:pt x="126" y="252"/>
                  </a:cubicBezTo>
                  <a:close/>
                  <a:moveTo>
                    <a:pt x="126" y="12"/>
                  </a:moveTo>
                  <a:cubicBezTo>
                    <a:pt x="63" y="12"/>
                    <a:pt x="12" y="63"/>
                    <a:pt x="12" y="126"/>
                  </a:cubicBezTo>
                  <a:cubicBezTo>
                    <a:pt x="12" y="188"/>
                    <a:pt x="63" y="240"/>
                    <a:pt x="126" y="240"/>
                  </a:cubicBezTo>
                  <a:cubicBezTo>
                    <a:pt x="188" y="240"/>
                    <a:pt x="240" y="188"/>
                    <a:pt x="240" y="126"/>
                  </a:cubicBezTo>
                  <a:cubicBezTo>
                    <a:pt x="240" y="63"/>
                    <a:pt x="188" y="12"/>
                    <a:pt x="126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59" name="Freeform 62">
              <a:extLst>
                <a:ext uri="{FF2B5EF4-FFF2-40B4-BE49-F238E27FC236}">
                  <a16:creationId xmlns:a16="http://schemas.microsoft.com/office/drawing/2014/main" id="{DD515909-F712-6D4B-BF72-2C4B8885D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" y="2022"/>
              <a:ext cx="124" cy="124"/>
            </a:xfrm>
            <a:custGeom>
              <a:avLst/>
              <a:gdLst>
                <a:gd name="T0" fmla="*/ 78 w 84"/>
                <a:gd name="T1" fmla="*/ 84 h 84"/>
                <a:gd name="T2" fmla="*/ 73 w 84"/>
                <a:gd name="T3" fmla="*/ 82 h 84"/>
                <a:gd name="T4" fmla="*/ 2 w 84"/>
                <a:gd name="T5" fmla="*/ 11 h 84"/>
                <a:gd name="T6" fmla="*/ 2 w 84"/>
                <a:gd name="T7" fmla="*/ 2 h 84"/>
                <a:gd name="T8" fmla="*/ 11 w 84"/>
                <a:gd name="T9" fmla="*/ 2 h 84"/>
                <a:gd name="T10" fmla="*/ 82 w 84"/>
                <a:gd name="T11" fmla="*/ 73 h 84"/>
                <a:gd name="T12" fmla="*/ 82 w 84"/>
                <a:gd name="T13" fmla="*/ 82 h 84"/>
                <a:gd name="T14" fmla="*/ 78 w 84"/>
                <a:gd name="T15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84" h="84">
                  <a:moveTo>
                    <a:pt x="78" y="84"/>
                  </a:moveTo>
                  <a:cubicBezTo>
                    <a:pt x="76" y="84"/>
                    <a:pt x="75" y="83"/>
                    <a:pt x="73" y="82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82" y="73"/>
                    <a:pt x="82" y="73"/>
                    <a:pt x="82" y="73"/>
                  </a:cubicBezTo>
                  <a:cubicBezTo>
                    <a:pt x="84" y="76"/>
                    <a:pt x="84" y="80"/>
                    <a:pt x="82" y="82"/>
                  </a:cubicBezTo>
                  <a:cubicBezTo>
                    <a:pt x="81" y="83"/>
                    <a:pt x="79" y="84"/>
                    <a:pt x="78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0" name="Freeform 63">
              <a:extLst>
                <a:ext uri="{FF2B5EF4-FFF2-40B4-BE49-F238E27FC236}">
                  <a16:creationId xmlns:a16="http://schemas.microsoft.com/office/drawing/2014/main" id="{CC9BE79E-AA71-604B-8FB7-CFEA0AC849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2" y="1783"/>
              <a:ext cx="244" cy="248"/>
            </a:xfrm>
            <a:custGeom>
              <a:avLst/>
              <a:gdLst>
                <a:gd name="T0" fmla="*/ 66 w 165"/>
                <a:gd name="T1" fmla="*/ 168 h 168"/>
                <a:gd name="T2" fmla="*/ 60 w 165"/>
                <a:gd name="T3" fmla="*/ 146 h 168"/>
                <a:gd name="T4" fmla="*/ 27 w 165"/>
                <a:gd name="T5" fmla="*/ 143 h 168"/>
                <a:gd name="T6" fmla="*/ 1 w 165"/>
                <a:gd name="T7" fmla="*/ 110 h 168"/>
                <a:gd name="T8" fmla="*/ 3 w 165"/>
                <a:gd name="T9" fmla="*/ 102 h 168"/>
                <a:gd name="T10" fmla="*/ 17 w 165"/>
                <a:gd name="T11" fmla="*/ 74 h 168"/>
                <a:gd name="T12" fmla="*/ 0 w 165"/>
                <a:gd name="T13" fmla="*/ 62 h 168"/>
                <a:gd name="T14" fmla="*/ 19 w 165"/>
                <a:gd name="T15" fmla="*/ 26 h 168"/>
                <a:gd name="T16" fmla="*/ 42 w 165"/>
                <a:gd name="T17" fmla="*/ 32 h 168"/>
                <a:gd name="T18" fmla="*/ 60 w 165"/>
                <a:gd name="T19" fmla="*/ 6 h 168"/>
                <a:gd name="T20" fmla="*/ 102 w 165"/>
                <a:gd name="T21" fmla="*/ 0 h 168"/>
                <a:gd name="T22" fmla="*/ 108 w 165"/>
                <a:gd name="T23" fmla="*/ 23 h 168"/>
                <a:gd name="T24" fmla="*/ 138 w 165"/>
                <a:gd name="T25" fmla="*/ 24 h 168"/>
                <a:gd name="T26" fmla="*/ 146 w 165"/>
                <a:gd name="T27" fmla="*/ 26 h 168"/>
                <a:gd name="T28" fmla="*/ 165 w 165"/>
                <a:gd name="T29" fmla="*/ 62 h 168"/>
                <a:gd name="T30" fmla="*/ 148 w 165"/>
                <a:gd name="T31" fmla="*/ 74 h 168"/>
                <a:gd name="T32" fmla="*/ 162 w 165"/>
                <a:gd name="T33" fmla="*/ 102 h 168"/>
                <a:gd name="T34" fmla="*/ 164 w 165"/>
                <a:gd name="T35" fmla="*/ 110 h 168"/>
                <a:gd name="T36" fmla="*/ 143 w 165"/>
                <a:gd name="T37" fmla="*/ 144 h 168"/>
                <a:gd name="T38" fmla="*/ 124 w 165"/>
                <a:gd name="T39" fmla="*/ 135 h 168"/>
                <a:gd name="T40" fmla="*/ 108 w 165"/>
                <a:gd name="T41" fmla="*/ 162 h 168"/>
                <a:gd name="T42" fmla="*/ 72 w 165"/>
                <a:gd name="T43" fmla="*/ 156 h 168"/>
                <a:gd name="T44" fmla="*/ 96 w 165"/>
                <a:gd name="T45" fmla="*/ 141 h 168"/>
                <a:gd name="T46" fmla="*/ 120 w 165"/>
                <a:gd name="T47" fmla="*/ 123 h 168"/>
                <a:gd name="T48" fmla="*/ 139 w 165"/>
                <a:gd name="T49" fmla="*/ 130 h 168"/>
                <a:gd name="T50" fmla="*/ 138 w 165"/>
                <a:gd name="T51" fmla="*/ 102 h 168"/>
                <a:gd name="T52" fmla="*/ 135 w 165"/>
                <a:gd name="T53" fmla="*/ 72 h 168"/>
                <a:gd name="T54" fmla="*/ 151 w 165"/>
                <a:gd name="T55" fmla="*/ 58 h 168"/>
                <a:gd name="T56" fmla="*/ 127 w 165"/>
                <a:gd name="T57" fmla="*/ 45 h 168"/>
                <a:gd name="T58" fmla="*/ 100 w 165"/>
                <a:gd name="T59" fmla="*/ 32 h 168"/>
                <a:gd name="T60" fmla="*/ 96 w 165"/>
                <a:gd name="T61" fmla="*/ 12 h 168"/>
                <a:gd name="T62" fmla="*/ 72 w 165"/>
                <a:gd name="T63" fmla="*/ 26 h 168"/>
                <a:gd name="T64" fmla="*/ 47 w 165"/>
                <a:gd name="T65" fmla="*/ 44 h 168"/>
                <a:gd name="T66" fmla="*/ 27 w 165"/>
                <a:gd name="T67" fmla="*/ 37 h 168"/>
                <a:gd name="T68" fmla="*/ 27 w 165"/>
                <a:gd name="T69" fmla="*/ 65 h 168"/>
                <a:gd name="T70" fmla="*/ 30 w 165"/>
                <a:gd name="T71" fmla="*/ 95 h 168"/>
                <a:gd name="T72" fmla="*/ 14 w 165"/>
                <a:gd name="T73" fmla="*/ 109 h 168"/>
                <a:gd name="T74" fmla="*/ 40 w 165"/>
                <a:gd name="T75" fmla="*/ 123 h 168"/>
                <a:gd name="T76" fmla="*/ 67 w 165"/>
                <a:gd name="T77" fmla="*/ 135 h 168"/>
                <a:gd name="T78" fmla="*/ 72 w 165"/>
                <a:gd name="T79" fmla="*/ 15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65" h="168">
                  <a:moveTo>
                    <a:pt x="102" y="168"/>
                  </a:moveTo>
                  <a:cubicBezTo>
                    <a:pt x="66" y="168"/>
                    <a:pt x="66" y="168"/>
                    <a:pt x="66" y="168"/>
                  </a:cubicBezTo>
                  <a:cubicBezTo>
                    <a:pt x="63" y="168"/>
                    <a:pt x="60" y="165"/>
                    <a:pt x="60" y="162"/>
                  </a:cubicBezTo>
                  <a:cubicBezTo>
                    <a:pt x="60" y="146"/>
                    <a:pt x="60" y="146"/>
                    <a:pt x="60" y="146"/>
                  </a:cubicBezTo>
                  <a:cubicBezTo>
                    <a:pt x="52" y="143"/>
                    <a:pt x="47" y="139"/>
                    <a:pt x="42" y="135"/>
                  </a:cubicBezTo>
                  <a:cubicBezTo>
                    <a:pt x="27" y="143"/>
                    <a:pt x="27" y="143"/>
                    <a:pt x="27" y="143"/>
                  </a:cubicBezTo>
                  <a:cubicBezTo>
                    <a:pt x="24" y="145"/>
                    <a:pt x="21" y="144"/>
                    <a:pt x="19" y="141"/>
                  </a:cubicBezTo>
                  <a:cubicBezTo>
                    <a:pt x="1" y="110"/>
                    <a:pt x="1" y="110"/>
                    <a:pt x="1" y="110"/>
                  </a:cubicBezTo>
                  <a:cubicBezTo>
                    <a:pt x="0" y="109"/>
                    <a:pt x="0" y="107"/>
                    <a:pt x="0" y="106"/>
                  </a:cubicBezTo>
                  <a:cubicBezTo>
                    <a:pt x="1" y="104"/>
                    <a:pt x="2" y="103"/>
                    <a:pt x="3" y="102"/>
                  </a:cubicBezTo>
                  <a:cubicBezTo>
                    <a:pt x="17" y="94"/>
                    <a:pt x="17" y="94"/>
                    <a:pt x="17" y="94"/>
                  </a:cubicBezTo>
                  <a:cubicBezTo>
                    <a:pt x="16" y="87"/>
                    <a:pt x="16" y="80"/>
                    <a:pt x="17" y="74"/>
                  </a:cubicBezTo>
                  <a:cubicBezTo>
                    <a:pt x="3" y="65"/>
                    <a:pt x="3" y="65"/>
                    <a:pt x="3" y="65"/>
                  </a:cubicBezTo>
                  <a:cubicBezTo>
                    <a:pt x="2" y="65"/>
                    <a:pt x="1" y="63"/>
                    <a:pt x="0" y="62"/>
                  </a:cubicBezTo>
                  <a:cubicBezTo>
                    <a:pt x="0" y="60"/>
                    <a:pt x="0" y="59"/>
                    <a:pt x="1" y="57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1" y="23"/>
                    <a:pt x="25" y="22"/>
                    <a:pt x="27" y="24"/>
                  </a:cubicBezTo>
                  <a:cubicBezTo>
                    <a:pt x="42" y="32"/>
                    <a:pt x="42" y="32"/>
                    <a:pt x="42" y="32"/>
                  </a:cubicBezTo>
                  <a:cubicBezTo>
                    <a:pt x="47" y="28"/>
                    <a:pt x="52" y="24"/>
                    <a:pt x="60" y="22"/>
                  </a:cubicBezTo>
                  <a:cubicBezTo>
                    <a:pt x="60" y="6"/>
                    <a:pt x="60" y="6"/>
                    <a:pt x="60" y="6"/>
                  </a:cubicBezTo>
                  <a:cubicBezTo>
                    <a:pt x="60" y="2"/>
                    <a:pt x="63" y="0"/>
                    <a:pt x="66" y="0"/>
                  </a:cubicBezTo>
                  <a:cubicBezTo>
                    <a:pt x="102" y="0"/>
                    <a:pt x="102" y="0"/>
                    <a:pt x="102" y="0"/>
                  </a:cubicBezTo>
                  <a:cubicBezTo>
                    <a:pt x="105" y="0"/>
                    <a:pt x="108" y="2"/>
                    <a:pt x="108" y="6"/>
                  </a:cubicBezTo>
                  <a:cubicBezTo>
                    <a:pt x="108" y="23"/>
                    <a:pt x="108" y="23"/>
                    <a:pt x="108" y="23"/>
                  </a:cubicBezTo>
                  <a:cubicBezTo>
                    <a:pt x="115" y="26"/>
                    <a:pt x="120" y="29"/>
                    <a:pt x="124" y="32"/>
                  </a:cubicBezTo>
                  <a:cubicBezTo>
                    <a:pt x="138" y="24"/>
                    <a:pt x="138" y="24"/>
                    <a:pt x="138" y="24"/>
                  </a:cubicBezTo>
                  <a:cubicBezTo>
                    <a:pt x="139" y="23"/>
                    <a:pt x="141" y="23"/>
                    <a:pt x="143" y="23"/>
                  </a:cubicBezTo>
                  <a:cubicBezTo>
                    <a:pt x="144" y="24"/>
                    <a:pt x="146" y="25"/>
                    <a:pt x="146" y="26"/>
                  </a:cubicBezTo>
                  <a:cubicBezTo>
                    <a:pt x="164" y="57"/>
                    <a:pt x="164" y="57"/>
                    <a:pt x="164" y="57"/>
                  </a:cubicBezTo>
                  <a:cubicBezTo>
                    <a:pt x="165" y="59"/>
                    <a:pt x="165" y="60"/>
                    <a:pt x="165" y="62"/>
                  </a:cubicBezTo>
                  <a:cubicBezTo>
                    <a:pt x="165" y="63"/>
                    <a:pt x="164" y="65"/>
                    <a:pt x="162" y="65"/>
                  </a:cubicBezTo>
                  <a:cubicBezTo>
                    <a:pt x="148" y="74"/>
                    <a:pt x="148" y="74"/>
                    <a:pt x="148" y="74"/>
                  </a:cubicBezTo>
                  <a:cubicBezTo>
                    <a:pt x="149" y="80"/>
                    <a:pt x="149" y="87"/>
                    <a:pt x="148" y="94"/>
                  </a:cubicBezTo>
                  <a:cubicBezTo>
                    <a:pt x="162" y="102"/>
                    <a:pt x="162" y="102"/>
                    <a:pt x="162" y="102"/>
                  </a:cubicBezTo>
                  <a:cubicBezTo>
                    <a:pt x="164" y="103"/>
                    <a:pt x="165" y="104"/>
                    <a:pt x="165" y="106"/>
                  </a:cubicBezTo>
                  <a:cubicBezTo>
                    <a:pt x="165" y="107"/>
                    <a:pt x="165" y="109"/>
                    <a:pt x="164" y="110"/>
                  </a:cubicBezTo>
                  <a:cubicBezTo>
                    <a:pt x="146" y="141"/>
                    <a:pt x="146" y="141"/>
                    <a:pt x="146" y="141"/>
                  </a:cubicBezTo>
                  <a:cubicBezTo>
                    <a:pt x="146" y="143"/>
                    <a:pt x="144" y="144"/>
                    <a:pt x="143" y="144"/>
                  </a:cubicBezTo>
                  <a:cubicBezTo>
                    <a:pt x="141" y="144"/>
                    <a:pt x="139" y="144"/>
                    <a:pt x="138" y="143"/>
                  </a:cubicBezTo>
                  <a:cubicBezTo>
                    <a:pt x="124" y="135"/>
                    <a:pt x="124" y="135"/>
                    <a:pt x="124" y="135"/>
                  </a:cubicBezTo>
                  <a:cubicBezTo>
                    <a:pt x="120" y="138"/>
                    <a:pt x="115" y="142"/>
                    <a:pt x="108" y="145"/>
                  </a:cubicBezTo>
                  <a:cubicBezTo>
                    <a:pt x="108" y="162"/>
                    <a:pt x="108" y="162"/>
                    <a:pt x="108" y="162"/>
                  </a:cubicBezTo>
                  <a:cubicBezTo>
                    <a:pt x="108" y="165"/>
                    <a:pt x="105" y="168"/>
                    <a:pt x="102" y="168"/>
                  </a:cubicBezTo>
                  <a:close/>
                  <a:moveTo>
                    <a:pt x="72" y="156"/>
                  </a:moveTo>
                  <a:cubicBezTo>
                    <a:pt x="96" y="156"/>
                    <a:pt x="96" y="156"/>
                    <a:pt x="96" y="156"/>
                  </a:cubicBezTo>
                  <a:cubicBezTo>
                    <a:pt x="96" y="141"/>
                    <a:pt x="96" y="141"/>
                    <a:pt x="96" y="141"/>
                  </a:cubicBezTo>
                  <a:cubicBezTo>
                    <a:pt x="96" y="139"/>
                    <a:pt x="97" y="136"/>
                    <a:pt x="100" y="135"/>
                  </a:cubicBezTo>
                  <a:cubicBezTo>
                    <a:pt x="109" y="131"/>
                    <a:pt x="115" y="127"/>
                    <a:pt x="120" y="123"/>
                  </a:cubicBezTo>
                  <a:cubicBezTo>
                    <a:pt x="122" y="122"/>
                    <a:pt x="125" y="121"/>
                    <a:pt x="127" y="123"/>
                  </a:cubicBezTo>
                  <a:cubicBezTo>
                    <a:pt x="139" y="130"/>
                    <a:pt x="139" y="130"/>
                    <a:pt x="139" y="130"/>
                  </a:cubicBezTo>
                  <a:cubicBezTo>
                    <a:pt x="151" y="109"/>
                    <a:pt x="151" y="109"/>
                    <a:pt x="151" y="109"/>
                  </a:cubicBezTo>
                  <a:cubicBezTo>
                    <a:pt x="138" y="102"/>
                    <a:pt x="138" y="102"/>
                    <a:pt x="138" y="102"/>
                  </a:cubicBezTo>
                  <a:cubicBezTo>
                    <a:pt x="136" y="101"/>
                    <a:pt x="135" y="98"/>
                    <a:pt x="135" y="95"/>
                  </a:cubicBezTo>
                  <a:cubicBezTo>
                    <a:pt x="137" y="87"/>
                    <a:pt x="137" y="80"/>
                    <a:pt x="135" y="72"/>
                  </a:cubicBezTo>
                  <a:cubicBezTo>
                    <a:pt x="135" y="69"/>
                    <a:pt x="136" y="67"/>
                    <a:pt x="138" y="65"/>
                  </a:cubicBezTo>
                  <a:cubicBezTo>
                    <a:pt x="151" y="58"/>
                    <a:pt x="151" y="58"/>
                    <a:pt x="151" y="58"/>
                  </a:cubicBezTo>
                  <a:cubicBezTo>
                    <a:pt x="139" y="37"/>
                    <a:pt x="139" y="37"/>
                    <a:pt x="139" y="37"/>
                  </a:cubicBezTo>
                  <a:cubicBezTo>
                    <a:pt x="127" y="45"/>
                    <a:pt x="127" y="45"/>
                    <a:pt x="127" y="45"/>
                  </a:cubicBezTo>
                  <a:cubicBezTo>
                    <a:pt x="125" y="46"/>
                    <a:pt x="122" y="46"/>
                    <a:pt x="120" y="44"/>
                  </a:cubicBezTo>
                  <a:cubicBezTo>
                    <a:pt x="116" y="40"/>
                    <a:pt x="109" y="36"/>
                    <a:pt x="100" y="32"/>
                  </a:cubicBezTo>
                  <a:cubicBezTo>
                    <a:pt x="97" y="31"/>
                    <a:pt x="96" y="29"/>
                    <a:pt x="96" y="26"/>
                  </a:cubicBezTo>
                  <a:cubicBezTo>
                    <a:pt x="96" y="12"/>
                    <a:pt x="96" y="12"/>
                    <a:pt x="96" y="12"/>
                  </a:cubicBezTo>
                  <a:cubicBezTo>
                    <a:pt x="72" y="12"/>
                    <a:pt x="72" y="12"/>
                    <a:pt x="72" y="12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29"/>
                    <a:pt x="70" y="32"/>
                    <a:pt x="67" y="32"/>
                  </a:cubicBezTo>
                  <a:cubicBezTo>
                    <a:pt x="57" y="35"/>
                    <a:pt x="53" y="38"/>
                    <a:pt x="47" y="44"/>
                  </a:cubicBezTo>
                  <a:cubicBezTo>
                    <a:pt x="45" y="45"/>
                    <a:pt x="42" y="46"/>
                    <a:pt x="40" y="45"/>
                  </a:cubicBezTo>
                  <a:cubicBezTo>
                    <a:pt x="27" y="37"/>
                    <a:pt x="27" y="37"/>
                    <a:pt x="27" y="37"/>
                  </a:cubicBezTo>
                  <a:cubicBezTo>
                    <a:pt x="14" y="58"/>
                    <a:pt x="14" y="58"/>
                    <a:pt x="14" y="58"/>
                  </a:cubicBezTo>
                  <a:cubicBezTo>
                    <a:pt x="27" y="65"/>
                    <a:pt x="27" y="65"/>
                    <a:pt x="27" y="65"/>
                  </a:cubicBezTo>
                  <a:cubicBezTo>
                    <a:pt x="29" y="67"/>
                    <a:pt x="31" y="69"/>
                    <a:pt x="30" y="72"/>
                  </a:cubicBezTo>
                  <a:cubicBezTo>
                    <a:pt x="28" y="80"/>
                    <a:pt x="28" y="88"/>
                    <a:pt x="30" y="95"/>
                  </a:cubicBezTo>
                  <a:cubicBezTo>
                    <a:pt x="31" y="98"/>
                    <a:pt x="29" y="101"/>
                    <a:pt x="27" y="102"/>
                  </a:cubicBezTo>
                  <a:cubicBezTo>
                    <a:pt x="14" y="109"/>
                    <a:pt x="14" y="109"/>
                    <a:pt x="14" y="109"/>
                  </a:cubicBezTo>
                  <a:cubicBezTo>
                    <a:pt x="26" y="130"/>
                    <a:pt x="26" y="130"/>
                    <a:pt x="26" y="130"/>
                  </a:cubicBezTo>
                  <a:cubicBezTo>
                    <a:pt x="40" y="123"/>
                    <a:pt x="40" y="123"/>
                    <a:pt x="40" y="123"/>
                  </a:cubicBezTo>
                  <a:cubicBezTo>
                    <a:pt x="42" y="121"/>
                    <a:pt x="45" y="122"/>
                    <a:pt x="47" y="123"/>
                  </a:cubicBezTo>
                  <a:cubicBezTo>
                    <a:pt x="53" y="129"/>
                    <a:pt x="57" y="133"/>
                    <a:pt x="67" y="135"/>
                  </a:cubicBezTo>
                  <a:cubicBezTo>
                    <a:pt x="70" y="136"/>
                    <a:pt x="72" y="138"/>
                    <a:pt x="72" y="141"/>
                  </a:cubicBezTo>
                  <a:lnTo>
                    <a:pt x="72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  <p:sp>
          <p:nvSpPr>
            <p:cNvPr id="361" name="Freeform 64">
              <a:extLst>
                <a:ext uri="{FF2B5EF4-FFF2-40B4-BE49-F238E27FC236}">
                  <a16:creationId xmlns:a16="http://schemas.microsoft.com/office/drawing/2014/main" id="{7949AA08-1950-4A44-91C1-8E34BD10E5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90" y="1863"/>
              <a:ext cx="89" cy="88"/>
            </a:xfrm>
            <a:custGeom>
              <a:avLst/>
              <a:gdLst>
                <a:gd name="T0" fmla="*/ 30 w 60"/>
                <a:gd name="T1" fmla="*/ 60 h 60"/>
                <a:gd name="T2" fmla="*/ 0 w 60"/>
                <a:gd name="T3" fmla="*/ 30 h 60"/>
                <a:gd name="T4" fmla="*/ 30 w 60"/>
                <a:gd name="T5" fmla="*/ 0 h 60"/>
                <a:gd name="T6" fmla="*/ 60 w 60"/>
                <a:gd name="T7" fmla="*/ 30 h 60"/>
                <a:gd name="T8" fmla="*/ 30 w 60"/>
                <a:gd name="T9" fmla="*/ 60 h 60"/>
                <a:gd name="T10" fmla="*/ 30 w 60"/>
                <a:gd name="T11" fmla="*/ 12 h 60"/>
                <a:gd name="T12" fmla="*/ 12 w 60"/>
                <a:gd name="T13" fmla="*/ 30 h 60"/>
                <a:gd name="T14" fmla="*/ 30 w 60"/>
                <a:gd name="T15" fmla="*/ 48 h 60"/>
                <a:gd name="T16" fmla="*/ 48 w 60"/>
                <a:gd name="T17" fmla="*/ 30 h 60"/>
                <a:gd name="T18" fmla="*/ 30 w 60"/>
                <a:gd name="T19" fmla="*/ 12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0" h="60">
                  <a:moveTo>
                    <a:pt x="30" y="60"/>
                  </a:moveTo>
                  <a:cubicBezTo>
                    <a:pt x="13" y="60"/>
                    <a:pt x="0" y="46"/>
                    <a:pt x="0" y="30"/>
                  </a:cubicBezTo>
                  <a:cubicBezTo>
                    <a:pt x="0" y="13"/>
                    <a:pt x="13" y="0"/>
                    <a:pt x="30" y="0"/>
                  </a:cubicBezTo>
                  <a:cubicBezTo>
                    <a:pt x="46" y="0"/>
                    <a:pt x="60" y="13"/>
                    <a:pt x="60" y="30"/>
                  </a:cubicBezTo>
                  <a:cubicBezTo>
                    <a:pt x="60" y="46"/>
                    <a:pt x="46" y="60"/>
                    <a:pt x="30" y="60"/>
                  </a:cubicBezTo>
                  <a:close/>
                  <a:moveTo>
                    <a:pt x="30" y="12"/>
                  </a:moveTo>
                  <a:cubicBezTo>
                    <a:pt x="20" y="12"/>
                    <a:pt x="12" y="20"/>
                    <a:pt x="12" y="30"/>
                  </a:cubicBezTo>
                  <a:cubicBezTo>
                    <a:pt x="12" y="40"/>
                    <a:pt x="20" y="48"/>
                    <a:pt x="30" y="48"/>
                  </a:cubicBezTo>
                  <a:cubicBezTo>
                    <a:pt x="40" y="48"/>
                    <a:pt x="48" y="40"/>
                    <a:pt x="48" y="30"/>
                  </a:cubicBezTo>
                  <a:cubicBezTo>
                    <a:pt x="48" y="20"/>
                    <a:pt x="40" y="12"/>
                    <a:pt x="30" y="1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>
                <a:latin typeface="+mj-lt"/>
              </a:endParaRPr>
            </a:p>
          </p:txBody>
        </p:sp>
      </p:grpSp>
      <p:grpSp>
        <p:nvGrpSpPr>
          <p:cNvPr id="362" name="Group 83">
            <a:extLst>
              <a:ext uri="{FF2B5EF4-FFF2-40B4-BE49-F238E27FC236}">
                <a16:creationId xmlns:a16="http://schemas.microsoft.com/office/drawing/2014/main" id="{EFF1C6C9-655D-274A-BF87-2269FFB3606F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0959261" y="4300132"/>
            <a:ext cx="479568" cy="490720"/>
            <a:chOff x="1580" y="1910"/>
            <a:chExt cx="387" cy="396"/>
          </a:xfrm>
          <a:solidFill>
            <a:schemeClr val="accent4"/>
          </a:solidFill>
        </p:grpSpPr>
        <p:sp>
          <p:nvSpPr>
            <p:cNvPr id="363" name="Freeform 84">
              <a:extLst>
                <a:ext uri="{FF2B5EF4-FFF2-40B4-BE49-F238E27FC236}">
                  <a16:creationId xmlns:a16="http://schemas.microsoft.com/office/drawing/2014/main" id="{A5BD3BA6-1E5D-A147-A5E7-38A35AFB2F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655" y="1982"/>
              <a:ext cx="238" cy="252"/>
            </a:xfrm>
            <a:custGeom>
              <a:avLst/>
              <a:gdLst>
                <a:gd name="T0" fmla="*/ 0 w 156"/>
                <a:gd name="T1" fmla="*/ 78 h 169"/>
                <a:gd name="T2" fmla="*/ 54 w 156"/>
                <a:gd name="T3" fmla="*/ 163 h 169"/>
                <a:gd name="T4" fmla="*/ 96 w 156"/>
                <a:gd name="T5" fmla="*/ 169 h 169"/>
                <a:gd name="T6" fmla="*/ 102 w 156"/>
                <a:gd name="T7" fmla="*/ 153 h 169"/>
                <a:gd name="T8" fmla="*/ 78 w 156"/>
                <a:gd name="T9" fmla="*/ 0 h 169"/>
                <a:gd name="T10" fmla="*/ 90 w 156"/>
                <a:gd name="T11" fmla="*/ 148 h 169"/>
                <a:gd name="T12" fmla="*/ 66 w 156"/>
                <a:gd name="T13" fmla="*/ 157 h 169"/>
                <a:gd name="T14" fmla="*/ 61 w 156"/>
                <a:gd name="T15" fmla="*/ 142 h 169"/>
                <a:gd name="T16" fmla="*/ 63 w 156"/>
                <a:gd name="T17" fmla="*/ 133 h 169"/>
                <a:gd name="T18" fmla="*/ 67 w 156"/>
                <a:gd name="T19" fmla="*/ 110 h 169"/>
                <a:gd name="T20" fmla="*/ 58 w 156"/>
                <a:gd name="T21" fmla="*/ 89 h 169"/>
                <a:gd name="T22" fmla="*/ 53 w 156"/>
                <a:gd name="T23" fmla="*/ 78 h 169"/>
                <a:gd name="T24" fmla="*/ 56 w 156"/>
                <a:gd name="T25" fmla="*/ 67 h 169"/>
                <a:gd name="T26" fmla="*/ 55 w 156"/>
                <a:gd name="T27" fmla="*/ 57 h 169"/>
                <a:gd name="T28" fmla="*/ 82 w 156"/>
                <a:gd name="T29" fmla="*/ 44 h 169"/>
                <a:gd name="T30" fmla="*/ 99 w 156"/>
                <a:gd name="T31" fmla="*/ 67 h 169"/>
                <a:gd name="T32" fmla="*/ 102 w 156"/>
                <a:gd name="T33" fmla="*/ 78 h 169"/>
                <a:gd name="T34" fmla="*/ 102 w 156"/>
                <a:gd name="T35" fmla="*/ 83 h 169"/>
                <a:gd name="T36" fmla="*/ 92 w 156"/>
                <a:gd name="T37" fmla="*/ 105 h 169"/>
                <a:gd name="T38" fmla="*/ 89 w 156"/>
                <a:gd name="T39" fmla="*/ 127 h 169"/>
                <a:gd name="T40" fmla="*/ 105 w 156"/>
                <a:gd name="T41" fmla="*/ 138 h 169"/>
                <a:gd name="T42" fmla="*/ 118 w 156"/>
                <a:gd name="T43" fmla="*/ 131 h 169"/>
                <a:gd name="T44" fmla="*/ 100 w 156"/>
                <a:gd name="T45" fmla="*/ 114 h 169"/>
                <a:gd name="T46" fmla="*/ 114 w 156"/>
                <a:gd name="T47" fmla="*/ 80 h 169"/>
                <a:gd name="T48" fmla="*/ 111 w 156"/>
                <a:gd name="T49" fmla="*/ 69 h 169"/>
                <a:gd name="T50" fmla="*/ 82 w 156"/>
                <a:gd name="T51" fmla="*/ 33 h 169"/>
                <a:gd name="T52" fmla="*/ 44 w 156"/>
                <a:gd name="T53" fmla="*/ 49 h 169"/>
                <a:gd name="T54" fmla="*/ 43 w 156"/>
                <a:gd name="T55" fmla="*/ 71 h 169"/>
                <a:gd name="T56" fmla="*/ 46 w 156"/>
                <a:gd name="T57" fmla="*/ 93 h 169"/>
                <a:gd name="T58" fmla="*/ 55 w 156"/>
                <a:gd name="T59" fmla="*/ 123 h 169"/>
                <a:gd name="T60" fmla="*/ 12 w 156"/>
                <a:gd name="T61" fmla="*/ 78 h 169"/>
                <a:gd name="T62" fmla="*/ 144 w 156"/>
                <a:gd name="T63" fmla="*/ 78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56" h="169">
                  <a:moveTo>
                    <a:pt x="78" y="0"/>
                  </a:moveTo>
                  <a:cubicBezTo>
                    <a:pt x="35" y="0"/>
                    <a:pt x="0" y="35"/>
                    <a:pt x="0" y="78"/>
                  </a:cubicBezTo>
                  <a:cubicBezTo>
                    <a:pt x="0" y="112"/>
                    <a:pt x="22" y="142"/>
                    <a:pt x="54" y="153"/>
                  </a:cubicBezTo>
                  <a:cubicBezTo>
                    <a:pt x="54" y="163"/>
                    <a:pt x="54" y="163"/>
                    <a:pt x="54" y="163"/>
                  </a:cubicBezTo>
                  <a:cubicBezTo>
                    <a:pt x="54" y="166"/>
                    <a:pt x="56" y="169"/>
                    <a:pt x="60" y="169"/>
                  </a:cubicBezTo>
                  <a:cubicBezTo>
                    <a:pt x="96" y="169"/>
                    <a:pt x="96" y="169"/>
                    <a:pt x="96" y="169"/>
                  </a:cubicBezTo>
                  <a:cubicBezTo>
                    <a:pt x="99" y="169"/>
                    <a:pt x="102" y="166"/>
                    <a:pt x="102" y="163"/>
                  </a:cubicBezTo>
                  <a:cubicBezTo>
                    <a:pt x="102" y="153"/>
                    <a:pt x="102" y="153"/>
                    <a:pt x="102" y="153"/>
                  </a:cubicBezTo>
                  <a:cubicBezTo>
                    <a:pt x="134" y="142"/>
                    <a:pt x="156" y="112"/>
                    <a:pt x="156" y="78"/>
                  </a:cubicBezTo>
                  <a:cubicBezTo>
                    <a:pt x="156" y="35"/>
                    <a:pt x="121" y="0"/>
                    <a:pt x="78" y="0"/>
                  </a:cubicBezTo>
                  <a:close/>
                  <a:moveTo>
                    <a:pt x="94" y="142"/>
                  </a:moveTo>
                  <a:cubicBezTo>
                    <a:pt x="92" y="143"/>
                    <a:pt x="90" y="145"/>
                    <a:pt x="90" y="148"/>
                  </a:cubicBezTo>
                  <a:cubicBezTo>
                    <a:pt x="90" y="157"/>
                    <a:pt x="90" y="157"/>
                    <a:pt x="90" y="157"/>
                  </a:cubicBezTo>
                  <a:cubicBezTo>
                    <a:pt x="66" y="157"/>
                    <a:pt x="66" y="157"/>
                    <a:pt x="66" y="157"/>
                  </a:cubicBezTo>
                  <a:cubicBezTo>
                    <a:pt x="66" y="148"/>
                    <a:pt x="66" y="148"/>
                    <a:pt x="66" y="148"/>
                  </a:cubicBezTo>
                  <a:cubicBezTo>
                    <a:pt x="66" y="145"/>
                    <a:pt x="64" y="143"/>
                    <a:pt x="61" y="142"/>
                  </a:cubicBezTo>
                  <a:cubicBezTo>
                    <a:pt x="57" y="141"/>
                    <a:pt x="54" y="140"/>
                    <a:pt x="50" y="138"/>
                  </a:cubicBezTo>
                  <a:cubicBezTo>
                    <a:pt x="54" y="136"/>
                    <a:pt x="59" y="135"/>
                    <a:pt x="63" y="133"/>
                  </a:cubicBezTo>
                  <a:cubicBezTo>
                    <a:pt x="65" y="132"/>
                    <a:pt x="67" y="130"/>
                    <a:pt x="67" y="127"/>
                  </a:cubicBezTo>
                  <a:cubicBezTo>
                    <a:pt x="67" y="110"/>
                    <a:pt x="67" y="110"/>
                    <a:pt x="67" y="110"/>
                  </a:cubicBezTo>
                  <a:cubicBezTo>
                    <a:pt x="67" y="108"/>
                    <a:pt x="65" y="106"/>
                    <a:pt x="63" y="105"/>
                  </a:cubicBezTo>
                  <a:cubicBezTo>
                    <a:pt x="63" y="105"/>
                    <a:pt x="58" y="102"/>
                    <a:pt x="58" y="89"/>
                  </a:cubicBezTo>
                  <a:cubicBezTo>
                    <a:pt x="58" y="86"/>
                    <a:pt x="56" y="84"/>
                    <a:pt x="54" y="84"/>
                  </a:cubicBezTo>
                  <a:cubicBezTo>
                    <a:pt x="53" y="83"/>
                    <a:pt x="52" y="80"/>
                    <a:pt x="53" y="78"/>
                  </a:cubicBezTo>
                  <a:cubicBezTo>
                    <a:pt x="56" y="78"/>
                    <a:pt x="58" y="75"/>
                    <a:pt x="58" y="72"/>
                  </a:cubicBezTo>
                  <a:cubicBezTo>
                    <a:pt x="58" y="71"/>
                    <a:pt x="58" y="69"/>
                    <a:pt x="56" y="67"/>
                  </a:cubicBezTo>
                  <a:cubicBezTo>
                    <a:pt x="54" y="60"/>
                    <a:pt x="53" y="58"/>
                    <a:pt x="53" y="57"/>
                  </a:cubicBezTo>
                  <a:cubicBezTo>
                    <a:pt x="54" y="57"/>
                    <a:pt x="54" y="57"/>
                    <a:pt x="55" y="57"/>
                  </a:cubicBezTo>
                  <a:cubicBezTo>
                    <a:pt x="58" y="58"/>
                    <a:pt x="61" y="56"/>
                    <a:pt x="62" y="53"/>
                  </a:cubicBezTo>
                  <a:cubicBezTo>
                    <a:pt x="63" y="48"/>
                    <a:pt x="72" y="44"/>
                    <a:pt x="82" y="44"/>
                  </a:cubicBezTo>
                  <a:cubicBezTo>
                    <a:pt x="92" y="44"/>
                    <a:pt x="100" y="48"/>
                    <a:pt x="102" y="53"/>
                  </a:cubicBezTo>
                  <a:cubicBezTo>
                    <a:pt x="103" y="58"/>
                    <a:pt x="100" y="64"/>
                    <a:pt x="99" y="67"/>
                  </a:cubicBezTo>
                  <a:cubicBezTo>
                    <a:pt x="98" y="69"/>
                    <a:pt x="97" y="71"/>
                    <a:pt x="97" y="72"/>
                  </a:cubicBezTo>
                  <a:cubicBezTo>
                    <a:pt x="97" y="75"/>
                    <a:pt x="100" y="78"/>
                    <a:pt x="102" y="78"/>
                  </a:cubicBezTo>
                  <a:cubicBezTo>
                    <a:pt x="103" y="78"/>
                    <a:pt x="103" y="79"/>
                    <a:pt x="103" y="79"/>
                  </a:cubicBezTo>
                  <a:cubicBezTo>
                    <a:pt x="103" y="81"/>
                    <a:pt x="102" y="82"/>
                    <a:pt x="102" y="83"/>
                  </a:cubicBezTo>
                  <a:cubicBezTo>
                    <a:pt x="99" y="84"/>
                    <a:pt x="97" y="86"/>
                    <a:pt x="97" y="89"/>
                  </a:cubicBezTo>
                  <a:cubicBezTo>
                    <a:pt x="97" y="101"/>
                    <a:pt x="93" y="104"/>
                    <a:pt x="92" y="105"/>
                  </a:cubicBezTo>
                  <a:cubicBezTo>
                    <a:pt x="90" y="106"/>
                    <a:pt x="89" y="108"/>
                    <a:pt x="89" y="110"/>
                  </a:cubicBezTo>
                  <a:cubicBezTo>
                    <a:pt x="89" y="127"/>
                    <a:pt x="89" y="127"/>
                    <a:pt x="89" y="127"/>
                  </a:cubicBezTo>
                  <a:cubicBezTo>
                    <a:pt x="89" y="130"/>
                    <a:pt x="90" y="132"/>
                    <a:pt x="92" y="133"/>
                  </a:cubicBezTo>
                  <a:cubicBezTo>
                    <a:pt x="97" y="135"/>
                    <a:pt x="101" y="136"/>
                    <a:pt x="105" y="138"/>
                  </a:cubicBezTo>
                  <a:cubicBezTo>
                    <a:pt x="102" y="140"/>
                    <a:pt x="98" y="141"/>
                    <a:pt x="94" y="142"/>
                  </a:cubicBezTo>
                  <a:close/>
                  <a:moveTo>
                    <a:pt x="118" y="131"/>
                  </a:moveTo>
                  <a:cubicBezTo>
                    <a:pt x="112" y="128"/>
                    <a:pt x="106" y="126"/>
                    <a:pt x="100" y="123"/>
                  </a:cubicBezTo>
                  <a:cubicBezTo>
                    <a:pt x="100" y="114"/>
                    <a:pt x="100" y="114"/>
                    <a:pt x="100" y="114"/>
                  </a:cubicBezTo>
                  <a:cubicBezTo>
                    <a:pt x="104" y="111"/>
                    <a:pt x="108" y="105"/>
                    <a:pt x="109" y="93"/>
                  </a:cubicBezTo>
                  <a:cubicBezTo>
                    <a:pt x="112" y="90"/>
                    <a:pt x="114" y="85"/>
                    <a:pt x="114" y="80"/>
                  </a:cubicBezTo>
                  <a:cubicBezTo>
                    <a:pt x="114" y="76"/>
                    <a:pt x="114" y="74"/>
                    <a:pt x="112" y="71"/>
                  </a:cubicBezTo>
                  <a:cubicBezTo>
                    <a:pt x="112" y="71"/>
                    <a:pt x="111" y="70"/>
                    <a:pt x="111" y="69"/>
                  </a:cubicBezTo>
                  <a:cubicBezTo>
                    <a:pt x="113" y="65"/>
                    <a:pt x="115" y="57"/>
                    <a:pt x="113" y="50"/>
                  </a:cubicBezTo>
                  <a:cubicBezTo>
                    <a:pt x="110" y="37"/>
                    <a:pt x="94" y="33"/>
                    <a:pt x="82" y="33"/>
                  </a:cubicBezTo>
                  <a:cubicBezTo>
                    <a:pt x="71" y="33"/>
                    <a:pt x="58" y="36"/>
                    <a:pt x="53" y="45"/>
                  </a:cubicBezTo>
                  <a:cubicBezTo>
                    <a:pt x="49" y="45"/>
                    <a:pt x="46" y="46"/>
                    <a:pt x="44" y="49"/>
                  </a:cubicBezTo>
                  <a:cubicBezTo>
                    <a:pt x="39" y="55"/>
                    <a:pt x="42" y="64"/>
                    <a:pt x="45" y="69"/>
                  </a:cubicBezTo>
                  <a:cubicBezTo>
                    <a:pt x="44" y="70"/>
                    <a:pt x="44" y="71"/>
                    <a:pt x="43" y="71"/>
                  </a:cubicBezTo>
                  <a:cubicBezTo>
                    <a:pt x="42" y="74"/>
                    <a:pt x="41" y="77"/>
                    <a:pt x="41" y="80"/>
                  </a:cubicBezTo>
                  <a:cubicBezTo>
                    <a:pt x="41" y="85"/>
                    <a:pt x="43" y="90"/>
                    <a:pt x="46" y="93"/>
                  </a:cubicBezTo>
                  <a:cubicBezTo>
                    <a:pt x="47" y="105"/>
                    <a:pt x="51" y="111"/>
                    <a:pt x="55" y="114"/>
                  </a:cubicBezTo>
                  <a:cubicBezTo>
                    <a:pt x="55" y="123"/>
                    <a:pt x="55" y="123"/>
                    <a:pt x="55" y="123"/>
                  </a:cubicBezTo>
                  <a:cubicBezTo>
                    <a:pt x="49" y="126"/>
                    <a:pt x="43" y="128"/>
                    <a:pt x="38" y="131"/>
                  </a:cubicBezTo>
                  <a:cubicBezTo>
                    <a:pt x="22" y="119"/>
                    <a:pt x="12" y="100"/>
                    <a:pt x="12" y="78"/>
                  </a:cubicBezTo>
                  <a:cubicBezTo>
                    <a:pt x="12" y="42"/>
                    <a:pt x="41" y="12"/>
                    <a:pt x="78" y="12"/>
                  </a:cubicBezTo>
                  <a:cubicBezTo>
                    <a:pt x="114" y="12"/>
                    <a:pt x="144" y="42"/>
                    <a:pt x="144" y="78"/>
                  </a:cubicBezTo>
                  <a:cubicBezTo>
                    <a:pt x="144" y="100"/>
                    <a:pt x="134" y="119"/>
                    <a:pt x="118" y="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4" name="Freeform 85">
              <a:extLst>
                <a:ext uri="{FF2B5EF4-FFF2-40B4-BE49-F238E27FC236}">
                  <a16:creationId xmlns:a16="http://schemas.microsoft.com/office/drawing/2014/main" id="{16B4A2A5-EFF3-D844-8BFB-D9FC0A67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6" y="2288"/>
              <a:ext cx="36" cy="18"/>
            </a:xfrm>
            <a:custGeom>
              <a:avLst/>
              <a:gdLst>
                <a:gd name="T0" fmla="*/ 18 w 24"/>
                <a:gd name="T1" fmla="*/ 0 h 12"/>
                <a:gd name="T2" fmla="*/ 6 w 24"/>
                <a:gd name="T3" fmla="*/ 0 h 12"/>
                <a:gd name="T4" fmla="*/ 0 w 24"/>
                <a:gd name="T5" fmla="*/ 6 h 12"/>
                <a:gd name="T6" fmla="*/ 6 w 24"/>
                <a:gd name="T7" fmla="*/ 12 h 12"/>
                <a:gd name="T8" fmla="*/ 18 w 24"/>
                <a:gd name="T9" fmla="*/ 12 h 12"/>
                <a:gd name="T10" fmla="*/ 24 w 24"/>
                <a:gd name="T11" fmla="*/ 6 h 12"/>
                <a:gd name="T12" fmla="*/ 18 w 24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2">
                  <a:moveTo>
                    <a:pt x="18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21" y="12"/>
                    <a:pt x="24" y="9"/>
                    <a:pt x="24" y="6"/>
                  </a:cubicBezTo>
                  <a:cubicBezTo>
                    <a:pt x="24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5" name="Freeform 86">
              <a:extLst>
                <a:ext uri="{FF2B5EF4-FFF2-40B4-BE49-F238E27FC236}">
                  <a16:creationId xmlns:a16="http://schemas.microsoft.com/office/drawing/2014/main" id="{01032911-E44E-6A44-B3AE-2C20E895BD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252"/>
              <a:ext cx="74" cy="18"/>
            </a:xfrm>
            <a:custGeom>
              <a:avLst/>
              <a:gdLst>
                <a:gd name="T0" fmla="*/ 42 w 48"/>
                <a:gd name="T1" fmla="*/ 0 h 12"/>
                <a:gd name="T2" fmla="*/ 6 w 48"/>
                <a:gd name="T3" fmla="*/ 0 h 12"/>
                <a:gd name="T4" fmla="*/ 0 w 48"/>
                <a:gd name="T5" fmla="*/ 6 h 12"/>
                <a:gd name="T6" fmla="*/ 6 w 48"/>
                <a:gd name="T7" fmla="*/ 12 h 12"/>
                <a:gd name="T8" fmla="*/ 42 w 48"/>
                <a:gd name="T9" fmla="*/ 12 h 12"/>
                <a:gd name="T10" fmla="*/ 48 w 48"/>
                <a:gd name="T11" fmla="*/ 6 h 12"/>
                <a:gd name="T12" fmla="*/ 42 w 48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8" h="12">
                  <a:moveTo>
                    <a:pt x="42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2"/>
                    <a:pt x="0" y="6"/>
                  </a:cubicBezTo>
                  <a:cubicBezTo>
                    <a:pt x="0" y="9"/>
                    <a:pt x="2" y="12"/>
                    <a:pt x="6" y="12"/>
                  </a:cubicBezTo>
                  <a:cubicBezTo>
                    <a:pt x="42" y="12"/>
                    <a:pt x="42" y="12"/>
                    <a:pt x="42" y="12"/>
                  </a:cubicBezTo>
                  <a:cubicBezTo>
                    <a:pt x="45" y="12"/>
                    <a:pt x="48" y="9"/>
                    <a:pt x="48" y="6"/>
                  </a:cubicBezTo>
                  <a:cubicBezTo>
                    <a:pt x="48" y="2"/>
                    <a:pt x="45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6" name="Freeform 87">
              <a:extLst>
                <a:ext uri="{FF2B5EF4-FFF2-40B4-BE49-F238E27FC236}">
                  <a16:creationId xmlns:a16="http://schemas.microsoft.com/office/drawing/2014/main" id="{329745C6-8CE0-9B43-A51F-DC7EC13E0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5" y="1910"/>
              <a:ext cx="18" cy="54"/>
            </a:xfrm>
            <a:custGeom>
              <a:avLst/>
              <a:gdLst>
                <a:gd name="T0" fmla="*/ 6 w 12"/>
                <a:gd name="T1" fmla="*/ 36 h 36"/>
                <a:gd name="T2" fmla="*/ 12 w 12"/>
                <a:gd name="T3" fmla="*/ 30 h 36"/>
                <a:gd name="T4" fmla="*/ 12 w 12"/>
                <a:gd name="T5" fmla="*/ 6 h 36"/>
                <a:gd name="T6" fmla="*/ 6 w 12"/>
                <a:gd name="T7" fmla="*/ 0 h 36"/>
                <a:gd name="T8" fmla="*/ 0 w 12"/>
                <a:gd name="T9" fmla="*/ 6 h 36"/>
                <a:gd name="T10" fmla="*/ 0 w 12"/>
                <a:gd name="T11" fmla="*/ 30 h 36"/>
                <a:gd name="T12" fmla="*/ 6 w 12"/>
                <a:gd name="T13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36">
                  <a:moveTo>
                    <a:pt x="6" y="36"/>
                  </a:moveTo>
                  <a:cubicBezTo>
                    <a:pt x="9" y="36"/>
                    <a:pt x="12" y="34"/>
                    <a:pt x="12" y="30"/>
                  </a:cubicBezTo>
                  <a:cubicBezTo>
                    <a:pt x="12" y="6"/>
                    <a:pt x="12" y="6"/>
                    <a:pt x="12" y="6"/>
                  </a:cubicBezTo>
                  <a:cubicBezTo>
                    <a:pt x="12" y="3"/>
                    <a:pt x="9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4"/>
                    <a:pt x="2" y="36"/>
                    <a:pt x="6" y="3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7" name="Freeform 88">
              <a:extLst>
                <a:ext uri="{FF2B5EF4-FFF2-40B4-BE49-F238E27FC236}">
                  <a16:creationId xmlns:a16="http://schemas.microsoft.com/office/drawing/2014/main" id="{8FA27E58-1649-0041-A7D0-1488B173F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2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2" y="0"/>
                    <a:pt x="0" y="3"/>
                    <a:pt x="0" y="6"/>
                  </a:cubicBezTo>
                  <a:cubicBezTo>
                    <a:pt x="0" y="10"/>
                    <a:pt x="2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3" y="12"/>
                    <a:pt x="36" y="10"/>
                    <a:pt x="36" y="6"/>
                  </a:cubicBezTo>
                  <a:cubicBezTo>
                    <a:pt x="36" y="3"/>
                    <a:pt x="33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8" name="Freeform 89">
              <a:extLst>
                <a:ext uri="{FF2B5EF4-FFF2-40B4-BE49-F238E27FC236}">
                  <a16:creationId xmlns:a16="http://schemas.microsoft.com/office/drawing/2014/main" id="{09F7C906-F808-E349-BEC7-3B3085AFF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2089"/>
              <a:ext cx="55" cy="18"/>
            </a:xfrm>
            <a:custGeom>
              <a:avLst/>
              <a:gdLst>
                <a:gd name="T0" fmla="*/ 30 w 36"/>
                <a:gd name="T1" fmla="*/ 0 h 12"/>
                <a:gd name="T2" fmla="*/ 6 w 36"/>
                <a:gd name="T3" fmla="*/ 0 h 12"/>
                <a:gd name="T4" fmla="*/ 0 w 36"/>
                <a:gd name="T5" fmla="*/ 6 h 12"/>
                <a:gd name="T6" fmla="*/ 6 w 36"/>
                <a:gd name="T7" fmla="*/ 12 h 12"/>
                <a:gd name="T8" fmla="*/ 30 w 36"/>
                <a:gd name="T9" fmla="*/ 12 h 12"/>
                <a:gd name="T10" fmla="*/ 36 w 36"/>
                <a:gd name="T11" fmla="*/ 6 h 12"/>
                <a:gd name="T12" fmla="*/ 30 w 36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2">
                  <a:moveTo>
                    <a:pt x="30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3"/>
                    <a:pt x="0" y="6"/>
                  </a:cubicBezTo>
                  <a:cubicBezTo>
                    <a:pt x="0" y="10"/>
                    <a:pt x="3" y="12"/>
                    <a:pt x="6" y="12"/>
                  </a:cubicBezTo>
                  <a:cubicBezTo>
                    <a:pt x="30" y="12"/>
                    <a:pt x="30" y="12"/>
                    <a:pt x="30" y="12"/>
                  </a:cubicBezTo>
                  <a:cubicBezTo>
                    <a:pt x="34" y="12"/>
                    <a:pt x="36" y="10"/>
                    <a:pt x="36" y="6"/>
                  </a:cubicBezTo>
                  <a:cubicBezTo>
                    <a:pt x="36" y="3"/>
                    <a:pt x="34" y="0"/>
                    <a:pt x="3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69" name="Freeform 90">
              <a:extLst>
                <a:ext uri="{FF2B5EF4-FFF2-40B4-BE49-F238E27FC236}">
                  <a16:creationId xmlns:a16="http://schemas.microsoft.com/office/drawing/2014/main" id="{7A702297-D13A-8649-B1E4-169139C5B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1" y="1949"/>
              <a:ext cx="58" cy="57"/>
            </a:xfrm>
            <a:custGeom>
              <a:avLst/>
              <a:gdLst>
                <a:gd name="T0" fmla="*/ 27 w 38"/>
                <a:gd name="T1" fmla="*/ 37 h 38"/>
                <a:gd name="T2" fmla="*/ 32 w 38"/>
                <a:gd name="T3" fmla="*/ 38 h 38"/>
                <a:gd name="T4" fmla="*/ 36 w 38"/>
                <a:gd name="T5" fmla="*/ 37 h 38"/>
                <a:gd name="T6" fmla="*/ 36 w 38"/>
                <a:gd name="T7" fmla="*/ 28 h 38"/>
                <a:gd name="T8" fmla="*/ 10 w 38"/>
                <a:gd name="T9" fmla="*/ 3 h 38"/>
                <a:gd name="T10" fmla="*/ 2 w 38"/>
                <a:gd name="T11" fmla="*/ 3 h 38"/>
                <a:gd name="T12" fmla="*/ 2 w 38"/>
                <a:gd name="T13" fmla="*/ 11 h 38"/>
                <a:gd name="T14" fmla="*/ 27 w 38"/>
                <a:gd name="T15" fmla="*/ 37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38">
                  <a:moveTo>
                    <a:pt x="27" y="37"/>
                  </a:moveTo>
                  <a:cubicBezTo>
                    <a:pt x="29" y="38"/>
                    <a:pt x="30" y="38"/>
                    <a:pt x="32" y="38"/>
                  </a:cubicBezTo>
                  <a:cubicBezTo>
                    <a:pt x="33" y="38"/>
                    <a:pt x="35" y="38"/>
                    <a:pt x="36" y="37"/>
                  </a:cubicBezTo>
                  <a:cubicBezTo>
                    <a:pt x="38" y="34"/>
                    <a:pt x="38" y="31"/>
                    <a:pt x="36" y="28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8" y="0"/>
                    <a:pt x="4" y="0"/>
                    <a:pt x="2" y="3"/>
                  </a:cubicBezTo>
                  <a:cubicBezTo>
                    <a:pt x="0" y="5"/>
                    <a:pt x="0" y="9"/>
                    <a:pt x="2" y="11"/>
                  </a:cubicBezTo>
                  <a:lnTo>
                    <a:pt x="27" y="3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  <p:sp>
          <p:nvSpPr>
            <p:cNvPr id="370" name="Freeform 91">
              <a:extLst>
                <a:ext uri="{FF2B5EF4-FFF2-40B4-BE49-F238E27FC236}">
                  <a16:creationId xmlns:a16="http://schemas.microsoft.com/office/drawing/2014/main" id="{B529D1D4-ACB6-4044-80CA-AB16AF0C4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7" y="1949"/>
              <a:ext cx="60" cy="57"/>
            </a:xfrm>
            <a:custGeom>
              <a:avLst/>
              <a:gdLst>
                <a:gd name="T0" fmla="*/ 7 w 39"/>
                <a:gd name="T1" fmla="*/ 38 h 38"/>
                <a:gd name="T2" fmla="*/ 11 w 39"/>
                <a:gd name="T3" fmla="*/ 37 h 38"/>
                <a:gd name="T4" fmla="*/ 36 w 39"/>
                <a:gd name="T5" fmla="*/ 11 h 38"/>
                <a:gd name="T6" fmla="*/ 36 w 39"/>
                <a:gd name="T7" fmla="*/ 3 h 38"/>
                <a:gd name="T8" fmla="*/ 28 w 39"/>
                <a:gd name="T9" fmla="*/ 3 h 38"/>
                <a:gd name="T10" fmla="*/ 2 w 39"/>
                <a:gd name="T11" fmla="*/ 28 h 38"/>
                <a:gd name="T12" fmla="*/ 2 w 39"/>
                <a:gd name="T13" fmla="*/ 37 h 38"/>
                <a:gd name="T14" fmla="*/ 7 w 39"/>
                <a:gd name="T15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38">
                  <a:moveTo>
                    <a:pt x="7" y="38"/>
                  </a:moveTo>
                  <a:cubicBezTo>
                    <a:pt x="8" y="38"/>
                    <a:pt x="10" y="38"/>
                    <a:pt x="11" y="37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9"/>
                    <a:pt x="39" y="5"/>
                    <a:pt x="36" y="3"/>
                  </a:cubicBezTo>
                  <a:cubicBezTo>
                    <a:pt x="34" y="0"/>
                    <a:pt x="30" y="0"/>
                    <a:pt x="28" y="3"/>
                  </a:cubicBezTo>
                  <a:cubicBezTo>
                    <a:pt x="2" y="28"/>
                    <a:pt x="2" y="28"/>
                    <a:pt x="2" y="28"/>
                  </a:cubicBezTo>
                  <a:cubicBezTo>
                    <a:pt x="0" y="31"/>
                    <a:pt x="0" y="34"/>
                    <a:pt x="2" y="37"/>
                  </a:cubicBezTo>
                  <a:cubicBezTo>
                    <a:pt x="4" y="38"/>
                    <a:pt x="5" y="38"/>
                    <a:pt x="7" y="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/>
            </a:p>
          </p:txBody>
        </p:sp>
      </p:grpSp>
      <p:grpSp>
        <p:nvGrpSpPr>
          <p:cNvPr id="371" name="Group 56">
            <a:extLst>
              <a:ext uri="{FF2B5EF4-FFF2-40B4-BE49-F238E27FC236}">
                <a16:creationId xmlns:a16="http://schemas.microsoft.com/office/drawing/2014/main" id="{754010E9-6578-4145-B63E-FE551FCF0B38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8400111" y="1923077"/>
            <a:ext cx="513762" cy="513760"/>
            <a:chOff x="6721" y="600"/>
            <a:chExt cx="426" cy="426"/>
          </a:xfrm>
          <a:solidFill>
            <a:schemeClr val="accent4"/>
          </a:solidFill>
        </p:grpSpPr>
        <p:sp>
          <p:nvSpPr>
            <p:cNvPr id="372" name="Freeform 57">
              <a:extLst>
                <a:ext uri="{FF2B5EF4-FFF2-40B4-BE49-F238E27FC236}">
                  <a16:creationId xmlns:a16="http://schemas.microsoft.com/office/drawing/2014/main" id="{E54CC8A3-2BE8-4348-8408-7A6C774ED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1" y="600"/>
              <a:ext cx="426" cy="426"/>
            </a:xfrm>
            <a:custGeom>
              <a:avLst/>
              <a:gdLst>
                <a:gd name="T0" fmla="*/ 144 w 288"/>
                <a:gd name="T1" fmla="*/ 288 h 288"/>
                <a:gd name="T2" fmla="*/ 0 w 288"/>
                <a:gd name="T3" fmla="*/ 144 h 288"/>
                <a:gd name="T4" fmla="*/ 144 w 288"/>
                <a:gd name="T5" fmla="*/ 0 h 288"/>
                <a:gd name="T6" fmla="*/ 288 w 288"/>
                <a:gd name="T7" fmla="*/ 144 h 288"/>
                <a:gd name="T8" fmla="*/ 282 w 288"/>
                <a:gd name="T9" fmla="*/ 150 h 288"/>
                <a:gd name="T10" fmla="*/ 276 w 288"/>
                <a:gd name="T11" fmla="*/ 144 h 288"/>
                <a:gd name="T12" fmla="*/ 144 w 288"/>
                <a:gd name="T13" fmla="*/ 12 h 288"/>
                <a:gd name="T14" fmla="*/ 12 w 288"/>
                <a:gd name="T15" fmla="*/ 144 h 288"/>
                <a:gd name="T16" fmla="*/ 144 w 288"/>
                <a:gd name="T17" fmla="*/ 276 h 288"/>
                <a:gd name="T18" fmla="*/ 190 w 288"/>
                <a:gd name="T19" fmla="*/ 268 h 288"/>
                <a:gd name="T20" fmla="*/ 198 w 288"/>
                <a:gd name="T21" fmla="*/ 272 h 288"/>
                <a:gd name="T22" fmla="*/ 194 w 288"/>
                <a:gd name="T23" fmla="*/ 280 h 288"/>
                <a:gd name="T24" fmla="*/ 144 w 288"/>
                <a:gd name="T2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88" h="288">
                  <a:moveTo>
                    <a:pt x="144" y="288"/>
                  </a:moveTo>
                  <a:cubicBezTo>
                    <a:pt x="65" y="288"/>
                    <a:pt x="0" y="224"/>
                    <a:pt x="0" y="144"/>
                  </a:cubicBezTo>
                  <a:cubicBezTo>
                    <a:pt x="0" y="65"/>
                    <a:pt x="65" y="0"/>
                    <a:pt x="144" y="0"/>
                  </a:cubicBezTo>
                  <a:cubicBezTo>
                    <a:pt x="224" y="0"/>
                    <a:pt x="288" y="65"/>
                    <a:pt x="288" y="144"/>
                  </a:cubicBezTo>
                  <a:cubicBezTo>
                    <a:pt x="288" y="148"/>
                    <a:pt x="286" y="150"/>
                    <a:pt x="282" y="150"/>
                  </a:cubicBezTo>
                  <a:cubicBezTo>
                    <a:pt x="279" y="150"/>
                    <a:pt x="276" y="148"/>
                    <a:pt x="276" y="144"/>
                  </a:cubicBezTo>
                  <a:cubicBezTo>
                    <a:pt x="276" y="71"/>
                    <a:pt x="217" y="12"/>
                    <a:pt x="144" y="12"/>
                  </a:cubicBezTo>
                  <a:cubicBezTo>
                    <a:pt x="72" y="12"/>
                    <a:pt x="12" y="71"/>
                    <a:pt x="12" y="144"/>
                  </a:cubicBezTo>
                  <a:cubicBezTo>
                    <a:pt x="12" y="217"/>
                    <a:pt x="72" y="276"/>
                    <a:pt x="144" y="276"/>
                  </a:cubicBezTo>
                  <a:cubicBezTo>
                    <a:pt x="160" y="276"/>
                    <a:pt x="175" y="274"/>
                    <a:pt x="190" y="268"/>
                  </a:cubicBezTo>
                  <a:cubicBezTo>
                    <a:pt x="193" y="267"/>
                    <a:pt x="196" y="269"/>
                    <a:pt x="198" y="272"/>
                  </a:cubicBezTo>
                  <a:cubicBezTo>
                    <a:pt x="199" y="275"/>
                    <a:pt x="197" y="278"/>
                    <a:pt x="194" y="280"/>
                  </a:cubicBezTo>
                  <a:cubicBezTo>
                    <a:pt x="178" y="285"/>
                    <a:pt x="161" y="288"/>
                    <a:pt x="144" y="28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3" name="Freeform 58">
              <a:extLst>
                <a:ext uri="{FF2B5EF4-FFF2-40B4-BE49-F238E27FC236}">
                  <a16:creationId xmlns:a16="http://schemas.microsoft.com/office/drawing/2014/main" id="{468ADAAF-C6DA-A647-AC52-16E1AB8E8D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87" y="813"/>
              <a:ext cx="160" cy="213"/>
            </a:xfrm>
            <a:custGeom>
              <a:avLst/>
              <a:gdLst>
                <a:gd name="T0" fmla="*/ 54 w 108"/>
                <a:gd name="T1" fmla="*/ 144 h 144"/>
                <a:gd name="T2" fmla="*/ 50 w 108"/>
                <a:gd name="T3" fmla="*/ 142 h 144"/>
                <a:gd name="T4" fmla="*/ 0 w 108"/>
                <a:gd name="T5" fmla="*/ 54 h 144"/>
                <a:gd name="T6" fmla="*/ 54 w 108"/>
                <a:gd name="T7" fmla="*/ 0 h 144"/>
                <a:gd name="T8" fmla="*/ 108 w 108"/>
                <a:gd name="T9" fmla="*/ 54 h 144"/>
                <a:gd name="T10" fmla="*/ 59 w 108"/>
                <a:gd name="T11" fmla="*/ 142 h 144"/>
                <a:gd name="T12" fmla="*/ 54 w 108"/>
                <a:gd name="T13" fmla="*/ 144 h 144"/>
                <a:gd name="T14" fmla="*/ 54 w 108"/>
                <a:gd name="T15" fmla="*/ 12 h 144"/>
                <a:gd name="T16" fmla="*/ 12 w 108"/>
                <a:gd name="T17" fmla="*/ 54 h 144"/>
                <a:gd name="T18" fmla="*/ 54 w 108"/>
                <a:gd name="T19" fmla="*/ 129 h 144"/>
                <a:gd name="T20" fmla="*/ 96 w 108"/>
                <a:gd name="T21" fmla="*/ 54 h 144"/>
                <a:gd name="T22" fmla="*/ 54 w 108"/>
                <a:gd name="T23" fmla="*/ 12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" h="144">
                  <a:moveTo>
                    <a:pt x="54" y="144"/>
                  </a:moveTo>
                  <a:cubicBezTo>
                    <a:pt x="53" y="144"/>
                    <a:pt x="51" y="143"/>
                    <a:pt x="50" y="142"/>
                  </a:cubicBezTo>
                  <a:cubicBezTo>
                    <a:pt x="45" y="136"/>
                    <a:pt x="0" y="82"/>
                    <a:pt x="0" y="54"/>
                  </a:cubicBezTo>
                  <a:cubicBezTo>
                    <a:pt x="0" y="24"/>
                    <a:pt x="25" y="0"/>
                    <a:pt x="54" y="0"/>
                  </a:cubicBezTo>
                  <a:cubicBezTo>
                    <a:pt x="84" y="0"/>
                    <a:pt x="108" y="24"/>
                    <a:pt x="108" y="54"/>
                  </a:cubicBezTo>
                  <a:cubicBezTo>
                    <a:pt x="108" y="82"/>
                    <a:pt x="64" y="136"/>
                    <a:pt x="59" y="142"/>
                  </a:cubicBezTo>
                  <a:cubicBezTo>
                    <a:pt x="58" y="143"/>
                    <a:pt x="56" y="144"/>
                    <a:pt x="54" y="144"/>
                  </a:cubicBezTo>
                  <a:close/>
                  <a:moveTo>
                    <a:pt x="54" y="12"/>
                  </a:moveTo>
                  <a:cubicBezTo>
                    <a:pt x="31" y="12"/>
                    <a:pt x="12" y="31"/>
                    <a:pt x="12" y="54"/>
                  </a:cubicBezTo>
                  <a:cubicBezTo>
                    <a:pt x="12" y="72"/>
                    <a:pt x="40" y="110"/>
                    <a:pt x="54" y="129"/>
                  </a:cubicBezTo>
                  <a:cubicBezTo>
                    <a:pt x="69" y="110"/>
                    <a:pt x="96" y="72"/>
                    <a:pt x="96" y="54"/>
                  </a:cubicBezTo>
                  <a:cubicBezTo>
                    <a:pt x="96" y="31"/>
                    <a:pt x="78" y="12"/>
                    <a:pt x="5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4" name="Freeform 59">
              <a:extLst>
                <a:ext uri="{FF2B5EF4-FFF2-40B4-BE49-F238E27FC236}">
                  <a16:creationId xmlns:a16="http://schemas.microsoft.com/office/drawing/2014/main" id="{1D2D45F1-2BA4-144E-BFD4-CF2AE4D806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32" y="857"/>
              <a:ext cx="71" cy="71"/>
            </a:xfrm>
            <a:custGeom>
              <a:avLst/>
              <a:gdLst>
                <a:gd name="T0" fmla="*/ 24 w 48"/>
                <a:gd name="T1" fmla="*/ 48 h 48"/>
                <a:gd name="T2" fmla="*/ 0 w 48"/>
                <a:gd name="T3" fmla="*/ 24 h 48"/>
                <a:gd name="T4" fmla="*/ 24 w 48"/>
                <a:gd name="T5" fmla="*/ 0 h 48"/>
                <a:gd name="T6" fmla="*/ 48 w 48"/>
                <a:gd name="T7" fmla="*/ 24 h 48"/>
                <a:gd name="T8" fmla="*/ 24 w 48"/>
                <a:gd name="T9" fmla="*/ 48 h 48"/>
                <a:gd name="T10" fmla="*/ 24 w 48"/>
                <a:gd name="T11" fmla="*/ 12 h 48"/>
                <a:gd name="T12" fmla="*/ 12 w 48"/>
                <a:gd name="T13" fmla="*/ 24 h 48"/>
                <a:gd name="T14" fmla="*/ 24 w 48"/>
                <a:gd name="T15" fmla="*/ 36 h 48"/>
                <a:gd name="T16" fmla="*/ 36 w 48"/>
                <a:gd name="T17" fmla="*/ 24 h 48"/>
                <a:gd name="T18" fmla="*/ 24 w 48"/>
                <a:gd name="T19" fmla="*/ 1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24" y="48"/>
                  </a:moveTo>
                  <a:cubicBezTo>
                    <a:pt x="11" y="48"/>
                    <a:pt x="0" y="37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38" y="0"/>
                    <a:pt x="48" y="11"/>
                    <a:pt x="48" y="24"/>
                  </a:cubicBezTo>
                  <a:cubicBezTo>
                    <a:pt x="48" y="37"/>
                    <a:pt x="38" y="48"/>
                    <a:pt x="24" y="48"/>
                  </a:cubicBezTo>
                  <a:close/>
                  <a:moveTo>
                    <a:pt x="24" y="12"/>
                  </a:moveTo>
                  <a:cubicBezTo>
                    <a:pt x="18" y="12"/>
                    <a:pt x="12" y="18"/>
                    <a:pt x="12" y="24"/>
                  </a:cubicBezTo>
                  <a:cubicBezTo>
                    <a:pt x="12" y="31"/>
                    <a:pt x="18" y="36"/>
                    <a:pt x="24" y="36"/>
                  </a:cubicBezTo>
                  <a:cubicBezTo>
                    <a:pt x="31" y="36"/>
                    <a:pt x="36" y="31"/>
                    <a:pt x="36" y="24"/>
                  </a:cubicBezTo>
                  <a:cubicBezTo>
                    <a:pt x="36" y="18"/>
                    <a:pt x="31" y="12"/>
                    <a:pt x="24" y="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5" name="Freeform 60">
              <a:extLst>
                <a:ext uri="{FF2B5EF4-FFF2-40B4-BE49-F238E27FC236}">
                  <a16:creationId xmlns:a16="http://schemas.microsoft.com/office/drawing/2014/main" id="{B9008D23-F674-6448-903D-C3B5D32E5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2" y="607"/>
              <a:ext cx="213" cy="313"/>
            </a:xfrm>
            <a:custGeom>
              <a:avLst/>
              <a:gdLst>
                <a:gd name="T0" fmla="*/ 66 w 144"/>
                <a:gd name="T1" fmla="*/ 211 h 211"/>
                <a:gd name="T2" fmla="*/ 60 w 144"/>
                <a:gd name="T3" fmla="*/ 205 h 211"/>
                <a:gd name="T4" fmla="*/ 60 w 144"/>
                <a:gd name="T5" fmla="*/ 178 h 211"/>
                <a:gd name="T6" fmla="*/ 3 w 144"/>
                <a:gd name="T7" fmla="*/ 132 h 211"/>
                <a:gd name="T8" fmla="*/ 1 w 144"/>
                <a:gd name="T9" fmla="*/ 124 h 211"/>
                <a:gd name="T10" fmla="*/ 28 w 144"/>
                <a:gd name="T11" fmla="*/ 82 h 211"/>
                <a:gd name="T12" fmla="*/ 33 w 144"/>
                <a:gd name="T13" fmla="*/ 79 h 211"/>
                <a:gd name="T14" fmla="*/ 96 w 144"/>
                <a:gd name="T15" fmla="*/ 79 h 211"/>
                <a:gd name="T16" fmla="*/ 96 w 144"/>
                <a:gd name="T17" fmla="*/ 52 h 211"/>
                <a:gd name="T18" fmla="*/ 81 w 144"/>
                <a:gd name="T19" fmla="*/ 42 h 211"/>
                <a:gd name="T20" fmla="*/ 78 w 144"/>
                <a:gd name="T21" fmla="*/ 37 h 211"/>
                <a:gd name="T22" fmla="*/ 81 w 144"/>
                <a:gd name="T23" fmla="*/ 32 h 211"/>
                <a:gd name="T24" fmla="*/ 134 w 144"/>
                <a:gd name="T25" fmla="*/ 2 h 211"/>
                <a:gd name="T26" fmla="*/ 142 w 144"/>
                <a:gd name="T27" fmla="*/ 4 h 211"/>
                <a:gd name="T28" fmla="*/ 140 w 144"/>
                <a:gd name="T29" fmla="*/ 12 h 211"/>
                <a:gd name="T30" fmla="*/ 96 w 144"/>
                <a:gd name="T31" fmla="*/ 38 h 211"/>
                <a:gd name="T32" fmla="*/ 106 w 144"/>
                <a:gd name="T33" fmla="*/ 44 h 211"/>
                <a:gd name="T34" fmla="*/ 108 w 144"/>
                <a:gd name="T35" fmla="*/ 49 h 211"/>
                <a:gd name="T36" fmla="*/ 108 w 144"/>
                <a:gd name="T37" fmla="*/ 85 h 211"/>
                <a:gd name="T38" fmla="*/ 102 w 144"/>
                <a:gd name="T39" fmla="*/ 91 h 211"/>
                <a:gd name="T40" fmla="*/ 37 w 144"/>
                <a:gd name="T41" fmla="*/ 91 h 211"/>
                <a:gd name="T42" fmla="*/ 14 w 144"/>
                <a:gd name="T43" fmla="*/ 126 h 211"/>
                <a:gd name="T44" fmla="*/ 70 w 144"/>
                <a:gd name="T45" fmla="*/ 171 h 211"/>
                <a:gd name="T46" fmla="*/ 72 w 144"/>
                <a:gd name="T47" fmla="*/ 175 h 211"/>
                <a:gd name="T48" fmla="*/ 72 w 144"/>
                <a:gd name="T49" fmla="*/ 205 h 211"/>
                <a:gd name="T50" fmla="*/ 66 w 144"/>
                <a:gd name="T51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44" h="211">
                  <a:moveTo>
                    <a:pt x="66" y="211"/>
                  </a:moveTo>
                  <a:cubicBezTo>
                    <a:pt x="63" y="211"/>
                    <a:pt x="60" y="209"/>
                    <a:pt x="60" y="205"/>
                  </a:cubicBezTo>
                  <a:cubicBezTo>
                    <a:pt x="60" y="178"/>
                    <a:pt x="60" y="178"/>
                    <a:pt x="60" y="178"/>
                  </a:cubicBezTo>
                  <a:cubicBezTo>
                    <a:pt x="3" y="132"/>
                    <a:pt x="3" y="132"/>
                    <a:pt x="3" y="132"/>
                  </a:cubicBezTo>
                  <a:cubicBezTo>
                    <a:pt x="0" y="130"/>
                    <a:pt x="0" y="127"/>
                    <a:pt x="1" y="124"/>
                  </a:cubicBezTo>
                  <a:cubicBezTo>
                    <a:pt x="28" y="82"/>
                    <a:pt x="28" y="82"/>
                    <a:pt x="28" y="82"/>
                  </a:cubicBezTo>
                  <a:cubicBezTo>
                    <a:pt x="30" y="80"/>
                    <a:pt x="31" y="79"/>
                    <a:pt x="33" y="79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96" y="52"/>
                    <a:pt x="96" y="52"/>
                    <a:pt x="96" y="52"/>
                  </a:cubicBezTo>
                  <a:cubicBezTo>
                    <a:pt x="81" y="42"/>
                    <a:pt x="81" y="42"/>
                    <a:pt x="81" y="42"/>
                  </a:cubicBezTo>
                  <a:cubicBezTo>
                    <a:pt x="79" y="41"/>
                    <a:pt x="78" y="39"/>
                    <a:pt x="78" y="37"/>
                  </a:cubicBezTo>
                  <a:cubicBezTo>
                    <a:pt x="79" y="35"/>
                    <a:pt x="80" y="33"/>
                    <a:pt x="81" y="32"/>
                  </a:cubicBezTo>
                  <a:cubicBezTo>
                    <a:pt x="134" y="2"/>
                    <a:pt x="134" y="2"/>
                    <a:pt x="134" y="2"/>
                  </a:cubicBezTo>
                  <a:cubicBezTo>
                    <a:pt x="137" y="0"/>
                    <a:pt x="140" y="1"/>
                    <a:pt x="142" y="4"/>
                  </a:cubicBezTo>
                  <a:cubicBezTo>
                    <a:pt x="144" y="7"/>
                    <a:pt x="143" y="11"/>
                    <a:pt x="140" y="12"/>
                  </a:cubicBezTo>
                  <a:cubicBezTo>
                    <a:pt x="96" y="38"/>
                    <a:pt x="96" y="38"/>
                    <a:pt x="96" y="38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7" y="45"/>
                    <a:pt x="108" y="47"/>
                    <a:pt x="108" y="49"/>
                  </a:cubicBezTo>
                  <a:cubicBezTo>
                    <a:pt x="108" y="85"/>
                    <a:pt x="108" y="85"/>
                    <a:pt x="108" y="85"/>
                  </a:cubicBezTo>
                  <a:cubicBezTo>
                    <a:pt x="108" y="89"/>
                    <a:pt x="106" y="91"/>
                    <a:pt x="102" y="91"/>
                  </a:cubicBezTo>
                  <a:cubicBezTo>
                    <a:pt x="37" y="91"/>
                    <a:pt x="37" y="91"/>
                    <a:pt x="37" y="91"/>
                  </a:cubicBezTo>
                  <a:cubicBezTo>
                    <a:pt x="14" y="126"/>
                    <a:pt x="14" y="126"/>
                    <a:pt x="14" y="126"/>
                  </a:cubicBezTo>
                  <a:cubicBezTo>
                    <a:pt x="70" y="171"/>
                    <a:pt x="70" y="171"/>
                    <a:pt x="70" y="171"/>
                  </a:cubicBezTo>
                  <a:cubicBezTo>
                    <a:pt x="72" y="172"/>
                    <a:pt x="72" y="173"/>
                    <a:pt x="72" y="175"/>
                  </a:cubicBezTo>
                  <a:cubicBezTo>
                    <a:pt x="72" y="205"/>
                    <a:pt x="72" y="205"/>
                    <a:pt x="72" y="205"/>
                  </a:cubicBezTo>
                  <a:cubicBezTo>
                    <a:pt x="72" y="209"/>
                    <a:pt x="70" y="211"/>
                    <a:pt x="66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  <p:sp>
          <p:nvSpPr>
            <p:cNvPr id="376" name="Freeform 61">
              <a:extLst>
                <a:ext uri="{FF2B5EF4-FFF2-40B4-BE49-F238E27FC236}">
                  <a16:creationId xmlns:a16="http://schemas.microsoft.com/office/drawing/2014/main" id="{81B4FE17-16E8-1D46-A84D-C61DF767F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3" y="665"/>
              <a:ext cx="112" cy="108"/>
            </a:xfrm>
            <a:custGeom>
              <a:avLst/>
              <a:gdLst>
                <a:gd name="T0" fmla="*/ 6 w 76"/>
                <a:gd name="T1" fmla="*/ 73 h 73"/>
                <a:gd name="T2" fmla="*/ 2 w 76"/>
                <a:gd name="T3" fmla="*/ 71 h 73"/>
                <a:gd name="T4" fmla="*/ 2 w 76"/>
                <a:gd name="T5" fmla="*/ 63 h 73"/>
                <a:gd name="T6" fmla="*/ 23 w 76"/>
                <a:gd name="T7" fmla="*/ 42 h 73"/>
                <a:gd name="T8" fmla="*/ 27 w 76"/>
                <a:gd name="T9" fmla="*/ 40 h 73"/>
                <a:gd name="T10" fmla="*/ 45 w 76"/>
                <a:gd name="T11" fmla="*/ 40 h 73"/>
                <a:gd name="T12" fmla="*/ 64 w 76"/>
                <a:gd name="T13" fmla="*/ 4 h 73"/>
                <a:gd name="T14" fmla="*/ 72 w 76"/>
                <a:gd name="T15" fmla="*/ 2 h 73"/>
                <a:gd name="T16" fmla="*/ 75 w 76"/>
                <a:gd name="T17" fmla="*/ 10 h 73"/>
                <a:gd name="T18" fmla="*/ 54 w 76"/>
                <a:gd name="T19" fmla="*/ 49 h 73"/>
                <a:gd name="T20" fmla="*/ 48 w 76"/>
                <a:gd name="T21" fmla="*/ 52 h 73"/>
                <a:gd name="T22" fmla="*/ 30 w 76"/>
                <a:gd name="T23" fmla="*/ 52 h 73"/>
                <a:gd name="T24" fmla="*/ 11 w 76"/>
                <a:gd name="T25" fmla="*/ 71 h 73"/>
                <a:gd name="T26" fmla="*/ 6 w 76"/>
                <a:gd name="T27" fmla="*/ 7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3">
                  <a:moveTo>
                    <a:pt x="6" y="73"/>
                  </a:moveTo>
                  <a:cubicBezTo>
                    <a:pt x="5" y="73"/>
                    <a:pt x="3" y="73"/>
                    <a:pt x="2" y="71"/>
                  </a:cubicBezTo>
                  <a:cubicBezTo>
                    <a:pt x="0" y="69"/>
                    <a:pt x="0" y="65"/>
                    <a:pt x="2" y="63"/>
                  </a:cubicBezTo>
                  <a:cubicBezTo>
                    <a:pt x="23" y="42"/>
                    <a:pt x="23" y="42"/>
                    <a:pt x="23" y="42"/>
                  </a:cubicBezTo>
                  <a:cubicBezTo>
                    <a:pt x="24" y="41"/>
                    <a:pt x="26" y="40"/>
                    <a:pt x="27" y="40"/>
                  </a:cubicBezTo>
                  <a:cubicBezTo>
                    <a:pt x="45" y="40"/>
                    <a:pt x="45" y="40"/>
                    <a:pt x="45" y="40"/>
                  </a:cubicBezTo>
                  <a:cubicBezTo>
                    <a:pt x="64" y="4"/>
                    <a:pt x="64" y="4"/>
                    <a:pt x="64" y="4"/>
                  </a:cubicBezTo>
                  <a:cubicBezTo>
                    <a:pt x="66" y="2"/>
                    <a:pt x="69" y="0"/>
                    <a:pt x="72" y="2"/>
                  </a:cubicBezTo>
                  <a:cubicBezTo>
                    <a:pt x="75" y="4"/>
                    <a:pt x="76" y="7"/>
                    <a:pt x="75" y="10"/>
                  </a:cubicBezTo>
                  <a:cubicBezTo>
                    <a:pt x="54" y="49"/>
                    <a:pt x="54" y="49"/>
                    <a:pt x="54" y="49"/>
                  </a:cubicBezTo>
                  <a:cubicBezTo>
                    <a:pt x="53" y="51"/>
                    <a:pt x="51" y="52"/>
                    <a:pt x="48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11" y="71"/>
                    <a:pt x="11" y="71"/>
                    <a:pt x="11" y="71"/>
                  </a:cubicBezTo>
                  <a:cubicBezTo>
                    <a:pt x="10" y="73"/>
                    <a:pt x="8" y="73"/>
                    <a:pt x="6" y="7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AU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6439B37-7E18-2D43-9C03-BCA23C9C27E0}"/>
              </a:ext>
            </a:extLst>
          </p:cNvPr>
          <p:cNvSpPr txBox="1"/>
          <p:nvPr userDrawn="1"/>
        </p:nvSpPr>
        <p:spPr bwMode="auto">
          <a:xfrm>
            <a:off x="4732020" y="208026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055976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tings + Greater Than L Gradi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7882D0-879F-974F-B35F-EE91948B7FE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DF26BFD-3D15-48EA-A458-43E2274B938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 bwMode="auto">
          <a:xfrm>
            <a:off x="4622800" y="0"/>
            <a:ext cx="71882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2394B85-B39D-4BE7-A334-787162CB4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auto">
          <a:xfrm>
            <a:off x="380999" y="2318273"/>
            <a:ext cx="7040753" cy="2221454"/>
          </a:xfrm>
        </p:spPr>
        <p:txBody>
          <a:bodyPr anchor="ctr"/>
          <a:lstStyle>
            <a:lvl1pPr algn="l"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GB"/>
              <a:t>Thank you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AD433-4B77-E741-930C-11F17D433B19}"/>
              </a:ext>
            </a:extLst>
          </p:cNvPr>
          <p:cNvSpPr txBox="1"/>
          <p:nvPr userDrawn="1"/>
        </p:nvSpPr>
        <p:spPr bwMode="auto">
          <a:xfrm>
            <a:off x="4490720" y="360680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0">
              <a:spcAft>
                <a:spcPts val="1200"/>
              </a:spcAft>
            </a:pP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1316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5" hasCustomPrompt="1"/>
          </p:nvPr>
        </p:nvSpPr>
        <p:spPr bwMode="auto">
          <a:xfrm>
            <a:off x="345018" y="1763713"/>
            <a:ext cx="11510432" cy="4294187"/>
          </a:xfrm>
        </p:spPr>
        <p:txBody>
          <a:bodyPr/>
          <a:lstStyle>
            <a:lvl1pPr>
              <a:defRPr sz="1800" baseline="0"/>
            </a:lvl1pPr>
          </a:lstStyle>
          <a:p>
            <a:pPr lvl="0"/>
            <a:r>
              <a:rPr lang="en-US"/>
              <a:t>Content: chart, graph, picture.</a:t>
            </a:r>
          </a:p>
        </p:txBody>
      </p:sp>
    </p:spTree>
    <p:extLst>
      <p:ext uri="{BB962C8B-B14F-4D97-AF65-F5344CB8AC3E}">
        <p14:creationId xmlns:p14="http://schemas.microsoft.com/office/powerpoint/2010/main" val="285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 b="0"/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0ECC89-27C3-4C1A-8574-E487E9ECE59A}"/>
              </a:ext>
            </a:extLst>
          </p:cNvPr>
          <p:cNvSpPr txBox="1"/>
          <p:nvPr userDrawn="1"/>
        </p:nvSpPr>
        <p:spPr bwMode="auto">
          <a:xfrm>
            <a:off x="33866" y="8399"/>
            <a:ext cx="1704622" cy="1472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r>
              <a:rPr lang="en-US" sz="900" b="1">
                <a:solidFill>
                  <a:schemeClr val="tx1"/>
                </a:solidFill>
              </a:rPr>
              <a:t>Restricted – Internal Use Only</a:t>
            </a:r>
          </a:p>
          <a:p>
            <a:endParaRPr lang="en-US" sz="9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0626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5" Type="http://schemas.openxmlformats.org/officeDocument/2006/relationships/image" Target="../media/image2.png"/><Relationship Id="rId16" Type="http://schemas.openxmlformats.org/officeDocument/2006/relationships/image" Target="../media/image3.png"/><Relationship Id="rId17" Type="http://schemas.openxmlformats.org/officeDocument/2006/relationships/image" Target="../media/image4.png"/><Relationship Id="rId18" Type="http://schemas.openxmlformats.org/officeDocument/2006/relationships/image" Target="../media/image5.png"/><Relationship Id="rId19" Type="http://schemas.openxmlformats.org/officeDocument/2006/relationships/image" Target="../media/image6.png"/><Relationship Id="rId20" Type="http://schemas.openxmlformats.org/officeDocument/2006/relationships/image" Target="../media/image7.png"/><Relationship Id="rId21" Type="http://schemas.openxmlformats.org/officeDocument/2006/relationships/image" Target="../media/image8.emf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theme" Target="../theme/theme2.xml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Relationship Id="rId9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9.xml"/><Relationship Id="rId11" Type="http://schemas.openxmlformats.org/officeDocument/2006/relationships/theme" Target="../theme/theme3.xml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theme" Target="../theme/theme4.xml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9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7.xml"/><Relationship Id="rId18" Type="http://schemas.openxmlformats.org/officeDocument/2006/relationships/slideLayout" Target="../slideLayouts/slideLayout48.xml"/><Relationship Id="rId19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51.xml"/><Relationship Id="rId22" Type="http://schemas.openxmlformats.org/officeDocument/2006/relationships/slideLayout" Target="../slideLayouts/slideLayout52.xml"/><Relationship Id="rId23" Type="http://schemas.openxmlformats.org/officeDocument/2006/relationships/slideLayout" Target="../slideLayouts/slideLayout53.xml"/><Relationship Id="rId24" Type="http://schemas.openxmlformats.org/officeDocument/2006/relationships/slideLayout" Target="../slideLayouts/slideLayout54.xml"/><Relationship Id="rId25" Type="http://schemas.openxmlformats.org/officeDocument/2006/relationships/slideLayout" Target="../slideLayouts/slideLayout55.xml"/><Relationship Id="rId26" Type="http://schemas.openxmlformats.org/officeDocument/2006/relationships/slideLayout" Target="../slideLayouts/slideLayout56.xml"/><Relationship Id="rId27" Type="http://schemas.openxmlformats.org/officeDocument/2006/relationships/slideLayout" Target="../slideLayouts/slideLayout57.xml"/><Relationship Id="rId28" Type="http://schemas.openxmlformats.org/officeDocument/2006/relationships/slideLayout" Target="../slideLayouts/slideLayout58.xml"/><Relationship Id="rId29" Type="http://schemas.openxmlformats.org/officeDocument/2006/relationships/slideLayout" Target="../slideLayouts/slideLayout59.xml"/><Relationship Id="rId30" Type="http://schemas.openxmlformats.org/officeDocument/2006/relationships/slideLayout" Target="../slideLayouts/slideLayout60.xml"/><Relationship Id="rId31" Type="http://schemas.openxmlformats.org/officeDocument/2006/relationships/slideLayout" Target="../slideLayouts/slideLayout61.xml"/><Relationship Id="rId32" Type="http://schemas.openxmlformats.org/officeDocument/2006/relationships/slideLayout" Target="../slideLayouts/slideLayout62.xml"/><Relationship Id="rId33" Type="http://schemas.openxmlformats.org/officeDocument/2006/relationships/slideLayout" Target="../slideLayouts/slideLayout63.xml"/><Relationship Id="rId34" Type="http://schemas.openxmlformats.org/officeDocument/2006/relationships/slideLayout" Target="../slideLayouts/slideLayout64.xml"/><Relationship Id="rId35" Type="http://schemas.openxmlformats.org/officeDocument/2006/relationships/slideLayout" Target="../slideLayouts/slideLayout65.xml"/><Relationship Id="rId36" Type="http://schemas.openxmlformats.org/officeDocument/2006/relationships/slideLayout" Target="../slideLayouts/slideLayout66.xml"/><Relationship Id="rId37" Type="http://schemas.openxmlformats.org/officeDocument/2006/relationships/slideLayout" Target="../slideLayouts/slideLayout67.xml"/><Relationship Id="rId38" Type="http://schemas.openxmlformats.org/officeDocument/2006/relationships/slideLayout" Target="../slideLayouts/slideLayout68.xml"/><Relationship Id="rId39" Type="http://schemas.openxmlformats.org/officeDocument/2006/relationships/slideLayout" Target="../slideLayouts/slideLayout69.xml"/><Relationship Id="rId40" Type="http://schemas.openxmlformats.org/officeDocument/2006/relationships/slideLayout" Target="../slideLayouts/slideLayout70.xml"/><Relationship Id="rId41" Type="http://schemas.openxmlformats.org/officeDocument/2006/relationships/slideLayout" Target="../slideLayouts/slideLayout71.xml"/><Relationship Id="rId42" Type="http://schemas.openxmlformats.org/officeDocument/2006/relationships/slideLayout" Target="../slideLayouts/slideLayout72.xml"/><Relationship Id="rId43" Type="http://schemas.openxmlformats.org/officeDocument/2006/relationships/slideLayout" Target="../slideLayouts/slideLayout73.xml"/><Relationship Id="rId44" Type="http://schemas.openxmlformats.org/officeDocument/2006/relationships/slideLayout" Target="../slideLayouts/slideLayout74.xml"/><Relationship Id="rId45" Type="http://schemas.openxmlformats.org/officeDocument/2006/relationships/slideLayout" Target="../slideLayouts/slideLayout75.xml"/><Relationship Id="rId46" Type="http://schemas.openxmlformats.org/officeDocument/2006/relationships/theme" Target="../theme/theme5.xml"/><Relationship Id="rId47" Type="http://schemas.openxmlformats.org/officeDocument/2006/relationships/image" Target="../media/image50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ccenture_Strategy" hidden="1"/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45018" y="6243522"/>
            <a:ext cx="1728810" cy="328803"/>
          </a:xfrm>
          <a:prstGeom prst="rect">
            <a:avLst/>
          </a:prstGeom>
        </p:spPr>
      </p:pic>
      <p:pic>
        <p:nvPicPr>
          <p:cNvPr id="22" name="Accenture_Operations" hidden="1"/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52728" y="6252513"/>
            <a:ext cx="1958068" cy="324500"/>
          </a:xfrm>
          <a:prstGeom prst="rect">
            <a:avLst/>
          </a:prstGeom>
        </p:spPr>
      </p:pic>
      <p:pic>
        <p:nvPicPr>
          <p:cNvPr id="27" name="Accenture_Mobility" hidden="1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4963" y="6339423"/>
            <a:ext cx="2040630" cy="361414"/>
          </a:xfrm>
          <a:prstGeom prst="rect">
            <a:avLst/>
          </a:prstGeom>
        </p:spPr>
      </p:pic>
      <p:pic>
        <p:nvPicPr>
          <p:cNvPr id="25" name="Accenture_Interactive" hidden="1"/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41000"/>
            <a:ext cx="2041200" cy="360863"/>
          </a:xfrm>
          <a:prstGeom prst="rect">
            <a:avLst/>
          </a:prstGeom>
        </p:spPr>
      </p:pic>
      <p:pic>
        <p:nvPicPr>
          <p:cNvPr id="26" name="Accenture_Analytics" hidden="1"/>
          <p:cNvPicPr>
            <a:picLocks noChangeAspect="1"/>
          </p:cNvPicPr>
          <p:nvPr userDrawn="1"/>
        </p:nvPicPr>
        <p:blipFill>
          <a:blip r:embed="rId1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8" y="6338829"/>
            <a:ext cx="2023200" cy="362168"/>
          </a:xfrm>
          <a:prstGeom prst="rect">
            <a:avLst/>
          </a:prstGeom>
        </p:spPr>
      </p:pic>
      <p:pic>
        <p:nvPicPr>
          <p:cNvPr id="7" name="Accenture_Digital" hidden="1"/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6280" y="6246019"/>
            <a:ext cx="1545637" cy="331832"/>
          </a:xfrm>
          <a:prstGeom prst="rect">
            <a:avLst/>
          </a:prstGeom>
        </p:spPr>
      </p:pic>
      <p:pic>
        <p:nvPicPr>
          <p:cNvPr id="4" name="Accenture_Consulting" hidden="1"/>
          <p:cNvPicPr>
            <a:picLocks noChangeAspect="1"/>
          </p:cNvPicPr>
          <p:nvPr userDrawn="1"/>
        </p:nvPicPr>
        <p:blipFill>
          <a:blip r:embed="rId2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38799" y="6244783"/>
            <a:ext cx="1942440" cy="330692"/>
          </a:xfrm>
          <a:prstGeom prst="rect">
            <a:avLst/>
          </a:prstGeom>
        </p:spPr>
      </p:pic>
      <p:grpSp>
        <p:nvGrpSpPr>
          <p:cNvPr id="14" name="Accenture_Master" hidden="1"/>
          <p:cNvGrpSpPr/>
          <p:nvPr userDrawn="1"/>
        </p:nvGrpSpPr>
        <p:grpSpPr bwMode="auto">
          <a:xfrm>
            <a:off x="345019" y="6249814"/>
            <a:ext cx="957526" cy="276934"/>
            <a:chOff x="476250" y="397668"/>
            <a:chExt cx="2195577" cy="635000"/>
          </a:xfrm>
        </p:grpSpPr>
        <p:sp>
          <p:nvSpPr>
            <p:cNvPr id="15" name="Freeform 14"/>
            <p:cNvSpPr>
              <a:spLocks/>
            </p:cNvSpPr>
            <p:nvPr/>
          </p:nvSpPr>
          <p:spPr bwMode="auto">
            <a:xfrm>
              <a:off x="1758865" y="397668"/>
              <a:ext cx="206059" cy="214470"/>
            </a:xfrm>
            <a:custGeom>
              <a:avLst/>
              <a:gdLst>
                <a:gd name="T0" fmla="*/ 0 w 72"/>
                <a:gd name="T1" fmla="*/ 0 h 74"/>
                <a:gd name="T2" fmla="*/ 0 w 72"/>
                <a:gd name="T3" fmla="*/ 2 h 74"/>
                <a:gd name="T4" fmla="*/ 0 w 72"/>
                <a:gd name="T5" fmla="*/ 16 h 74"/>
                <a:gd name="T6" fmla="*/ 53 w 72"/>
                <a:gd name="T7" fmla="*/ 37 h 74"/>
                <a:gd name="T8" fmla="*/ 0 w 72"/>
                <a:gd name="T9" fmla="*/ 57 h 74"/>
                <a:gd name="T10" fmla="*/ 0 w 72"/>
                <a:gd name="T11" fmla="*/ 74 h 74"/>
                <a:gd name="T12" fmla="*/ 72 w 72"/>
                <a:gd name="T13" fmla="*/ 44 h 74"/>
                <a:gd name="T14" fmla="*/ 72 w 72"/>
                <a:gd name="T15" fmla="*/ 29 h 74"/>
                <a:gd name="T16" fmla="*/ 0 w 72"/>
                <a:gd name="T17" fmla="*/ 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2" h="74">
                  <a:moveTo>
                    <a:pt x="0" y="0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46" y="34"/>
                    <a:pt x="53" y="37"/>
                  </a:cubicBezTo>
                  <a:cubicBezTo>
                    <a:pt x="46" y="40"/>
                    <a:pt x="0" y="57"/>
                    <a:pt x="0" y="57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72" y="44"/>
                    <a:pt x="72" y="44"/>
                    <a:pt x="72" y="44"/>
                  </a:cubicBezTo>
                  <a:cubicBezTo>
                    <a:pt x="72" y="29"/>
                    <a:pt x="72" y="29"/>
                    <a:pt x="72" y="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pic>
          <p:nvPicPr>
            <p:cNvPr id="16" name="Accenture Black"/>
            <p:cNvPicPr>
              <a:picLocks noChangeAspect="1"/>
            </p:cNvPicPr>
            <p:nvPr userDrawn="1"/>
          </p:nvPicPr>
          <p:blipFill>
            <a:blip r:embed="rId2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auto">
            <a:xfrm>
              <a:off x="476250" y="641561"/>
              <a:ext cx="2195577" cy="391107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45018" y="332076"/>
            <a:ext cx="10027707" cy="776139"/>
          </a:xfrm>
          <a:prstGeom prst="rect">
            <a:avLst/>
          </a:prstGeom>
        </p:spPr>
        <p:txBody>
          <a:bodyPr vert="horz" lIns="0" tIns="0" rIns="130101" bIns="0" rtlCol="0" anchor="t" anchorCtr="0">
            <a:noAutofit/>
          </a:bodyPr>
          <a:lstStyle/>
          <a:p>
            <a:r>
              <a:rPr lang="en-US"/>
              <a:t>CONTENT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45018" y="1764072"/>
            <a:ext cx="11491383" cy="429382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21280" y="6410856"/>
            <a:ext cx="334195" cy="138499"/>
          </a:xfrm>
          <a:prstGeom prst="rect">
            <a:avLst/>
          </a:prstGeom>
        </p:spPr>
        <p:txBody>
          <a:bodyPr vert="horz" lIns="0" tIns="0" rIns="0" bIns="0" rtlCol="0" anchor="ctr" anchorCtr="0">
            <a:spAutoFit/>
          </a:bodyPr>
          <a:lstStyle>
            <a:lvl1pPr algn="r">
              <a:defRPr sz="900" b="1" i="0">
                <a:solidFill>
                  <a:schemeClr val="tx2"/>
                </a:solidFill>
                <a:latin typeface="+mn-lt"/>
              </a:defRPr>
            </a:lvl1pPr>
          </a:lstStyle>
          <a:p>
            <a:fld id="{0D558541-60C9-42A2-8392-FF12533A6B7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3"/>
          <p:cNvSpPr txBox="1"/>
          <p:nvPr userDrawn="1"/>
        </p:nvSpPr>
        <p:spPr bwMode="auto">
          <a:xfrm>
            <a:off x="8963706" y="6410856"/>
            <a:ext cx="2728956" cy="138499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0767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15350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23023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30697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38372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46046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53719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61394" algn="l" defTabSz="815350" rtl="0" eaLnBrk="1" latinLnBrk="0" hangingPunct="1">
              <a:defRPr sz="1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871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Copyright © 2020 Accenture. All rights reserved. </a:t>
            </a:r>
            <a:endParaRPr lang="en-AU" sz="1000" b="0" i="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6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hf hdr="0" ftr="0" dt="0"/>
  <p:txStyles>
    <p:titleStyle>
      <a:lvl1pPr algn="l" defTabSz="1734634" rtl="0" eaLnBrk="1" latinLnBrk="0" hangingPunct="1">
        <a:lnSpc>
          <a:spcPct val="80000"/>
        </a:lnSpc>
        <a:spcBef>
          <a:spcPct val="0"/>
        </a:spcBef>
        <a:buNone/>
        <a:defRPr sz="2800" b="0" i="0" kern="1200" cap="all" spc="-133" baseline="0">
          <a:solidFill>
            <a:schemeClr val="tx1"/>
          </a:solidFill>
          <a:latin typeface="Arial Black" charset="0"/>
          <a:ea typeface="Arial Black" charset="0"/>
          <a:cs typeface="Arial Black" charset="0"/>
        </a:defRPr>
      </a:lvl1pPr>
    </p:titleStyle>
    <p:bodyStyle>
      <a:lvl1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1pPr>
      <a:lvl2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2pPr>
      <a:lvl3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1" i="0" kern="1200" cap="none" baseline="0">
          <a:solidFill>
            <a:schemeClr val="tx1"/>
          </a:solidFill>
          <a:latin typeface="+mn-lt"/>
          <a:ea typeface="Arial Black" charset="0"/>
          <a:cs typeface="Arial Black" charset="0"/>
        </a:defRPr>
      </a:lvl3pPr>
      <a:lvl4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4pPr>
      <a:lvl5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00" b="0" i="0" kern="1200" cap="none" baseline="0">
          <a:solidFill>
            <a:schemeClr val="tx2"/>
          </a:solidFill>
          <a:latin typeface="+mn-lt"/>
          <a:ea typeface="Arial Black" charset="0"/>
          <a:cs typeface="Arial Black" charset="0"/>
        </a:defRPr>
      </a:lvl5pPr>
      <a:lvl6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2133" b="1" i="0" kern="1200" cap="none" baseline="0">
          <a:solidFill>
            <a:schemeClr val="tx2"/>
          </a:solidFill>
          <a:latin typeface="Arial Bold" charset="0"/>
          <a:ea typeface="Arial Bold" charset="0"/>
          <a:cs typeface="Arial Bold" charset="0"/>
        </a:defRPr>
      </a:lvl6pPr>
      <a:lvl7pPr marL="0" indent="0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None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7pPr>
      <a:lvl8pPr marL="182875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old" charset="0"/>
          <a:cs typeface="Arial Bold" charset="0"/>
        </a:defRPr>
      </a:lvl8pPr>
      <a:lvl9pPr marL="365751" indent="-182875" algn="l" defTabSz="1734634" rtl="0" eaLnBrk="1" latinLnBrk="0" hangingPunct="1">
        <a:lnSpc>
          <a:spcPct val="90000"/>
        </a:lnSpc>
        <a:spcBef>
          <a:spcPts val="800"/>
        </a:spcBef>
        <a:buFont typeface="Arial" charset="0"/>
        <a:buChar char="•"/>
        <a:defRPr sz="1867" b="1" i="0" kern="1200" cap="none" baseline="0">
          <a:solidFill>
            <a:schemeClr val="tx1"/>
          </a:solidFill>
          <a:latin typeface="Arial Bold" charset="0"/>
          <a:ea typeface="Arial Black" charset="0"/>
          <a:cs typeface="Arial Black" charset="0"/>
        </a:defRPr>
      </a:lvl9pPr>
    </p:bodyStyle>
    <p:otherStyle>
      <a:defPPr>
        <a:defRPr lang="en-US"/>
      </a:defPPr>
      <a:lvl1pPr marL="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1pPr>
      <a:lvl2pPr marL="86731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734634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3pPr>
      <a:lvl4pPr marL="2601951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4pPr>
      <a:lvl5pPr marL="3469269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5pPr>
      <a:lvl6pPr marL="4336586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6pPr>
      <a:lvl7pPr marL="5203903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7pPr>
      <a:lvl8pPr marL="6071220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8pPr>
      <a:lvl9pPr marL="6938537" algn="l" defTabSz="1734634" rtl="0" eaLnBrk="1" latinLnBrk="0" hangingPunct="1">
        <a:defRPr sz="34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205">
          <p15:clr>
            <a:srgbClr val="F26B43"/>
          </p15:clr>
        </p15:guide>
        <p15:guide id="2" pos="1152">
          <p15:clr>
            <a:srgbClr val="F26B43"/>
          </p15:clr>
        </p15:guide>
        <p15:guide id="3" pos="211">
          <p15:clr>
            <a:srgbClr val="F26B43"/>
          </p15:clr>
        </p15:guide>
        <p15:guide id="5" orient="horz" pos="2610">
          <p15:clr>
            <a:srgbClr val="F26B43"/>
          </p15:clr>
        </p15:guide>
        <p15:guide id="7" orient="horz" pos="204">
          <p15:clr>
            <a:srgbClr val="F26B43"/>
          </p15:clr>
        </p15:guide>
        <p15:guide id="8" orient="horz" pos="3816">
          <p15:clr>
            <a:srgbClr val="F26B43"/>
          </p15:clr>
        </p15:guide>
        <p15:guide id="9" orient="horz" pos="1111">
          <p15:clr>
            <a:srgbClr val="F26B43"/>
          </p15:clr>
        </p15:guide>
        <p15:guide id="11" pos="7468">
          <p15:clr>
            <a:srgbClr val="F26B43"/>
          </p15:clr>
        </p15:guide>
        <p15:guide id="12" pos="1872">
          <p15:clr>
            <a:srgbClr val="F26B43"/>
          </p15:clr>
        </p15:guide>
        <p15:guide id="13" pos="4884">
          <p15:clr>
            <a:srgbClr val="F26B43"/>
          </p15:clr>
        </p15:guide>
        <p15:guide id="14" pos="5604">
          <p15:clr>
            <a:srgbClr val="F26B43"/>
          </p15:clr>
        </p15:guide>
        <p15:guide id="15" pos="2088">
          <p15:clr>
            <a:srgbClr val="F26B43"/>
          </p15:clr>
        </p15:guide>
        <p15:guide id="16" pos="3954">
          <p15:clr>
            <a:srgbClr val="F26B43"/>
          </p15:clr>
        </p15:guide>
        <p15:guide id="17" pos="6534">
          <p15:clr>
            <a:srgbClr val="F26B43"/>
          </p15:clr>
        </p15:guide>
        <p15:guide id="18" pos="930">
          <p15:clr>
            <a:srgbClr val="F26B43"/>
          </p15:clr>
        </p15:guide>
        <p15:guide id="19" pos="2802">
          <p15:clr>
            <a:srgbClr val="F26B43"/>
          </p15:clr>
        </p15:guide>
        <p15:guide id="20" pos="3024">
          <p15:clr>
            <a:srgbClr val="F26B43"/>
          </p15:clr>
        </p15:guide>
        <p15:guide id="21" pos="3738">
          <p15:clr>
            <a:srgbClr val="F26B43"/>
          </p15:clr>
        </p15:guide>
        <p15:guide id="22" pos="4668">
          <p15:clr>
            <a:srgbClr val="F26B43"/>
          </p15:clr>
        </p15:guide>
        <p15:guide id="23" pos="5820">
          <p15:clr>
            <a:srgbClr val="F26B43"/>
          </p15:clr>
        </p15:guide>
        <p15:guide id="24" pos="6750">
          <p15:clr>
            <a:srgbClr val="F26B43"/>
          </p15:clr>
        </p15:guide>
        <p15:guide id="25" orient="horz" pos="1410">
          <p15:clr>
            <a:srgbClr val="F26B43"/>
          </p15:clr>
        </p15:guide>
        <p15:guide id="26" orient="horz" pos="411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1000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1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381003" y="6519010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US"/>
              <a:t>Copyright © 2019 Accenture.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11506202" y="6519010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174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</p:sldLayoutIdLst>
  <p:hf hdr="0"/>
  <p:txStyles>
    <p:titleStyle>
      <a:lvl1pPr marL="0" indent="0" algn="l" defTabSz="913828" rtl="0" eaLnBrk="1" latinLnBrk="0" hangingPunct="1">
        <a:lnSpc>
          <a:spcPct val="70000"/>
        </a:lnSpc>
        <a:spcBef>
          <a:spcPct val="0"/>
        </a:spcBef>
        <a:buNone/>
        <a:defRPr sz="3997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28" indent="0" algn="l" defTabSz="913828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798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573" indent="-230044" algn="l" defTabSz="913828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199" kern="1200">
          <a:solidFill>
            <a:schemeClr val="tx1"/>
          </a:solidFill>
          <a:latin typeface="+mn-lt"/>
          <a:ea typeface="+mn-ea"/>
          <a:cs typeface="+mn-cs"/>
        </a:defRPr>
      </a:lvl2pPr>
      <a:lvl3pPr marL="514029" indent="-230044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685372" indent="-171343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599" kern="1200">
          <a:solidFill>
            <a:schemeClr val="tx1"/>
          </a:solidFill>
          <a:latin typeface="+mn-lt"/>
          <a:ea typeface="+mn-ea"/>
          <a:cs typeface="+mn-cs"/>
        </a:defRPr>
      </a:lvl4pPr>
      <a:lvl5pPr marL="856715" indent="-177689" algn="l" defTabSz="913828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399" kern="1200">
          <a:solidFill>
            <a:schemeClr val="tx1"/>
          </a:solidFill>
          <a:latin typeface="+mn-lt"/>
          <a:ea typeface="+mn-ea"/>
          <a:cs typeface="+mn-cs"/>
        </a:defRPr>
      </a:lvl5pPr>
      <a:lvl6pPr marL="1028057" indent="-172930" algn="l" defTabSz="91382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28" indent="0" algn="l" defTabSz="913828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28" indent="0" algn="l" defTabSz="913828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799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28" indent="0" algn="l" defTabSz="913828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69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3828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0743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765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4572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1486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8400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5315" algn="l" defTabSz="913828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62AE4F36-359F-42BB-BC40-67DB56E226D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81002" y="6519009"/>
            <a:ext cx="57149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t>Copyright © 2020 Accenture.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2E159033-193F-44B0-8A56-3553AFF6DA0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11506202" y="6519009"/>
            <a:ext cx="304799" cy="20637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9AC08D-23A9-440E-BCB9-AA1E9877CC3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raphik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Graphik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404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4572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828800"/>
            <a:ext cx="11430000" cy="4686300"/>
          </a:xfrm>
          <a:prstGeom prst="rect">
            <a:avLst/>
          </a:prstGeom>
        </p:spPr>
        <p:txBody>
          <a:bodyPr vert="horz" lIns="0" tIns="9144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809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</p:sldLayoutIdLst>
  <p:hf hdr="0" dt="0"/>
  <p:txStyles>
    <p:titleStyle>
      <a:lvl1pPr marL="0" indent="0" algn="l" defTabSz="914377" rtl="0" eaLnBrk="1" latinLnBrk="0" hangingPunct="1">
        <a:lnSpc>
          <a:spcPct val="70000"/>
        </a:lnSpc>
        <a:spcBef>
          <a:spcPct val="0"/>
        </a:spcBef>
        <a:buNone/>
        <a:defRPr sz="4000" b="0" kern="1200" cap="all" spc="-1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5561" indent="0" algn="l" defTabSz="914377" rtl="0" eaLnBrk="1" latinLnBrk="0" hangingPunct="1">
        <a:lnSpc>
          <a:spcPct val="85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800" b="1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285744" indent="-230182" algn="l" defTabSz="914377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514338" indent="-230182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Graphik" panose="020B0503030202060203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indent="-17144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29" indent="-177796" algn="l" defTabSz="914377" rtl="0" eaLnBrk="1" latinLnBrk="0" hangingPunct="1">
        <a:lnSpc>
          <a:spcPct val="110000"/>
        </a:lnSpc>
        <a:spcBef>
          <a:spcPts val="0"/>
        </a:spcBef>
        <a:spcAft>
          <a:spcPts val="0"/>
        </a:spcAft>
        <a:buFont typeface="Graphik" panose="020B0503030202060203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28674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55561" indent="0" algn="l" defTabSz="914377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None/>
        <a:defRPr sz="1200" b="1" kern="1200" cap="all" baseline="0">
          <a:solidFill>
            <a:schemeClr val="tx1"/>
          </a:solidFill>
          <a:latin typeface="+mj-lt"/>
          <a:ea typeface="+mn-ea"/>
          <a:cs typeface="+mn-cs"/>
        </a:defRPr>
      </a:lvl7pPr>
      <a:lvl8pPr marL="55561" indent="0" algn="l" defTabSz="914377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5561" indent="0" algn="l" defTabSz="914377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52">
          <p15:clr>
            <a:srgbClr val="F26B43"/>
          </p15:clr>
        </p15:guide>
        <p15:guide id="2" pos="5640">
          <p15:clr>
            <a:srgbClr val="F26B43"/>
          </p15:clr>
        </p15:guide>
        <p15:guide id="3">
          <p15:clr>
            <a:srgbClr val="F26B43"/>
          </p15:clr>
        </p15:guide>
        <p15:guide id="6" orient="horz">
          <p15:clr>
            <a:srgbClr val="F26B43"/>
          </p15:clr>
        </p15:guide>
        <p15:guide id="8" pos="7680">
          <p15:clr>
            <a:srgbClr val="F26B43"/>
          </p15:clr>
        </p15:guide>
        <p15:guide id="9" pos="240">
          <p15:clr>
            <a:srgbClr val="F26B43"/>
          </p15:clr>
        </p15:guide>
        <p15:guide id="10" orient="horz" pos="4224">
          <p15:clr>
            <a:srgbClr val="F26B43"/>
          </p15:clr>
        </p15:guide>
        <p15:guide id="11" pos="3840">
          <p15:clr>
            <a:srgbClr val="F26B43"/>
          </p15:clr>
        </p15:guide>
        <p15:guide id="13" pos="2040">
          <p15:clr>
            <a:srgbClr val="F26B43"/>
          </p15:clr>
        </p15:guide>
        <p15:guide id="14" pos="7440">
          <p15:clr>
            <a:srgbClr val="F26B43"/>
          </p15:clr>
        </p15:guide>
        <p15:guide id="16" orient="horz" pos="240">
          <p15:clr>
            <a:srgbClr val="F26B43"/>
          </p15:clr>
        </p15:guide>
        <p15:guide id="17" orient="horz" pos="4104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8DEAF7F0-ADBE-DA4B-80DE-727BD0E615AA}"/>
              </a:ext>
            </a:extLst>
          </p:cNvPr>
          <p:cNvSpPr txBox="1"/>
          <p:nvPr userDrawn="1"/>
        </p:nvSpPr>
        <p:spPr bwMode="auto">
          <a:xfrm>
            <a:off x="8317890" y="6482079"/>
            <a:ext cx="3112110" cy="20320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800">
                <a:solidFill>
                  <a:schemeClr val="tx1">
                    <a:alpha val="75000"/>
                  </a:schemeClr>
                </a:solidFill>
              </a:rPr>
              <a:t>Copyright © 2021 Accenture. All rights reserved.</a:t>
            </a:r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54DE5B9-F305-CC4E-9A6A-0DC78956D275}"/>
              </a:ext>
            </a:extLst>
          </p:cNvPr>
          <p:cNvSpPr txBox="1"/>
          <p:nvPr userDrawn="1"/>
        </p:nvSpPr>
        <p:spPr bwMode="auto">
          <a:xfrm>
            <a:off x="11430000" y="6480793"/>
            <a:ext cx="381000" cy="20577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marL="0" marR="0" lvl="0" indent="0" algn="r" defTabSz="228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fld id="{8A1971D9-5B62-3C46-9EC9-FDAAB88557B2}" type="slidenum">
              <a:rPr lang="en-GB" sz="800" smtClean="0">
                <a:solidFill>
                  <a:schemeClr val="tx1">
                    <a:alpha val="75000"/>
                  </a:schemeClr>
                </a:solidFill>
              </a:rPr>
              <a:t>‹#›</a:t>
            </a:fld>
            <a:endParaRPr lang="en-US" noProof="0">
              <a:solidFill>
                <a:schemeClr val="tx1">
                  <a:alpha val="75000"/>
                </a:scheme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2DB82-2141-42CD-9AE7-8A744B363FBC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 bwMode="auto">
          <a:xfrm>
            <a:off x="11429998" y="6477001"/>
            <a:ext cx="381001" cy="20784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>
            <a:lvl1pPr>
              <a:defRPr lang="en-US" sz="800" smtClean="0">
                <a:noFill/>
              </a:defRPr>
            </a:lvl1pPr>
          </a:lstStyle>
          <a:p>
            <a:pPr algn="r" defTabSz="228600">
              <a:spcAft>
                <a:spcPts val="1200"/>
              </a:spcAft>
            </a:pPr>
            <a:fld id="{CC9E6EB9-168E-4914-8CC7-2E853AFB4F1B}" type="slidenum">
              <a:rPr lang="en-US" smtClean="0"/>
              <a:pPr algn="r" defTabSz="228600">
                <a:spcAft>
                  <a:spcPts val="1200"/>
                </a:spcAft>
              </a:pPr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189F-CDB6-4881-855E-11E780CE46B1}"/>
              </a:ext>
            </a:extLst>
          </p:cNvPr>
          <p:cNvSpPr>
            <a:spLocks noGrp="1"/>
          </p:cNvSpPr>
          <p:nvPr userDrawn="1">
            <p:ph type="title"/>
          </p:nvPr>
        </p:nvSpPr>
        <p:spPr bwMode="auto">
          <a:xfrm>
            <a:off x="381000" y="380999"/>
            <a:ext cx="11430000" cy="99060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Place headline here (36pt, min 30pt)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F67F-4953-4937-B393-889106DBC906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 bwMode="auto">
          <a:xfrm>
            <a:off x="381000" y="1371600"/>
            <a:ext cx="11430000" cy="49360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First level (copy 20pt)</a:t>
            </a:r>
          </a:p>
          <a:p>
            <a:pPr lvl="1"/>
            <a:r>
              <a:rPr lang="en-US"/>
              <a:t>Second level (bullet 20pt)</a:t>
            </a:r>
          </a:p>
          <a:p>
            <a:pPr lvl="2"/>
            <a:r>
              <a:rPr lang="en-US"/>
              <a:t>Third level (bullet 20pt)</a:t>
            </a:r>
          </a:p>
          <a:p>
            <a:pPr lvl="3"/>
            <a:r>
              <a:rPr lang="en-US"/>
              <a:t>Fourth level (bullet 18pt)</a:t>
            </a:r>
          </a:p>
          <a:p>
            <a:pPr lvl="4"/>
            <a:r>
              <a:rPr lang="en-US"/>
              <a:t>Fifth level (bullet 18pt)</a:t>
            </a:r>
          </a:p>
          <a:p>
            <a:pPr lvl="5"/>
            <a:r>
              <a:rPr lang="en-US"/>
              <a:t>Sixth level (copy 16pt)</a:t>
            </a:r>
          </a:p>
          <a:p>
            <a:pPr lvl="6"/>
            <a:r>
              <a:rPr lang="en-US"/>
              <a:t>Seventh level (small copy 12pt)</a:t>
            </a:r>
          </a:p>
          <a:p>
            <a:pPr lvl="7"/>
            <a:r>
              <a:rPr lang="en-US"/>
              <a:t>EIGHT LEVEL (DESCRIPTOR 10PT)</a:t>
            </a:r>
          </a:p>
          <a:p>
            <a:pPr lvl="8"/>
            <a:r>
              <a:rPr lang="en-US"/>
              <a:t>Ninth level (footer 8pt)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DA171160-C7F3-46DE-911A-73C4F50C8896}"/>
              </a:ext>
            </a:extLst>
          </p:cNvPr>
          <p:cNvSpPr>
            <a:spLocks noGrp="1"/>
          </p:cNvSpPr>
          <p:nvPr userDrawn="1">
            <p:ph type="dt" sz="half" idx="2"/>
          </p:nvPr>
        </p:nvSpPr>
        <p:spPr bwMode="auto">
          <a:xfrm>
            <a:off x="9787944" y="0"/>
            <a:ext cx="2023056" cy="381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r" defTabSz="914400" rtl="0" eaLnBrk="1" latinLnBrk="0" hangingPunct="1">
              <a:defRPr lang="en-US" sz="800" kern="1200" smtClean="0">
                <a:solidFill>
                  <a:schemeClr val="tx1">
                    <a:alpha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EDCDE1A5-7B8C-446C-B047-DEF343C830D4}" type="datetime2">
              <a:rPr lang="en-US" smtClean="0"/>
              <a:t>Wednesday, October 29, 2025</a:t>
            </a:fld>
            <a:endParaRPr lang="en-US"/>
          </a:p>
        </p:txBody>
      </p:sp>
      <p:pic>
        <p:nvPicPr>
          <p:cNvPr id="6" name="Picture 5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E306151F-579E-4A3E-8949-882557B1D7B1}"/>
              </a:ext>
            </a:extLst>
          </p:cNvPr>
          <p:cNvPicPr>
            <a:picLocks noChangeAspect="1"/>
          </p:cNvPicPr>
          <p:nvPr userDrawn="1"/>
        </p:nvPicPr>
        <p:blipFill>
          <a:blip r:embed="rId4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381000" y="6482516"/>
            <a:ext cx="192024" cy="20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863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  <p:sldLayoutId id="2147483735" r:id="rId20"/>
    <p:sldLayoutId id="2147483736" r:id="rId21"/>
    <p:sldLayoutId id="2147483737" r:id="rId22"/>
    <p:sldLayoutId id="2147483738" r:id="rId23"/>
    <p:sldLayoutId id="2147483739" r:id="rId24"/>
    <p:sldLayoutId id="2147483740" r:id="rId25"/>
    <p:sldLayoutId id="2147483741" r:id="rId26"/>
    <p:sldLayoutId id="2147483742" r:id="rId27"/>
    <p:sldLayoutId id="2147483743" r:id="rId28"/>
    <p:sldLayoutId id="2147483744" r:id="rId29"/>
    <p:sldLayoutId id="2147483745" r:id="rId30"/>
    <p:sldLayoutId id="2147483746" r:id="rId31"/>
    <p:sldLayoutId id="2147483747" r:id="rId32"/>
    <p:sldLayoutId id="2147483748" r:id="rId33"/>
    <p:sldLayoutId id="2147483749" r:id="rId34"/>
    <p:sldLayoutId id="2147483750" r:id="rId35"/>
    <p:sldLayoutId id="2147483751" r:id="rId36"/>
    <p:sldLayoutId id="2147483752" r:id="rId37"/>
    <p:sldLayoutId id="2147483753" r:id="rId38"/>
    <p:sldLayoutId id="2147483754" r:id="rId39"/>
    <p:sldLayoutId id="2147483755" r:id="rId40"/>
    <p:sldLayoutId id="2147483756" r:id="rId41"/>
    <p:sldLayoutId id="2147483757" r:id="rId42"/>
    <p:sldLayoutId id="2147483758" r:id="rId43"/>
    <p:sldLayoutId id="2147483759" r:id="rId44"/>
    <p:sldLayoutId id="2147483760" r:id="rId45"/>
  </p:sldLayoutIdLst>
  <p:hf hdr="0" ft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Tx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8600" algn="l" defTabSz="2286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System Font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13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Graphik" panose="020B0503030202060203" pitchFamily="34" charset="0"/>
        <a:buNone/>
        <a:tabLst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000" b="1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2286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8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5ACBF0"/>
          </p15:clr>
        </p15:guide>
        <p15:guide id="2" orient="horz" pos="3976">
          <p15:clr>
            <a:srgbClr val="5ACBF0"/>
          </p15:clr>
        </p15:guide>
        <p15:guide id="3" pos="240">
          <p15:clr>
            <a:srgbClr val="5ACBF0"/>
          </p15:clr>
        </p15:guide>
        <p15:guide id="4" pos="7440">
          <p15:clr>
            <a:srgbClr val="5ACBF0"/>
          </p15:clr>
        </p15:guide>
        <p15:guide id="5" orient="horz" pos="4148">
          <p15:clr>
            <a:srgbClr val="5ACBF0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7EF79-A80B-BEFB-68E2-BB425091F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22D1370-5C3F-EC5E-5A6F-77C65BF44301}"/>
              </a:ext>
            </a:extLst>
          </p:cNvPr>
          <p:cNvSpPr/>
          <p:nvPr/>
        </p:nvSpPr>
        <p:spPr bwMode="auto">
          <a:xfrm>
            <a:off x="8737113" y="6402629"/>
            <a:ext cx="2958248" cy="356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pic>
        <p:nvPicPr>
          <p:cNvPr id="41" name="Picture 40" descr="A picture containing match, blur, light, night sky&#10;&#10;Description automatically generated">
            <a:extLst>
              <a:ext uri="{FF2B5EF4-FFF2-40B4-BE49-F238E27FC236}">
                <a16:creationId xmlns:a16="http://schemas.microsoft.com/office/drawing/2014/main" id="{78D91363-E7BB-2E56-6C8E-4AF56C61318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10800000">
            <a:off x="-14069" y="1"/>
            <a:ext cx="12196997" cy="1080322"/>
          </a:xfrm>
          <a:prstGeom prst="rect">
            <a:avLst/>
          </a:prstGeom>
        </p:spPr>
      </p:pic>
      <p:sp>
        <p:nvSpPr>
          <p:cNvPr id="2" name="Name">
            <a:extLst>
              <a:ext uri="{FF2B5EF4-FFF2-40B4-BE49-F238E27FC236}">
                <a16:creationId xmlns:a16="http://schemas.microsoft.com/office/drawing/2014/main" id="{C1F64369-6A9D-7D64-C9E9-4710AA5E33AE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76203" y="182158"/>
            <a:ext cx="9165877" cy="454419"/>
          </a:xfrm>
        </p:spPr>
        <p:txBody>
          <a:bodyPr vert="horz" lIns="0" tIns="45720" rIns="0" bIns="0" rtlCol="0" anchor="t" anchorCtr="0">
            <a:noAutofit/>
          </a:bodyPr>
          <a:lstStyle/>
          <a:p>
            <a:r>
              <a:rPr sz="4200">
                <a:solidFill>
                  <a:srgbClr val="FFFFFF"/>
                </a:solidFill>
                <a:latin typeface="Graphik Black"/>
              </a:rPr>
              <a:t>VALERIA COLEGIALES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BCE3B7A-951C-E591-3505-3A2AA6BA556E}"/>
              </a:ext>
            </a:extLst>
          </p:cNvPr>
          <p:cNvSpPr txBox="1"/>
          <p:nvPr/>
        </p:nvSpPr>
        <p:spPr bwMode="auto">
          <a:xfrm>
            <a:off x="9043243" y="1093826"/>
            <a:ext cx="2671916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CERTIFICATIONS/TRAINING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2" name="Functional Experience Title">
            <a:extLst>
              <a:ext uri="{FF2B5EF4-FFF2-40B4-BE49-F238E27FC236}">
                <a16:creationId xmlns:a16="http://schemas.microsoft.com/office/drawing/2014/main" id="{8D5E4FDA-322D-AF9F-4E7F-32693A71A137}"/>
              </a:ext>
            </a:extLst>
          </p:cNvPr>
          <p:cNvSpPr txBox="1"/>
          <p:nvPr/>
        </p:nvSpPr>
        <p:spPr bwMode="auto">
          <a:xfrm>
            <a:off x="6042494" y="1076332"/>
            <a:ext cx="2438580" cy="214811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Functional</a:t>
            </a:r>
            <a:r>
              <a:rPr lang="en-US" sz="1000" b="1" cap="all" dirty="0">
                <a:solidFill>
                  <a:schemeClr val="accent3"/>
                </a:solidFill>
                <a:latin typeface="Graphik" panose="020B0503030202060203" pitchFamily="34" charset="0"/>
              </a:rPr>
              <a:t> </a:t>
            </a:r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Experience</a:t>
            </a:r>
          </a:p>
        </p:txBody>
      </p:sp>
      <p:sp>
        <p:nvSpPr>
          <p:cNvPr id="83" name="Functional Experience">
            <a:extLst>
              <a:ext uri="{FF2B5EF4-FFF2-40B4-BE49-F238E27FC236}">
                <a16:creationId xmlns:a16="http://schemas.microsoft.com/office/drawing/2014/main" id="{E9051F38-C913-7B81-6161-D05EF61AFB2E}"/>
              </a:ext>
            </a:extLst>
          </p:cNvPr>
          <p:cNvSpPr/>
          <p:nvPr/>
        </p:nvSpPr>
        <p:spPr bwMode="auto">
          <a:xfrm>
            <a:off x="6042494" y="1319386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numCol="2" rtlCol="0" anchor="t"/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SAP FI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SAP MM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SAP PM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Functional design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Process automation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Incident management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Integration testing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User acceptance testing (UAT)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6C878AD1-404C-221B-9429-BB73A38C6819}"/>
              </a:ext>
            </a:extLst>
          </p:cNvPr>
          <p:cNvSpPr txBox="1"/>
          <p:nvPr/>
        </p:nvSpPr>
        <p:spPr bwMode="auto">
          <a:xfrm>
            <a:off x="3038795" y="1086913"/>
            <a:ext cx="2438581" cy="211445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INDUSTRY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70D67C-A56D-8B9D-8147-01009832910A}"/>
              </a:ext>
            </a:extLst>
          </p:cNvPr>
          <p:cNvSpPr txBox="1"/>
          <p:nvPr/>
        </p:nvSpPr>
        <p:spPr bwMode="auto">
          <a:xfrm>
            <a:off x="161308" y="1076332"/>
            <a:ext cx="1787993" cy="275303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Consulting analyst  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7C7BCEB-73FA-4E2C-17E2-4E118C22C26C}"/>
              </a:ext>
            </a:extLst>
          </p:cNvPr>
          <p:cNvSpPr/>
          <p:nvPr/>
        </p:nvSpPr>
        <p:spPr bwMode="auto">
          <a:xfrm>
            <a:off x="176203" y="1320636"/>
            <a:ext cx="2779956" cy="1040074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lvl="1"/>
            <a:r>
              <a:rPr lang="en-US" sz="1000"/>
              <a:t>.com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C8972D7-AAE4-B6B4-1DE8-2511F48AD400}"/>
              </a:ext>
            </a:extLst>
          </p:cNvPr>
          <p:cNvSpPr txBox="1"/>
          <p:nvPr/>
        </p:nvSpPr>
        <p:spPr bwMode="auto">
          <a:xfrm>
            <a:off x="161309" y="2443548"/>
            <a:ext cx="2021910" cy="28835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>
                <a:solidFill>
                  <a:schemeClr val="accent3"/>
                </a:solidFill>
                <a:latin typeface="Graphik Black" panose="020B0A03030202060203" pitchFamily="34" charset="0"/>
              </a:rPr>
              <a:t>PROFILE OVERVIEW</a:t>
            </a:r>
            <a:endParaRPr lang="en-IN" sz="1400" cap="all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BE5D0-7C9C-E5B7-3F7F-19F443ADF945}"/>
              </a:ext>
            </a:extLst>
          </p:cNvPr>
          <p:cNvSpPr/>
          <p:nvPr/>
        </p:nvSpPr>
        <p:spPr bwMode="auto">
          <a:xfrm>
            <a:off x="91712" y="2731907"/>
            <a:ext cx="2281305" cy="394393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IN" err="1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6D27CD4-D79E-85AC-C0CA-4D6427BBA49C}"/>
              </a:ext>
            </a:extLst>
          </p:cNvPr>
          <p:cNvSpPr txBox="1"/>
          <p:nvPr/>
        </p:nvSpPr>
        <p:spPr bwMode="auto">
          <a:xfrm>
            <a:off x="2681832" y="2568731"/>
            <a:ext cx="2424539" cy="303562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/>
          <a:p>
            <a:r>
              <a:rPr lang="en-US" sz="1400" cap="all" dirty="0">
                <a:solidFill>
                  <a:schemeClr val="accent3"/>
                </a:solidFill>
                <a:latin typeface="Graphik Black" panose="020B0A03030202060203" pitchFamily="34" charset="0"/>
              </a:rPr>
              <a:t>RELEVANT EXPERIENCE</a:t>
            </a:r>
            <a:endParaRPr lang="en-IN" sz="1400" cap="all" dirty="0">
              <a:solidFill>
                <a:schemeClr val="accent3"/>
              </a:solidFill>
              <a:latin typeface="Graphik Black" panose="020B0A03030202060203" pitchFamily="34" charset="0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7DCC61B-C9AA-A012-7A2C-961E71569BF1}"/>
              </a:ext>
            </a:extLst>
          </p:cNvPr>
          <p:cNvSpPr txBox="1"/>
          <p:nvPr/>
        </p:nvSpPr>
        <p:spPr bwMode="auto">
          <a:xfrm>
            <a:off x="-213581" y="1331881"/>
            <a:ext cx="3020038" cy="5078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1"/>
            <a:r>
              <a:rPr lang="en-US" sz="900" dirty="0">
                <a:solidFill>
                  <a:schemeClr val="tx1"/>
                </a:solidFill>
              </a:rPr>
              <a:t>Accenture</a:t>
            </a:r>
            <a:endParaRPr lang="en-US" sz="900" dirty="0"/>
          </a:p>
          <a:p>
            <a:pPr lvl="1"/>
            <a:r>
              <a:rPr lang="en-US" sz="900" dirty="0">
                <a:solidFill>
                  <a:schemeClr val="tx1"/>
                </a:solidFill>
              </a:rPr>
              <a:t>Buenos Aires, </a:t>
            </a:r>
            <a:r>
              <a:rPr lang="en-US" sz="900" dirty="0"/>
              <a:t>Argentina</a:t>
            </a:r>
          </a:p>
          <a:p>
            <a:pPr lvl="1"/>
            <a:r>
              <a:rPr lang="en-US" sz="900" dirty="0"/>
              <a:t>ID@accenture.com</a:t>
            </a:r>
            <a:endParaRPr lang="en-IN" sz="900" dirty="0"/>
          </a:p>
        </p:txBody>
      </p:sp>
      <p:sp>
        <p:nvSpPr>
          <p:cNvPr id="94" name="Profile Overview">
            <a:extLst>
              <a:ext uri="{FF2B5EF4-FFF2-40B4-BE49-F238E27FC236}">
                <a16:creationId xmlns:a16="http://schemas.microsoft.com/office/drawing/2014/main" id="{F64E254A-46CE-2906-815F-B5205C464FDB}"/>
              </a:ext>
            </a:extLst>
          </p:cNvPr>
          <p:cNvSpPr txBox="1"/>
          <p:nvPr/>
        </p:nvSpPr>
        <p:spPr bwMode="auto">
          <a:xfrm>
            <a:off x="176203" y="3085806"/>
            <a:ext cx="2097224" cy="2150851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Functional analyst with over 5 years of experience in </a:t>
            </a:r>
            <a:r>
              <a:rPr b="1" sz="900">
                <a:solidFill>
                  <a:srgbClr val="000000"/>
                </a:solidFill>
                <a:latin typeface="Graphik"/>
              </a:rPr>
              <a:t>SAP</a:t>
            </a:r>
            <a:r>
              <a:rPr sz="900">
                <a:solidFill>
                  <a:srgbClr val="000000"/>
                </a:solidFill>
                <a:latin typeface="Graphik"/>
              </a:rPr>
              <a:t> system support and improvement, focusing on the implementation of enhancements and functionalities, </a:t>
            </a:r>
            <a:r>
              <a:rPr b="1" sz="900">
                <a:solidFill>
                  <a:srgbClr val="000000"/>
                </a:solidFill>
                <a:latin typeface="Graphik"/>
              </a:rPr>
              <a:t>process automation</a:t>
            </a:r>
            <a:r>
              <a:rPr sz="900">
                <a:solidFill>
                  <a:srgbClr val="000000"/>
                </a:solidFill>
                <a:latin typeface="Graphik"/>
              </a:rPr>
              <a:t>, and incident management. Experienced in leading integration testing, working in </a:t>
            </a:r>
            <a:r>
              <a:rPr b="1" sz="900">
                <a:solidFill>
                  <a:srgbClr val="000000"/>
                </a:solidFill>
                <a:latin typeface="Graphik"/>
              </a:rPr>
              <a:t>agile</a:t>
            </a:r>
            <a:r>
              <a:rPr sz="900">
                <a:solidFill>
                  <a:srgbClr val="000000"/>
                </a:solidFill>
                <a:latin typeface="Graphik"/>
              </a:rPr>
              <a:t> environments, and collaborating with global technical and functional teams. Capable of translating business requirements into clear technical specifications, managing end-to-end implementations.</a:t>
            </a:r>
          </a:p>
        </p:txBody>
      </p:sp>
      <p:sp>
        <p:nvSpPr>
          <p:cNvPr id="9" name="Certifications/Training">
            <a:extLst>
              <a:ext uri="{FF2B5EF4-FFF2-40B4-BE49-F238E27FC236}">
                <a16:creationId xmlns:a16="http://schemas.microsoft.com/office/drawing/2014/main" id="{71B193FC-F2D3-5DA3-1F04-65CBF2BBF29D}"/>
              </a:ext>
            </a:extLst>
          </p:cNvPr>
          <p:cNvSpPr/>
          <p:nvPr/>
        </p:nvSpPr>
        <p:spPr bwMode="auto">
          <a:xfrm>
            <a:off x="9062606" y="1335713"/>
            <a:ext cx="2994823" cy="101571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t"/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First Certificate in English – FCE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Captton curso SAP MM-SAD</a:t>
            </a:r>
          </a:p>
        </p:txBody>
      </p:sp>
      <p:sp>
        <p:nvSpPr>
          <p:cNvPr id="10" name="Industry Experience">
            <a:extLst>
              <a:ext uri="{FF2B5EF4-FFF2-40B4-BE49-F238E27FC236}">
                <a16:creationId xmlns:a16="http://schemas.microsoft.com/office/drawing/2014/main" id="{6ECBA181-C1C9-E14E-5E54-9E5013BA0CA8}"/>
              </a:ext>
            </a:extLst>
          </p:cNvPr>
          <p:cNvSpPr/>
          <p:nvPr/>
        </p:nvSpPr>
        <p:spPr bwMode="auto">
          <a:xfrm>
            <a:off x="3038795" y="1328673"/>
            <a:ext cx="2909076" cy="1032037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t"/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• Energy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Consumer Goods &amp; Services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Software &amp; Platforms</a:t>
            </a:r>
          </a:p>
        </p:txBody>
      </p:sp>
      <p:sp>
        <p:nvSpPr>
          <p:cNvPr id="19" name="Role_4">
            <a:extLst>
              <a:ext uri="{FF2B5EF4-FFF2-40B4-BE49-F238E27FC236}">
                <a16:creationId xmlns:a16="http://schemas.microsoft.com/office/drawing/2014/main" id="{FFB55E94-8910-6298-C43A-391082182327}"/>
              </a:ext>
            </a:extLst>
          </p:cNvPr>
          <p:cNvSpPr/>
          <p:nvPr/>
        </p:nvSpPr>
        <p:spPr bwMode="auto">
          <a:xfrm>
            <a:off x="2539627" y="5752651"/>
            <a:ext cx="93061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/>
            </a:r>
            <a:r>
              <a:rPr b="1" sz="900">
                <a:solidFill>
                  <a:srgbClr val="000000"/>
                </a:solidFill>
                <a:latin typeface="Graphik"/>
              </a:rPr>
              <a:t>IT Trainee</a:t>
            </a:r>
            <a:r>
              <a:rPr sz="900">
                <a:solidFill>
                  <a:srgbClr val="000000"/>
                </a:solidFill>
                <a:latin typeface="Graphik"/>
              </a:rPr>
              <a:t/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Soporte</a:t>
            </a:r>
            <a:r>
              <a:rPr sz="900">
                <a:solidFill>
                  <a:srgbClr val="000000"/>
                </a:solidFill>
                <a:latin typeface="Graphik"/>
              </a:rPr>
              <a:t> a la interfaz </a:t>
            </a:r>
            <a:r>
              <a:rPr b="1" sz="900">
                <a:solidFill>
                  <a:srgbClr val="000000"/>
                </a:solidFill>
                <a:latin typeface="Graphik"/>
              </a:rPr>
              <a:t>SAP/GEP</a:t>
            </a:r>
            <a:r>
              <a:rPr sz="900">
                <a:solidFill>
                  <a:srgbClr val="000000"/>
                </a:solidFill>
                <a:latin typeface="Graphik"/>
              </a:rPr>
              <a:t>, incluyendo monitoreo de errores y </a:t>
            </a:r>
            <a:r>
              <a:rPr b="1" sz="900">
                <a:solidFill>
                  <a:srgbClr val="000000"/>
                </a:solidFill>
                <a:latin typeface="Graphik"/>
              </a:rPr>
              <a:t>testing</a:t>
            </a:r>
            <a:r>
              <a:rPr sz="900">
                <a:solidFill>
                  <a:srgbClr val="000000"/>
                </a:solidFill>
                <a:latin typeface="Graphik"/>
              </a:rPr>
              <a:t> de mejoras.</a:t>
            </a:r>
          </a:p>
        </p:txBody>
      </p:sp>
      <p:sp>
        <p:nvSpPr>
          <p:cNvPr id="12" name="Role_3">
            <a:extLst>
              <a:ext uri="{FF2B5EF4-FFF2-40B4-BE49-F238E27FC236}">
                <a16:creationId xmlns:a16="http://schemas.microsoft.com/office/drawing/2014/main" id="{37A796FA-51D2-713B-BAAC-3387DC6C4D71}"/>
              </a:ext>
            </a:extLst>
          </p:cNvPr>
          <p:cNvSpPr/>
          <p:nvPr/>
        </p:nvSpPr>
        <p:spPr bwMode="auto">
          <a:xfrm>
            <a:off x="2539622" y="4770664"/>
            <a:ext cx="93061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/>
            </a:r>
            <a:r>
              <a:rPr b="1" sz="900">
                <a:solidFill>
                  <a:srgbClr val="000000"/>
                </a:solidFill>
                <a:latin typeface="Graphik"/>
              </a:rPr>
              <a:t>Application Development Associate Junior</a:t>
            </a:r>
            <a:r>
              <a:rPr sz="900">
                <a:solidFill>
                  <a:srgbClr val="000000"/>
                </a:solidFill>
                <a:latin typeface="Graphik"/>
              </a:rPr>
              <a:t/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Soporte</a:t>
            </a:r>
            <a:r>
              <a:rPr sz="900">
                <a:solidFill>
                  <a:srgbClr val="000000"/>
                </a:solidFill>
                <a:latin typeface="Graphik"/>
              </a:rPr>
              <a:t> en </a:t>
            </a:r>
            <a:r>
              <a:rPr b="1" sz="900">
                <a:solidFill>
                  <a:srgbClr val="000000"/>
                </a:solidFill>
                <a:latin typeface="Graphik"/>
              </a:rPr>
              <a:t>SAP MM</a:t>
            </a:r>
            <a:r>
              <a:rPr sz="900">
                <a:solidFill>
                  <a:srgbClr val="000000"/>
                </a:solidFill>
                <a:latin typeface="Graphik"/>
              </a:rPr>
              <a:t>, resolviendo incidentes y atención al usuario.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Participación</a:t>
            </a:r>
            <a:r>
              <a:rPr sz="900">
                <a:solidFill>
                  <a:srgbClr val="000000"/>
                </a:solidFill>
                <a:latin typeface="Graphik"/>
              </a:rPr>
              <a:t> en el proyecto de implementación de </a:t>
            </a:r>
            <a:r>
              <a:rPr b="1" sz="900">
                <a:solidFill>
                  <a:srgbClr val="000000"/>
                </a:solidFill>
                <a:latin typeface="Graphik"/>
              </a:rPr>
              <a:t>SAP MM</a:t>
            </a:r>
            <a:r>
              <a:rPr sz="900">
                <a:solidFill>
                  <a:srgbClr val="000000"/>
                </a:solidFill>
                <a:latin typeface="Graphik"/>
              </a:rPr>
              <a:t> y </a:t>
            </a:r>
            <a:r>
              <a:rPr b="1" sz="900">
                <a:solidFill>
                  <a:srgbClr val="000000"/>
                </a:solidFill>
                <a:latin typeface="Graphik"/>
              </a:rPr>
              <a:t>PM</a:t>
            </a:r>
            <a:r>
              <a:rPr sz="900">
                <a:solidFill>
                  <a:srgbClr val="000000"/>
                </a:solidFill>
                <a:latin typeface="Graphik"/>
              </a:rPr>
              <a:t>, enfocándose en la migración de datos.</a:t>
            </a:r>
          </a:p>
        </p:txBody>
      </p:sp>
      <p:sp>
        <p:nvSpPr>
          <p:cNvPr id="8" name="Role_2">
            <a:extLst>
              <a:ext uri="{FF2B5EF4-FFF2-40B4-BE49-F238E27FC236}">
                <a16:creationId xmlns:a16="http://schemas.microsoft.com/office/drawing/2014/main" id="{5288B3D2-004B-227E-C016-D0091B070F01}"/>
              </a:ext>
            </a:extLst>
          </p:cNvPr>
          <p:cNvSpPr/>
          <p:nvPr/>
        </p:nvSpPr>
        <p:spPr bwMode="auto">
          <a:xfrm>
            <a:off x="2539623" y="3781207"/>
            <a:ext cx="93061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/>
            </a:r>
            <a:r>
              <a:rPr b="1" sz="900">
                <a:solidFill>
                  <a:srgbClr val="000000"/>
                </a:solidFill>
                <a:latin typeface="Graphik"/>
              </a:rPr>
              <a:t>Acquisition and Corporate SAP Analyst</a:t>
            </a:r>
            <a:r>
              <a:rPr sz="900">
                <a:solidFill>
                  <a:srgbClr val="000000"/>
                </a:solidFill>
                <a:latin typeface="Graphik"/>
              </a:rPr>
              <a:t/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Liderazgo</a:t>
            </a:r>
            <a:r>
              <a:rPr sz="900">
                <a:solidFill>
                  <a:srgbClr val="000000"/>
                </a:solidFill>
                <a:latin typeface="Graphik"/>
              </a:rPr>
              <a:t> en la implementación de mejoras y nuevas funcionalidades en </a:t>
            </a:r>
            <a:r>
              <a:rPr b="1" sz="900">
                <a:solidFill>
                  <a:srgbClr val="000000"/>
                </a:solidFill>
                <a:latin typeface="Graphik"/>
              </a:rPr>
              <a:t>SAP</a:t>
            </a:r>
            <a:r>
              <a:rPr sz="900">
                <a:solidFill>
                  <a:srgbClr val="000000"/>
                </a:solidFill>
                <a:latin typeface="Graphik"/>
              </a:rPr>
              <a:t>, abarcando diseño funcional y coordinación de desarrollo.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Conducción</a:t>
            </a:r>
            <a:r>
              <a:rPr sz="900">
                <a:solidFill>
                  <a:srgbClr val="000000"/>
                </a:solidFill>
                <a:latin typeface="Graphik"/>
              </a:rPr>
              <a:t> de reuniones con áreas de negocio para el relevamiento de requerimientos y </a:t>
            </a:r>
            <a:r>
              <a:rPr b="1" sz="900">
                <a:solidFill>
                  <a:srgbClr val="000000"/>
                </a:solidFill>
                <a:latin typeface="Graphik"/>
              </a:rPr>
              <a:t>optimización</a:t>
            </a:r>
            <a:r>
              <a:rPr sz="900">
                <a:solidFill>
                  <a:srgbClr val="000000"/>
                </a:solidFill>
                <a:latin typeface="Graphik"/>
              </a:rPr>
              <a:t> de procesos.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Diseño</a:t>
            </a:r>
            <a:r>
              <a:rPr sz="900">
                <a:solidFill>
                  <a:srgbClr val="000000"/>
                </a:solidFill>
                <a:latin typeface="Graphik"/>
              </a:rPr>
              <a:t> y </a:t>
            </a:r>
            <a:r>
              <a:rPr b="1" sz="900">
                <a:solidFill>
                  <a:srgbClr val="000000"/>
                </a:solidFill>
                <a:latin typeface="Graphik"/>
              </a:rPr>
              <a:t>ejecución</a:t>
            </a:r>
            <a:r>
              <a:rPr sz="900">
                <a:solidFill>
                  <a:srgbClr val="000000"/>
                </a:solidFill>
                <a:latin typeface="Graphik"/>
              </a:rPr>
              <a:t> de mejoras en </a:t>
            </a:r>
            <a:r>
              <a:rPr b="1" sz="900">
                <a:solidFill>
                  <a:srgbClr val="000000"/>
                </a:solidFill>
                <a:latin typeface="Graphik"/>
              </a:rPr>
              <a:t>SAP</a:t>
            </a:r>
            <a:r>
              <a:rPr sz="900">
                <a:solidFill>
                  <a:srgbClr val="000000"/>
                </a:solidFill>
                <a:latin typeface="Graphik"/>
              </a:rPr>
              <a:t> y sus interfaces, incluyendo </a:t>
            </a:r>
            <a:r>
              <a:rPr b="1" sz="900">
                <a:solidFill>
                  <a:srgbClr val="000000"/>
                </a:solidFill>
                <a:latin typeface="Graphik"/>
              </a:rPr>
              <a:t>FIORI</a:t>
            </a:r>
            <a:r>
              <a:rPr sz="900">
                <a:solidFill>
                  <a:srgbClr val="000000"/>
                </a:solidFill>
                <a:latin typeface="Graphik"/>
              </a:rPr>
              <a:t> y </a:t>
            </a:r>
            <a:r>
              <a:rPr b="1" sz="900">
                <a:solidFill>
                  <a:srgbClr val="000000"/>
                </a:solidFill>
                <a:latin typeface="Graphik"/>
              </a:rPr>
              <a:t>ARIBA</a:t>
            </a:r>
            <a:r>
              <a:rPr sz="900">
                <a:solidFill>
                  <a:srgbClr val="000000"/>
                </a:solidFill>
                <a:latin typeface="Graphik"/>
              </a:rPr>
              <a:t>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Testing</a:t>
            </a:r>
            <a:r>
              <a:rPr sz="900">
                <a:solidFill>
                  <a:srgbClr val="000000"/>
                </a:solidFill>
                <a:latin typeface="Graphik"/>
              </a:rPr>
              <a:t> de migraciones API y nuevas funcionalidades, incluyendo documentación técnica y </a:t>
            </a:r>
            <a:r>
              <a:rPr b="1" sz="900">
                <a:solidFill>
                  <a:srgbClr val="000000"/>
                </a:solidFill>
                <a:latin typeface="Graphik"/>
              </a:rPr>
              <a:t>UATs</a:t>
            </a:r>
            <a:r>
              <a:rPr sz="900">
                <a:solidFill>
                  <a:srgbClr val="000000"/>
                </a:solidFill>
                <a:latin typeface="Graphik"/>
              </a:rPr>
              <a:t>.</a:t>
            </a:r>
          </a:p>
        </p:txBody>
      </p:sp>
      <p:sp>
        <p:nvSpPr>
          <p:cNvPr id="11" name="Role_1">
            <a:extLst>
              <a:ext uri="{FF2B5EF4-FFF2-40B4-BE49-F238E27FC236}">
                <a16:creationId xmlns:a16="http://schemas.microsoft.com/office/drawing/2014/main" id="{24AD3B3C-AB7A-606F-785F-0A3872C61933}"/>
              </a:ext>
            </a:extLst>
          </p:cNvPr>
          <p:cNvSpPr/>
          <p:nvPr/>
        </p:nvSpPr>
        <p:spPr bwMode="auto">
          <a:xfrm>
            <a:off x="2556533" y="2792760"/>
            <a:ext cx="9306139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91440" rIns="91440" bIns="9144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/>
            </a:r>
            <a:r>
              <a:rPr b="1" sz="900">
                <a:solidFill>
                  <a:srgbClr val="000000"/>
                </a:solidFill>
                <a:latin typeface="Graphik"/>
              </a:rPr>
              <a:t>SAP FI Functional Analyst</a:t>
            </a:r>
            <a:r>
              <a:rPr sz="900">
                <a:solidFill>
                  <a:srgbClr val="000000"/>
                </a:solidFill>
                <a:latin typeface="Graphik"/>
              </a:rPr>
              <a:t/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Gestión</a:t>
            </a:r>
            <a:r>
              <a:rPr sz="900">
                <a:solidFill>
                  <a:srgbClr val="000000"/>
                </a:solidFill>
                <a:latin typeface="Graphik"/>
              </a:rPr>
              <a:t> y </a:t>
            </a:r>
            <a:r>
              <a:rPr b="1" sz="900">
                <a:solidFill>
                  <a:srgbClr val="000000"/>
                </a:solidFill>
                <a:latin typeface="Graphik"/>
              </a:rPr>
              <a:t>configuración funcional</a:t>
            </a:r>
            <a:r>
              <a:rPr sz="900">
                <a:solidFill>
                  <a:srgbClr val="000000"/>
                </a:solidFill>
                <a:latin typeface="Graphik"/>
              </a:rPr>
              <a:t> en </a:t>
            </a:r>
            <a:r>
              <a:rPr b="1" sz="900">
                <a:solidFill>
                  <a:srgbClr val="000000"/>
                </a:solidFill>
                <a:latin typeface="Graphik"/>
              </a:rPr>
              <a:t>SAP FI</a:t>
            </a:r>
            <a:r>
              <a:rPr sz="900">
                <a:solidFill>
                  <a:srgbClr val="000000"/>
                </a:solidFill>
                <a:latin typeface="Graphik"/>
              </a:rPr>
              <a:t>, incluyendo activos fijos y cuentas contables.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Seguimiento</a:t>
            </a:r>
            <a:r>
              <a:rPr sz="900">
                <a:solidFill>
                  <a:srgbClr val="000000"/>
                </a:solidFill>
                <a:latin typeface="Graphik"/>
              </a:rPr>
              <a:t> de incidencias y </a:t>
            </a:r>
            <a:r>
              <a:rPr b="1" sz="900">
                <a:solidFill>
                  <a:srgbClr val="000000"/>
                </a:solidFill>
                <a:latin typeface="Graphik"/>
              </a:rPr>
              <a:t>análisis de errores</a:t>
            </a:r>
            <a:r>
              <a:rPr sz="900">
                <a:solidFill>
                  <a:srgbClr val="000000"/>
                </a:solidFill>
                <a:latin typeface="Graphik"/>
              </a:rPr>
              <a:t> en procesos automatizados.  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• </a:t>
            </a:r>
            <a:r>
              <a:rPr b="1" sz="900">
                <a:solidFill>
                  <a:srgbClr val="000000"/>
                </a:solidFill>
                <a:latin typeface="Graphik"/>
              </a:rPr>
              <a:t>Colaboración</a:t>
            </a:r>
            <a:r>
              <a:rPr sz="900">
                <a:solidFill>
                  <a:srgbClr val="000000"/>
                </a:solidFill>
                <a:latin typeface="Graphik"/>
              </a:rPr>
              <a:t> con equipos técnicos y globales para la mejora continua.</a:t>
            </a:r>
          </a:p>
        </p:txBody>
      </p:sp>
      <p:sp>
        <p:nvSpPr>
          <p:cNvPr id="7" name="Professional Education">
            <a:extLst>
              <a:ext uri="{FF2B5EF4-FFF2-40B4-BE49-F238E27FC236}">
                <a16:creationId xmlns:a16="http://schemas.microsoft.com/office/drawing/2014/main" id="{73A0B597-58C0-C7EE-5A6C-B777D3F8B34D}"/>
              </a:ext>
            </a:extLst>
          </p:cNvPr>
          <p:cNvSpPr txBox="1"/>
          <p:nvPr/>
        </p:nvSpPr>
        <p:spPr bwMode="auto">
          <a:xfrm>
            <a:off x="125250" y="55028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Industrial Engineering</a:t>
            </a:r>
          </a:p>
          <a:p>
            <a:r>
              <a:rPr sz="900">
                <a:solidFill>
                  <a:srgbClr val="000000"/>
                </a:solidFill>
                <a:latin typeface="Graphik"/>
              </a:rPr>
              <a:t>Industrial Engineering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1ED2E-7B52-530D-F82B-0FF43AB3E667}"/>
              </a:ext>
            </a:extLst>
          </p:cNvPr>
          <p:cNvSpPr txBox="1"/>
          <p:nvPr/>
        </p:nvSpPr>
        <p:spPr bwMode="auto">
          <a:xfrm>
            <a:off x="176203" y="2845259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Experience: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E1079B-10E4-6701-020A-3B0F4C5ADA77}"/>
              </a:ext>
            </a:extLst>
          </p:cNvPr>
          <p:cNvSpPr txBox="1"/>
          <p:nvPr/>
        </p:nvSpPr>
        <p:spPr bwMode="auto">
          <a:xfrm>
            <a:off x="131200" y="5276048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Professional Education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22BC53-A3BE-DAF2-2571-C81FCE512EE2}"/>
              </a:ext>
            </a:extLst>
          </p:cNvPr>
          <p:cNvSpPr txBox="1"/>
          <p:nvPr/>
        </p:nvSpPr>
        <p:spPr bwMode="auto">
          <a:xfrm>
            <a:off x="116204" y="5994651"/>
            <a:ext cx="2202327" cy="226772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900" b="1" dirty="0"/>
              <a:t>Languages</a:t>
            </a:r>
          </a:p>
        </p:txBody>
      </p:sp>
      <p:sp>
        <p:nvSpPr>
          <p:cNvPr id="16" name="Languages">
            <a:extLst>
              <a:ext uri="{FF2B5EF4-FFF2-40B4-BE49-F238E27FC236}">
                <a16:creationId xmlns:a16="http://schemas.microsoft.com/office/drawing/2014/main" id="{7A4B052E-EA8A-0F35-0E7B-AD42F08A7A26}"/>
              </a:ext>
            </a:extLst>
          </p:cNvPr>
          <p:cNvSpPr txBox="1"/>
          <p:nvPr/>
        </p:nvSpPr>
        <p:spPr bwMode="auto">
          <a:xfrm>
            <a:off x="116204" y="6138420"/>
            <a:ext cx="2112119" cy="452440"/>
          </a:xfrm>
          <a:prstGeom prst="rect">
            <a:avLst/>
          </a:prstGeom>
          <a:noFill/>
        </p:spPr>
        <p:txBody>
          <a:bodyPr wrap="square" lIns="0" tIns="0" rIns="0" bIns="0" rtlCol="0" anchor="t">
            <a:normAutofit/>
          </a:bodyPr>
          <a:lstStyle/>
          <a:p>
            <a:r>
              <a:rPr sz="900">
                <a:solidFill>
                  <a:srgbClr val="000000"/>
                </a:solidFill>
                <a:latin typeface="Graphik"/>
              </a:rPr>
              <a:t>English Advanced</a:t>
            </a:r>
          </a:p>
        </p:txBody>
      </p:sp>
      <p:sp>
        <p:nvSpPr>
          <p:cNvPr id="17" name="Digi">
            <a:extLst>
              <a:ext uri="{FF2B5EF4-FFF2-40B4-BE49-F238E27FC236}">
                <a16:creationId xmlns:a16="http://schemas.microsoft.com/office/drawing/2014/main" id="{166E707A-0361-B304-32E9-8DFA52DC2FD9}"/>
              </a:ext>
            </a:extLst>
          </p:cNvPr>
          <p:cNvSpPr txBox="1">
            <a:spLocks/>
          </p:cNvSpPr>
          <p:nvPr/>
        </p:nvSpPr>
        <p:spPr bwMode="auto">
          <a:xfrm>
            <a:off x="161308" y="694380"/>
            <a:ext cx="5206831" cy="450720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1734634">
              <a:lnSpc>
                <a:spcPct val="70000"/>
              </a:lnSpc>
              <a:spcAft>
                <a:spcPct val="0"/>
              </a:spcAft>
            </a:pPr>
            <a:r>
              <a:rPr lang="en-US" sz="2400" cap="all" spc="-133" dirty="0">
                <a:solidFill>
                  <a:schemeClr val="bg1"/>
                </a:solidFill>
                <a:latin typeface="Graphik Black"/>
              </a:rPr>
              <a:t>Supply chain digital strategy </a:t>
            </a:r>
            <a:endParaRPr lang="en-US" sz="2400" cap="all" spc="-133" dirty="0">
              <a:solidFill>
                <a:schemeClr val="bg1"/>
              </a:solidFill>
              <a:latin typeface="Graphik Black" panose="020B0A03030202060203" pitchFamily="34" charset="0"/>
            </a:endParaRPr>
          </a:p>
        </p:txBody>
      </p:sp>
      <p:sp>
        <p:nvSpPr>
          <p:cNvPr id="18" name="Tower">
            <a:extLst>
              <a:ext uri="{FF2B5EF4-FFF2-40B4-BE49-F238E27FC236}">
                <a16:creationId xmlns:a16="http://schemas.microsoft.com/office/drawing/2014/main" id="{9833FF2C-F110-4414-3D54-CF132C25FB03}"/>
              </a:ext>
            </a:extLst>
          </p:cNvPr>
          <p:cNvSpPr txBox="1">
            <a:spLocks/>
          </p:cNvSpPr>
          <p:nvPr/>
        </p:nvSpPr>
        <p:spPr bwMode="auto">
          <a:xfrm>
            <a:off x="5183637" y="696761"/>
            <a:ext cx="2994823" cy="314221"/>
          </a:xfrm>
          <a:prstGeom prst="rect">
            <a:avLst/>
          </a:prstGeom>
        </p:spPr>
        <p:txBody>
          <a:bodyPr vert="horz" lIns="0" tIns="4572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sz="2400">
                <a:solidFill>
                  <a:srgbClr val="FFFFFF"/>
                </a:solidFill>
                <a:latin typeface="Graphik Black"/>
              </a:rPr>
              <a:t>SAP S/4HANA</a:t>
            </a:r>
          </a:p>
        </p:txBody>
      </p:sp>
    </p:spTree>
    <p:extLst>
      <p:ext uri="{BB962C8B-B14F-4D97-AF65-F5344CB8AC3E}">
        <p14:creationId xmlns:p14="http://schemas.microsoft.com/office/powerpoint/2010/main" val="22793998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TBOX" val="Text"/>
</p:tagLst>
</file>

<file path=ppt/theme/theme1.xml><?xml version="1.0" encoding="utf-8"?>
<a:theme xmlns:a="http://schemas.openxmlformats.org/drawingml/2006/main" name="4_16-3406 Accenture Security Template 16x9">
  <a:themeElements>
    <a:clrScheme name="Custom 13">
      <a:dk1>
        <a:srgbClr val="000000"/>
      </a:dk1>
      <a:lt1>
        <a:srgbClr val="FFFFFF"/>
      </a:lt1>
      <a:dk2>
        <a:srgbClr val="969696"/>
      </a:dk2>
      <a:lt2>
        <a:srgbClr val="5A5A5A"/>
      </a:lt2>
      <a:accent1>
        <a:srgbClr val="FF0000"/>
      </a:accent1>
      <a:accent2>
        <a:srgbClr val="BD001D"/>
      </a:accent2>
      <a:accent3>
        <a:srgbClr val="710012"/>
      </a:accent3>
      <a:accent4>
        <a:srgbClr val="BEBEBE"/>
      </a:accent4>
      <a:accent5>
        <a:srgbClr val="969696"/>
      </a:accent5>
      <a:accent6>
        <a:srgbClr val="5A5A5A"/>
      </a:accent6>
      <a:hlink>
        <a:srgbClr val="FF0000"/>
      </a:hlink>
      <a:folHlink>
        <a:srgbClr val="BD001D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  <a:effectLst/>
      </a:spPr>
      <a:bodyPr anchor="ctr"/>
      <a:lstStyle>
        <a:defPPr algn="ctr">
          <a:defRPr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txDef>
      <a:spPr/>
      <a:bodyPr vert="horz" lIns="0" tIns="0" rIns="0" bIns="0" rtlCol="0">
        <a:noAutofit/>
      </a:bodyPr>
      <a:lstStyle>
        <a:defPPr>
          <a:defRPr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17-1143 Accenture Technology Brand PPT (002) [Read-Only]" id="{3DF19122-EAFB-4EB2-A5CF-D0BBC7E1244B}" vid="{4B9FB44B-5063-4951-9157-8DCE94C9B8E9}"/>
    </a:ext>
  </a:extLst>
</a:theme>
</file>

<file path=ppt/theme/theme2.xml><?xml version="1.0" encoding="utf-8"?>
<a:theme xmlns:a="http://schemas.openxmlformats.org/drawingml/2006/main" name="3_Content Layouts">
  <a:themeElements>
    <a:clrScheme name="Accenture MasterBrand">
      <a:dk1>
        <a:sysClr val="windowText" lastClr="000000"/>
      </a:dk1>
      <a:lt1>
        <a:sysClr val="window" lastClr="FFFFFF"/>
      </a:lt1>
      <a:dk2>
        <a:srgbClr val="595959"/>
      </a:dk2>
      <a:lt2>
        <a:srgbClr val="D8D8D8"/>
      </a:lt2>
      <a:accent1>
        <a:srgbClr val="7E00FF"/>
      </a:accent1>
      <a:accent2>
        <a:srgbClr val="FF0000"/>
      </a:accent2>
      <a:accent3>
        <a:srgbClr val="2800FF"/>
      </a:accent3>
      <a:accent4>
        <a:srgbClr val="00BAFF"/>
      </a:accent4>
      <a:accent5>
        <a:srgbClr val="00FF7D"/>
      </a:accent5>
      <a:accent6>
        <a:srgbClr val="FFEA00"/>
      </a:accent6>
      <a:hlink>
        <a:srgbClr val="2800FF"/>
      </a:hlink>
      <a:folHlink>
        <a:srgbClr val="7E00FF"/>
      </a:folHlink>
    </a:clrScheme>
    <a:fontScheme name="Arial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Presentation39" id="{F1753C0F-C4C1-454E-89E4-047D1DA32713}" vid="{5D7B26DD-ED43-0649-90AC-1F69102A5DE1}"/>
    </a:ext>
  </a:extLst>
</a:theme>
</file>

<file path=ppt/theme/theme3.xml><?xml version="1.0" encoding="utf-8"?>
<a:theme xmlns:a="http://schemas.openxmlformats.org/drawingml/2006/main" name="1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4.xml><?xml version="1.0" encoding="utf-8"?>
<a:theme xmlns:a="http://schemas.openxmlformats.org/drawingml/2006/main" name="10_Content Layouts">
  <a:themeElements>
    <a:clrScheme name="Custom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F3FF"/>
      </a:accent1>
      <a:accent2>
        <a:srgbClr val="A100FF"/>
      </a:accent2>
      <a:accent3>
        <a:srgbClr val="7E00FF"/>
      </a:accent3>
      <a:accent4>
        <a:srgbClr val="7500C0"/>
      </a:accent4>
      <a:accent5>
        <a:srgbClr val="5F0095"/>
      </a:accent5>
      <a:accent6>
        <a:srgbClr val="380089"/>
      </a:accent6>
      <a:hlink>
        <a:srgbClr val="00B6BF"/>
      </a:hlink>
      <a:folHlink>
        <a:srgbClr val="85C0FB"/>
      </a:folHlink>
    </a:clrScheme>
    <a:fontScheme name="Graphik theme">
      <a:majorFont>
        <a:latin typeface="Graphik Blac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45720" rtlCol="0">
        <a:spAutoFit/>
      </a:bodyPr>
      <a:lstStyle>
        <a:defPPr>
          <a:defRPr sz="1600" dirty="0" smtClean="0"/>
        </a:defPPr>
      </a:lstStyle>
    </a:txDef>
  </a:objectDefaults>
  <a:extraClrSchemeLst/>
  <a:custClrLst>
    <a:custClr name="Strategy-Orange">
      <a:srgbClr val="FF9128"/>
    </a:custClr>
    <a:custClr name="Strategy-Carmine">
      <a:srgbClr val="BD001D"/>
    </a:custClr>
    <a:custClr name="Consulting-Light Aqua">
      <a:srgbClr val="00F3FF"/>
    </a:custClr>
    <a:custClr name="Consulting-Dark Violet">
      <a:srgbClr val="7500C0"/>
    </a:custClr>
    <a:custClr name="Digital-Lime">
      <a:srgbClr val="00FF00"/>
    </a:custClr>
    <a:custClr name="Digital-Sunglow">
      <a:srgbClr val="FFD42E"/>
    </a:custClr>
    <a:custClr name="Technology-Aqua">
      <a:srgbClr val="00F3FF"/>
    </a:custClr>
    <a:custClr name="Technology-Lime">
      <a:srgbClr val="00FF00"/>
    </a:custClr>
    <a:custClr name="Operations-Aqua">
      <a:srgbClr val="00F3FF"/>
    </a:custClr>
    <a:custClr name="Operations-Navy Blue">
      <a:srgbClr val="004DFF"/>
    </a:custClr>
    <a:custClr name="Strategy-Orange Red">
      <a:srgbClr val="FF3C0F"/>
    </a:custClr>
    <a:custClr name="Strategy-Dark Carmine">
      <a:srgbClr val="920026"/>
    </a:custClr>
    <a:custClr name="Consulting-Electric Purple">
      <a:srgbClr val="A100FF"/>
    </a:custClr>
    <a:custClr name="Consulting-Indigo">
      <a:srgbClr val="5F0095"/>
    </a:custClr>
    <a:custClr name="Digital-Yellow">
      <a:srgbClr val="FFFF00"/>
    </a:custClr>
    <a:custClr name="Digital-Selective Yellow">
      <a:srgbClr val="FFB600"/>
    </a:custClr>
    <a:custClr name="Technology-Spring Green">
      <a:srgbClr val="00FF7D"/>
    </a:custClr>
    <a:custClr name="Technology-Dark Lime">
      <a:srgbClr val="00D700"/>
    </a:custClr>
    <a:custClr name="Operations-Deep Sky Blue">
      <a:srgbClr val="00BAFF"/>
    </a:custClr>
    <a:custClr name="Operations-Blue">
      <a:srgbClr val="2800FF"/>
    </a:custClr>
    <a:custClr name="Strategy-Red">
      <a:srgbClr val="FF0000"/>
    </a:custClr>
    <a:custClr name="Strategy-Burgundy">
      <a:srgbClr val="710012"/>
    </a:custClr>
    <a:custClr name="Consulting-Electric Indigo">
      <a:srgbClr val="7E00FF"/>
    </a:custClr>
    <a:custClr name="Consulting-Dark Indigo">
      <a:srgbClr val="380089"/>
    </a:custClr>
    <a:custClr name="Digital-Golden Yellow">
      <a:srgbClr val="FFEA00"/>
    </a:custClr>
    <a:custClr name="Digital-Dark Orange">
      <a:srgbClr val="FF9500"/>
    </a:custClr>
    <a:custClr name="Technology-Spring Bud">
      <a:srgbClr val="B9FF00"/>
    </a:custClr>
    <a:custClr name="Technology-British Racing Green">
      <a:srgbClr val="00530A"/>
    </a:custClr>
    <a:custClr name="Operations-Dodger Blue">
      <a:srgbClr val="008EFF"/>
    </a:custClr>
    <a:custClr name="Operations-Dark Blue">
      <a:srgbClr val="000088"/>
    </a:custClr>
  </a:custClrLst>
  <a:extLst>
    <a:ext uri="{05A4C25C-085E-4340-85A3-A5531E510DB2}">
      <thm15:themeFamily xmlns:thm15="http://schemas.microsoft.com/office/thememl/2012/main" name="New Applied Now SP Template v3" id="{17D9E3FB-A4B2-4AE5-B60F-FB3E82BB9545}" vid="{13EF20C7-5734-4C1D-A795-9535B2974735}"/>
    </a:ext>
  </a:extLst>
</a:theme>
</file>

<file path=ppt/theme/theme5.xml><?xml version="1.0" encoding="utf-8"?>
<a:theme xmlns:a="http://schemas.openxmlformats.org/drawingml/2006/main" name="Office Theme">
  <a:themeElements>
    <a:clrScheme name="Accenture 2020">
      <a:dk1>
        <a:srgbClr val="000000"/>
      </a:dk1>
      <a:lt1>
        <a:srgbClr val="FFFFFF"/>
      </a:lt1>
      <a:dk2>
        <a:srgbClr val="96968C"/>
      </a:dk2>
      <a:lt2>
        <a:srgbClr val="E6E6DC"/>
      </a:lt2>
      <a:accent1>
        <a:srgbClr val="A100FF"/>
      </a:accent1>
      <a:accent2>
        <a:srgbClr val="7500C0"/>
      </a:accent2>
      <a:accent3>
        <a:srgbClr val="460073"/>
      </a:accent3>
      <a:accent4>
        <a:srgbClr val="B455AA"/>
      </a:accent4>
      <a:accent5>
        <a:srgbClr val="BE82FF"/>
      </a:accent5>
      <a:accent6>
        <a:srgbClr val="DCAFFF"/>
      </a:accent6>
      <a:hlink>
        <a:srgbClr val="A100FF"/>
      </a:hlink>
      <a:folHlink>
        <a:srgbClr val="7500C0"/>
      </a:folHlink>
    </a:clrScheme>
    <a:fontScheme name="Accenture - Graphik">
      <a:majorFont>
        <a:latin typeface="Graphik"/>
        <a:ea typeface=""/>
        <a:cs typeface=""/>
      </a:majorFont>
      <a:minorFont>
        <a:latin typeface="Graphi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tIns="91440" bIns="91440"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 defTabSz="228600">
          <a:spcAft>
            <a:spcPts val="1200"/>
          </a:spcAft>
          <a:defRPr noProof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DA25CC4-4D27-4A4F-AA51-3BCE3C8CA6E0}">
  <we:reference id="e921727a-40fa-404e-9414-b75b6ce9aa14" version="2.0.0.0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fe8902-9293-4bc6-8463-bf4775438475">
      <Terms xmlns="http://schemas.microsoft.com/office/infopath/2007/PartnerControls"/>
    </lcf76f155ced4ddcb4097134ff3c332f>
    <TaxCatchAll xmlns="dd6ff422-3b23-44de-bab4-b089fec94da1" xsi:nil="true"/>
    <SharedWithUsers xmlns="dd6ff422-3b23-44de-bab4-b089fec94da1">
      <UserInfo>
        <DisplayName>Buceta, Pablo</DisplayName>
        <AccountId>1200</AccountId>
        <AccountType/>
      </UserInfo>
      <UserInfo>
        <DisplayName>Marrone, Bianca</DisplayName>
        <AccountId>1248</AccountId>
        <AccountType/>
      </UserInfo>
    </SharedWithUsers>
    <Reviewcomplete_x003f_ xmlns="f0fe8902-9293-4bc6-8463-bf4775438475">false</Reviewcomplete_x003f_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7CF4D2A3EC1247BFF8AD769CCE1D3A" ma:contentTypeVersion="19" ma:contentTypeDescription="Create a new document." ma:contentTypeScope="" ma:versionID="82d2eae086acadf0eb7a2bc4839876dd">
  <xsd:schema xmlns:xsd="http://www.w3.org/2001/XMLSchema" xmlns:xs="http://www.w3.org/2001/XMLSchema" xmlns:p="http://schemas.microsoft.com/office/2006/metadata/properties" xmlns:ns2="f0fe8902-9293-4bc6-8463-bf4775438475" xmlns:ns3="dd6ff422-3b23-44de-bab4-b089fec94da1" targetNamespace="http://schemas.microsoft.com/office/2006/metadata/properties" ma:root="true" ma:fieldsID="841a171dd99ba7c6619b1229bf62af2d" ns2:_="" ns3:_="">
    <xsd:import namespace="f0fe8902-9293-4bc6-8463-bf4775438475"/>
    <xsd:import namespace="dd6ff422-3b23-44de-bab4-b089fec94da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Reviewcomplete_x003f_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fe8902-9293-4bc6-8463-bf4775438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6d165d17-9b79-46c3-82b9-c927e733c42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Reviewcomplete_x003f_" ma:index="25" nillable="true" ma:displayName="Review complete?" ma:default="0" ma:description="Review completed by Sameer?" ma:format="Dropdown" ma:internalName="Reviewcomplete_x003f_">
      <xsd:simpleType>
        <xsd:restriction base="dms:Boolean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d6ff422-3b23-44de-bab4-b089fec94da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ce78389-5a07-4f57-9066-0f4b96ed29cd}" ma:internalName="TaxCatchAll" ma:showField="CatchAllData" ma:web="dd6ff422-3b23-44de-bab4-b089fec94da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891EFF-DC2F-4EA8-BFEB-1345A57ADC76}">
  <ds:schemaRefs>
    <ds:schemaRef ds:uri="http://purl.org/dc/terms/"/>
    <ds:schemaRef ds:uri="http://purl.org/dc/elements/1.1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dd6ff422-3b23-44de-bab4-b089fec94da1"/>
    <ds:schemaRef ds:uri="f0fe8902-9293-4bc6-8463-bf4775438475"/>
  </ds:schemaRefs>
</ds:datastoreItem>
</file>

<file path=customXml/itemProps2.xml><?xml version="1.0" encoding="utf-8"?>
<ds:datastoreItem xmlns:ds="http://schemas.openxmlformats.org/officeDocument/2006/customXml" ds:itemID="{92AB4336-F66D-4593-A525-497B28CED438}">
  <ds:schemaRefs>
    <ds:schemaRef ds:uri="dd6ff422-3b23-44de-bab4-b089fec94da1"/>
    <ds:schemaRef ds:uri="f0fe8902-9293-4bc6-8463-bf47754384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CA8E424-6065-414E-A422-A119EC9723C4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46</Words>
  <Application>Microsoft Office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6" baseType="lpstr">
      <vt:lpstr>Aptos</vt:lpstr>
      <vt:lpstr>Arial</vt:lpstr>
      <vt:lpstr>Arial Black</vt:lpstr>
      <vt:lpstr>Arial Bold</vt:lpstr>
      <vt:lpstr>Calibri</vt:lpstr>
      <vt:lpstr>Graphik</vt:lpstr>
      <vt:lpstr>Graphik Black</vt:lpstr>
      <vt:lpstr>Graphik Regular</vt:lpstr>
      <vt:lpstr>GT Sectra Fine</vt:lpstr>
      <vt:lpstr>System Font</vt:lpstr>
      <vt:lpstr>4_16-3406 Accenture Security Template 16x9</vt:lpstr>
      <vt:lpstr>3_Content Layouts</vt:lpstr>
      <vt:lpstr>1_Content Layouts</vt:lpstr>
      <vt:lpstr>10_Content Layouts</vt:lpstr>
      <vt:lpstr>Office Theme</vt:lpstr>
      <vt:lpstr>Valentín Enzo Bertolini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EXPERIENCE TEMPLATE</dc:title>
  <dc:creator>Hussain, Misbah</dc:creator>
  <cp:lastModifiedBy>Fraire, Maribel</cp:lastModifiedBy>
  <cp:revision>79</cp:revision>
  <dcterms:created xsi:type="dcterms:W3CDTF">2020-06-02T06:52:03Z</dcterms:created>
  <dcterms:modified xsi:type="dcterms:W3CDTF">2025-10-29T23:42:22Z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0x010100077CF4D2A3EC1247BFF8AD769CCE1D3A</vt:lpwstr>
  </property>
  <property fmtid="{D5CDD505-2E9C-101B-9397-08002B2CF9AE}" pid="3" name="MediaServiceImageTags">
    <vt:lpwstr/>
  </property>
</Properties>
</file>