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9" r:id="rId5"/>
    <p:sldId id="258" r:id="rId6"/>
    <p:sldId id="263" r:id="rId7"/>
    <p:sldId id="261" r:id="rId8"/>
    <p:sldId id="264" r:id="rId9"/>
    <p:sldId id="265" r:id="rId10"/>
    <p:sldId id="266" r:id="rId11"/>
    <p:sldId id="271" r:id="rId12"/>
    <p:sldId id="272" r:id="rId13"/>
    <p:sldId id="273" r:id="rId14"/>
    <p:sldId id="270" r:id="rId15"/>
    <p:sldId id="267" r:id="rId16"/>
    <p:sldId id="269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1" autoAdjust="0"/>
    <p:restoredTop sz="94660"/>
  </p:normalViewPr>
  <p:slideViewPr>
    <p:cSldViewPr snapToGrid="0">
      <p:cViewPr>
        <p:scale>
          <a:sx n="78" d="100"/>
          <a:sy n="78" d="100"/>
        </p:scale>
        <p:origin x="744" y="-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6292E-4A02-4321-A8B5-5A37FE2D31D9}" type="datetimeFigureOut">
              <a:rPr lang="es-MX" smtClean="0"/>
              <a:t>10/05/2024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6BC91-531E-47E5-A2DD-B74879250F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17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A20F-1C83-49DA-87A4-A1562A754BF6}" type="datetime1">
              <a:rPr lang="es-MX" smtClean="0"/>
              <a:t>10/05/2024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67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1F2F-A0EB-4BF9-9C72-3B68EF2B6EF5}" type="datetime1">
              <a:rPr lang="es-MX" smtClean="0"/>
              <a:t>10/05/2024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542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E1F6-D700-44B8-905A-9897611DB66F}" type="datetime1">
              <a:rPr lang="es-MX" smtClean="0"/>
              <a:t>10/05/2024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115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B4EF-7869-4C1F-8DF2-346BFBF3E8FD}" type="datetime1">
              <a:rPr lang="es-MX" smtClean="0"/>
              <a:t>10/05/2024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72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6DF1-AEAC-4BF7-90EF-4D555CC57F74}" type="datetime1">
              <a:rPr lang="es-MX" smtClean="0"/>
              <a:t>10/05/2024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534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ED20-7774-4204-B52E-B44D14955885}" type="datetime1">
              <a:rPr lang="es-MX" smtClean="0"/>
              <a:t>10/05/2024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795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AAC9-7ED2-4423-98A5-065E217C3653}" type="datetime1">
              <a:rPr lang="es-MX" smtClean="0"/>
              <a:t>10/05/2024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534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AF3D-FE24-44FB-9D67-3A339027F0D5}" type="datetime1">
              <a:rPr lang="es-MX" smtClean="0"/>
              <a:t>10/05/2024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33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CFFB-09AF-405D-8CE7-4E8FD42812A5}" type="datetime1">
              <a:rPr lang="es-MX" smtClean="0"/>
              <a:t>10/05/2024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13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B542-3CE3-4B54-962B-147186D337E8}" type="datetime1">
              <a:rPr lang="es-MX" smtClean="0"/>
              <a:t>10/05/2024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76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E93D-3287-4259-9019-1ADA056D189D}" type="datetime1">
              <a:rPr lang="es-MX" smtClean="0"/>
              <a:t>10/05/2024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466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3293D-DA0E-425B-BD38-3D1F626373BD}" type="datetime1">
              <a:rPr lang="es-MX" smtClean="0"/>
              <a:t>10/05/2024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3683F-4986-4A63-A4B6-467302D4FE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729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ICPC &amp; </a:t>
            </a:r>
            <a:r>
              <a:rPr lang="es-MX" dirty="0" err="1" smtClean="0"/>
              <a:t>Coding</a:t>
            </a:r>
            <a:r>
              <a:rPr lang="es-MX" dirty="0" smtClean="0"/>
              <a:t> cup </a:t>
            </a:r>
            <a:r>
              <a:rPr lang="es-MX" dirty="0" err="1" smtClean="0"/>
              <a:t>TecNM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Francisco Javier Montecillo Puente</a:t>
            </a:r>
          </a:p>
          <a:p>
            <a:r>
              <a:rPr lang="es-MX" dirty="0" smtClean="0"/>
              <a:t>2024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56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Plantilla básica para resolver problemas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MX" dirty="0" smtClean="0"/>
              <a:t>Crear cuenta en </a:t>
            </a:r>
            <a:r>
              <a:rPr lang="es-MX" dirty="0" err="1" smtClean="0"/>
              <a:t>OmegaUp</a:t>
            </a:r>
            <a:r>
              <a:rPr lang="es-MX" dirty="0" smtClean="0"/>
              <a:t>  y buscar el problema N veces </a:t>
            </a:r>
            <a:r>
              <a:rPr lang="es-MX" dirty="0" err="1" smtClean="0"/>
              <a:t>Hello</a:t>
            </a:r>
            <a:r>
              <a:rPr lang="es-MX" dirty="0" smtClean="0"/>
              <a:t> </a:t>
            </a:r>
            <a:r>
              <a:rPr lang="es-MX" dirty="0" err="1" smtClean="0"/>
              <a:t>world</a:t>
            </a:r>
            <a:r>
              <a:rPr lang="es-MX" dirty="0" smtClean="0"/>
              <a:t>.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smtClean="0"/>
              <a:t>			Problemas&gt;Lista de problemas</a:t>
            </a:r>
          </a:p>
          <a:p>
            <a:pPr marL="457200" lvl="1" indent="0" algn="ctr">
              <a:buNone/>
            </a:pPr>
            <a:r>
              <a:rPr lang="es-MX" dirty="0" smtClean="0"/>
              <a:t>Seleccione este problema: Lea, la respuesta viene en la siguiente </a:t>
            </a:r>
            <a:r>
              <a:rPr lang="es-MX" dirty="0" err="1" smtClean="0"/>
              <a:t>diaposiva</a:t>
            </a:r>
            <a:endParaRPr lang="es-MX" dirty="0" smtClean="0"/>
          </a:p>
          <a:p>
            <a:pPr marL="457200" lvl="1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10</a:t>
            </a:fld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323" y="3276326"/>
            <a:ext cx="6728745" cy="2645243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4495799" y="3393861"/>
            <a:ext cx="729050" cy="1569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/>
          <p:cNvSpPr/>
          <p:nvPr/>
        </p:nvSpPr>
        <p:spPr>
          <a:xfrm>
            <a:off x="2777719" y="4441390"/>
            <a:ext cx="2082605" cy="196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57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Plantilla básica para resolver problemas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MX" dirty="0" smtClean="0"/>
              <a:t>Copiar el código de GitHub: </a:t>
            </a:r>
            <a:r>
              <a:rPr lang="es-MX" sz="1600" dirty="0" smtClean="0">
                <a:solidFill>
                  <a:srgbClr val="FFFF00"/>
                </a:solidFill>
              </a:rPr>
              <a:t>https://github.com/frajavimpnte/devel_ICPC_CodingCup_TopCoder.git</a:t>
            </a:r>
          </a:p>
          <a:p>
            <a:pPr marL="457200" lvl="1" indent="0">
              <a:buNone/>
            </a:pPr>
            <a:r>
              <a:rPr lang="es-MX" sz="1600" dirty="0">
                <a:solidFill>
                  <a:srgbClr val="FFFF00"/>
                </a:solidFill>
              </a:rPr>
              <a:t>	</a:t>
            </a:r>
            <a:r>
              <a:rPr lang="es-MX" sz="1600" dirty="0" smtClean="0">
                <a:solidFill>
                  <a:srgbClr val="FFFF00"/>
                </a:solidFill>
              </a:rPr>
              <a:t>	</a:t>
            </a:r>
            <a:r>
              <a:rPr lang="es-MX" sz="1600" dirty="0" err="1" smtClean="0">
                <a:solidFill>
                  <a:srgbClr val="FFFF00"/>
                </a:solidFill>
              </a:rPr>
              <a:t>Click</a:t>
            </a:r>
            <a:r>
              <a:rPr lang="es-MX" sz="1600" dirty="0" smtClean="0">
                <a:solidFill>
                  <a:srgbClr val="FFFF00"/>
                </a:solidFill>
              </a:rPr>
              <a:t> en  el botón &lt;&gt;</a:t>
            </a:r>
            <a:r>
              <a:rPr lang="es-MX" sz="1600" dirty="0" err="1" smtClean="0">
                <a:solidFill>
                  <a:srgbClr val="FFFF00"/>
                </a:solidFill>
              </a:rPr>
              <a:t>Code</a:t>
            </a:r>
            <a:r>
              <a:rPr lang="es-MX" sz="1600" dirty="0" smtClean="0">
                <a:solidFill>
                  <a:srgbClr val="FFFF00"/>
                </a:solidFill>
              </a:rPr>
              <a:t>, </a:t>
            </a:r>
            <a:r>
              <a:rPr lang="es-MX" sz="1600" dirty="0" err="1" smtClean="0">
                <a:solidFill>
                  <a:srgbClr val="FFFF00"/>
                </a:solidFill>
              </a:rPr>
              <a:t>download</a:t>
            </a:r>
            <a:r>
              <a:rPr lang="es-MX" sz="1600" dirty="0" smtClean="0">
                <a:solidFill>
                  <a:srgbClr val="FFFF00"/>
                </a:solidFill>
              </a:rPr>
              <a:t> </a:t>
            </a:r>
            <a:r>
              <a:rPr lang="es-MX" sz="1600" dirty="0" err="1" smtClean="0">
                <a:solidFill>
                  <a:srgbClr val="FFFF00"/>
                </a:solidFill>
              </a:rPr>
              <a:t>zip</a:t>
            </a:r>
            <a:endParaRPr lang="es-MX" sz="1600" dirty="0" smtClean="0">
              <a:solidFill>
                <a:srgbClr val="FFFF00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11</a:t>
            </a:fld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31" y="2722381"/>
            <a:ext cx="7058153" cy="35442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351373" y="3903024"/>
            <a:ext cx="827903" cy="2735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4712044" y="5575305"/>
            <a:ext cx="827903" cy="2735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88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Plantilla básica para resolver problemas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MX" dirty="0" smtClean="0"/>
              <a:t>Para compilar la solución (mueva la carpeta a un lugar conveniente):</a:t>
            </a:r>
          </a:p>
          <a:p>
            <a:pPr lvl="2"/>
            <a:r>
              <a:rPr lang="es-MX" dirty="0" smtClean="0"/>
              <a:t>Descomprima la carpeta que descargo de GitHub: </a:t>
            </a:r>
          </a:p>
          <a:p>
            <a:pPr lvl="2"/>
            <a:r>
              <a:rPr lang="es-MX" dirty="0" smtClean="0"/>
              <a:t>Habrá línea de comandos CMD (</a:t>
            </a:r>
            <a:r>
              <a:rPr lang="es-MX" dirty="0" smtClean="0">
                <a:solidFill>
                  <a:srgbClr val="FFFF00"/>
                </a:solidFill>
              </a:rPr>
              <a:t>debe tener configurado lo que se indica en las diapositivas Configurar variable de entorno</a:t>
            </a:r>
            <a:r>
              <a:rPr lang="es-MX" dirty="0" smtClean="0"/>
              <a:t>)</a:t>
            </a:r>
            <a:endParaRPr lang="es-MX" dirty="0"/>
          </a:p>
          <a:p>
            <a:pPr lvl="2"/>
            <a:r>
              <a:rPr lang="es-MX" dirty="0" smtClean="0"/>
              <a:t>En explorador de archivos, diríjase a donde descomprimió la carpeta de GitHub y copie la ruta, incluyendo </a:t>
            </a:r>
            <a:r>
              <a:rPr lang="es-MX" dirty="0" err="1" smtClean="0"/>
              <a:t>OmegaUp</a:t>
            </a:r>
            <a:r>
              <a:rPr lang="es-MX" dirty="0" smtClean="0"/>
              <a:t>/18791.N_veces_Hello_world_epetidos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12</a:t>
            </a:fld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54" y="3858763"/>
            <a:ext cx="8991691" cy="222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05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Plantilla básica para resolver problemas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MX" dirty="0" smtClean="0"/>
              <a:t>Para compilar la solución (mueva la carpeta a un lugar conveniente):</a:t>
            </a:r>
          </a:p>
          <a:p>
            <a:pPr lvl="2"/>
            <a:r>
              <a:rPr lang="es-MX" dirty="0" smtClean="0"/>
              <a:t>En CMD introduzca:    cd  </a:t>
            </a:r>
            <a:r>
              <a:rPr lang="es-MX" dirty="0" err="1" smtClean="0"/>
              <a:t>Ctr+V</a:t>
            </a:r>
            <a:r>
              <a:rPr lang="es-MX" dirty="0" smtClean="0"/>
              <a:t> (</a:t>
            </a:r>
            <a:r>
              <a:rPr lang="es-MX" dirty="0" smtClean="0">
                <a:solidFill>
                  <a:srgbClr val="FFFF00"/>
                </a:solidFill>
              </a:rPr>
              <a:t>para</a:t>
            </a:r>
            <a:r>
              <a:rPr lang="es-MX" dirty="0" smtClean="0"/>
              <a:t> </a:t>
            </a:r>
            <a:r>
              <a:rPr lang="es-MX" dirty="0" smtClean="0">
                <a:solidFill>
                  <a:srgbClr val="FFFF00"/>
                </a:solidFill>
              </a:rPr>
              <a:t>pegar la ruta que copio</a:t>
            </a:r>
            <a:r>
              <a:rPr lang="es-MX" dirty="0" smtClean="0"/>
              <a:t>)</a:t>
            </a:r>
          </a:p>
          <a:p>
            <a:pPr marL="914400" lvl="2" indent="0">
              <a:buNone/>
            </a:pPr>
            <a:endParaRPr lang="es-MX" dirty="0" smtClean="0"/>
          </a:p>
          <a:p>
            <a:pPr marL="914400" lvl="2" indent="0">
              <a:buNone/>
            </a:pPr>
            <a:endParaRPr lang="es-MX" dirty="0" smtClean="0"/>
          </a:p>
          <a:p>
            <a:pPr lvl="2"/>
            <a:r>
              <a:rPr lang="es-MX" dirty="0" smtClean="0"/>
              <a:t>Probar la solución</a:t>
            </a:r>
          </a:p>
          <a:p>
            <a:pPr lvl="3"/>
            <a:r>
              <a:rPr lang="es-MX" dirty="0" smtClean="0"/>
              <a:t>En CMD introduzca: </a:t>
            </a:r>
            <a:r>
              <a:rPr lang="es-MX" dirty="0" err="1" smtClean="0"/>
              <a:t>javac</a:t>
            </a:r>
            <a:r>
              <a:rPr lang="es-MX" dirty="0" smtClean="0"/>
              <a:t> Main.java</a:t>
            </a:r>
          </a:p>
          <a:p>
            <a:pPr lvl="3"/>
            <a:r>
              <a:rPr lang="es-MX" dirty="0" smtClean="0"/>
              <a:t>En CMD introduzca: java &lt; datos1.txt                               (datos1.txt contiene datos de prueba)</a:t>
            </a:r>
          </a:p>
          <a:p>
            <a:pPr lvl="3"/>
            <a:r>
              <a:rPr lang="es-MX" dirty="0" smtClean="0"/>
              <a:t>En CMD introduzca: java &lt; datos2.txt                               (datos2.txt contiene datos de prueba</a:t>
            </a:r>
          </a:p>
          <a:p>
            <a:pPr lvl="2"/>
            <a:endParaRPr lang="es-MX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13</a:t>
            </a:fld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57" y="2647006"/>
            <a:ext cx="8135485" cy="60015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495" y="4540270"/>
            <a:ext cx="7783008" cy="190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3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Plantilla básica para resolver problemas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MX" dirty="0" smtClean="0"/>
              <a:t>Comprobar su respuesta en </a:t>
            </a:r>
            <a:r>
              <a:rPr lang="es-MX" dirty="0" err="1" smtClean="0"/>
              <a:t>OmegaUp</a:t>
            </a:r>
            <a:endParaRPr lang="es-MX" dirty="0" smtClean="0"/>
          </a:p>
          <a:p>
            <a:pPr lvl="2"/>
            <a:r>
              <a:rPr lang="es-MX" dirty="0" smtClean="0"/>
              <a:t>Dirigirse a la parte inferior del problema  </a:t>
            </a:r>
            <a:r>
              <a:rPr lang="es-MX" dirty="0"/>
              <a:t>18791. N veces </a:t>
            </a:r>
            <a:r>
              <a:rPr lang="es-MX" dirty="0" err="1"/>
              <a:t>Hello</a:t>
            </a:r>
            <a:r>
              <a:rPr lang="es-MX" dirty="0"/>
              <a:t> </a:t>
            </a:r>
            <a:r>
              <a:rPr lang="es-MX" dirty="0" err="1"/>
              <a:t>world</a:t>
            </a:r>
            <a:r>
              <a:rPr lang="es-MX" dirty="0"/>
              <a:t> repetidos</a:t>
            </a:r>
          </a:p>
          <a:p>
            <a:pPr lvl="2"/>
            <a:r>
              <a:rPr lang="es-MX" dirty="0" smtClean="0"/>
              <a:t>Cambie a java , pegar el código que esta en Main.java (abrir con </a:t>
            </a:r>
            <a:r>
              <a:rPr lang="es-MX" dirty="0" err="1" smtClean="0"/>
              <a:t>vscode</a:t>
            </a:r>
            <a:r>
              <a:rPr lang="es-MX" dirty="0" smtClean="0"/>
              <a:t>) y </a:t>
            </a:r>
            <a:r>
              <a:rPr lang="es-MX" dirty="0" err="1"/>
              <a:t>S</a:t>
            </a:r>
            <a:r>
              <a:rPr lang="es-MX" dirty="0" err="1" smtClean="0"/>
              <a:t>ubmit</a:t>
            </a:r>
            <a:endParaRPr lang="es-MX" dirty="0" smtClean="0"/>
          </a:p>
          <a:p>
            <a:pPr lvl="2"/>
            <a:endParaRPr lang="es-MX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14</a:t>
            </a:fld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881" y="2937490"/>
            <a:ext cx="6202357" cy="341886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6561438" y="3445825"/>
            <a:ext cx="1309816" cy="248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2728784" y="3752447"/>
            <a:ext cx="3536092" cy="2005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8153400" y="3449945"/>
            <a:ext cx="617838" cy="244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29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Leer datos: es el primer paso para la resolución de problemas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MX" dirty="0" smtClean="0"/>
              <a:t>Descargar datos y mostrar datos (ver 2023_ICPC maratone_en.pdf)</a:t>
            </a:r>
            <a:r>
              <a:rPr lang="es-MX" dirty="0"/>
              <a:t>	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15</a:t>
            </a:fld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99" y="3096574"/>
            <a:ext cx="5927498" cy="93426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199" y="2403729"/>
            <a:ext cx="5927498" cy="6390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199" y="4104214"/>
            <a:ext cx="5927498" cy="2252136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435826" y="2992036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Solución: </a:t>
            </a:r>
            <a:r>
              <a:rPr lang="es-MX" smtClean="0"/>
              <a:t>2023_ICPC/A </a:t>
            </a:r>
            <a:endParaRPr lang="es-MX" dirty="0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7599405" y="2443317"/>
            <a:ext cx="441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Estructuras básicas de control: </a:t>
            </a:r>
            <a:r>
              <a:rPr lang="es-MX" dirty="0" err="1" smtClean="0"/>
              <a:t>for</a:t>
            </a:r>
            <a:r>
              <a:rPr lang="es-MX" dirty="0" smtClean="0"/>
              <a:t>, </a:t>
            </a:r>
            <a:r>
              <a:rPr lang="es-MX" dirty="0" err="1" smtClean="0"/>
              <a:t>if</a:t>
            </a:r>
            <a:r>
              <a:rPr lang="es-MX" dirty="0" smtClean="0"/>
              <a:t>, arreglos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4436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ICPC &amp; </a:t>
            </a:r>
            <a:r>
              <a:rPr lang="es-MX" dirty="0" err="1" smtClean="0"/>
              <a:t>Coding</a:t>
            </a:r>
            <a:r>
              <a:rPr lang="es-MX" dirty="0" smtClean="0"/>
              <a:t> cup </a:t>
            </a:r>
            <a:r>
              <a:rPr lang="es-MX" dirty="0" err="1" smtClean="0"/>
              <a:t>TecNM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Francisco Javier Montecillo Puente</a:t>
            </a:r>
          </a:p>
          <a:p>
            <a:r>
              <a:rPr lang="es-MX" dirty="0" smtClean="0"/>
              <a:t>2024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754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TODO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Instalar  JDK, visual </a:t>
            </a:r>
            <a:r>
              <a:rPr lang="es-MX" dirty="0" err="1" smtClean="0"/>
              <a:t>code</a:t>
            </a:r>
            <a:r>
              <a:rPr lang="es-MX" dirty="0" smtClean="0"/>
              <a:t>, sublime</a:t>
            </a:r>
          </a:p>
          <a:p>
            <a:r>
              <a:rPr lang="es-MX" dirty="0"/>
              <a:t>C</a:t>
            </a:r>
            <a:r>
              <a:rPr lang="es-MX" dirty="0" smtClean="0"/>
              <a:t>onfigurar entorno de desarrollo</a:t>
            </a:r>
          </a:p>
          <a:p>
            <a:r>
              <a:rPr lang="es-MX" dirty="0" smtClean="0"/>
              <a:t>Plantilla básica para resolver problemas</a:t>
            </a:r>
          </a:p>
          <a:p>
            <a:r>
              <a:rPr lang="es-MX" dirty="0" smtClean="0"/>
              <a:t>Leer datos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767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Instalar y configurar entorno de desarrollo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Instalar JDK java: (</a:t>
            </a:r>
            <a:r>
              <a:rPr lang="es-MX" dirty="0" smtClean="0">
                <a:solidFill>
                  <a:srgbClr val="FFFF00"/>
                </a:solidFill>
              </a:rPr>
              <a:t>si ya lo tiene instalado no hacer nada</a:t>
            </a:r>
            <a:r>
              <a:rPr lang="es-MX" dirty="0" smtClean="0"/>
              <a:t>)</a:t>
            </a:r>
          </a:p>
          <a:p>
            <a:pPr marL="0" indent="0">
              <a:buNone/>
            </a:pPr>
            <a:r>
              <a:rPr lang="es-MX" dirty="0" smtClean="0"/>
              <a:t>	https://www.oracle.com/java/technologies/downloads/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551806" y="3097670"/>
            <a:ext cx="6435439" cy="3079293"/>
          </a:xfrm>
          <a:prstGeom prst="rect">
            <a:avLst/>
          </a:prstGeom>
        </p:spPr>
      </p:pic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773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Instalar y configurar entorno de desarrollo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Instalar Visual </a:t>
            </a:r>
            <a:r>
              <a:rPr lang="es-MX" dirty="0" err="1" smtClean="0"/>
              <a:t>Code</a:t>
            </a:r>
            <a:r>
              <a:rPr lang="es-MX" dirty="0" smtClean="0"/>
              <a:t> o Sublime</a:t>
            </a:r>
          </a:p>
          <a:p>
            <a:pPr marL="0" indent="0">
              <a:buNone/>
            </a:pPr>
            <a:r>
              <a:rPr lang="es-MX" b="1" dirty="0" smtClean="0">
                <a:solidFill>
                  <a:srgbClr val="FFFF00"/>
                </a:solidFill>
              </a:rPr>
              <a:t>	https://code.visualstudio.com/</a:t>
            </a:r>
          </a:p>
          <a:p>
            <a:pPr marL="0" indent="0">
              <a:buNone/>
            </a:pPr>
            <a:r>
              <a:rPr lang="es-MX" b="1" dirty="0">
                <a:solidFill>
                  <a:srgbClr val="FFFF00"/>
                </a:solidFill>
              </a:rPr>
              <a:t>	</a:t>
            </a:r>
            <a:r>
              <a:rPr lang="es-MX" b="1" dirty="0" smtClean="0">
                <a:solidFill>
                  <a:srgbClr val="FFFF00"/>
                </a:solidFill>
              </a:rPr>
              <a:t>https://www.sublimetext.com/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endParaRPr lang="es-MX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5524"/>
            <a:ext cx="6509053" cy="220781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153" y="4001294"/>
            <a:ext cx="6705077" cy="2576624"/>
          </a:xfrm>
          <a:prstGeom prst="rect">
            <a:avLst/>
          </a:prstGeom>
        </p:spPr>
      </p:pic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306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Configurar entorno de desarrollo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Configurar variable de entorno java: localizar ubicación de JDK-NN </a:t>
            </a:r>
          </a:p>
          <a:p>
            <a:pPr lvl="1"/>
            <a:r>
              <a:rPr lang="es-MX" dirty="0" smtClean="0"/>
              <a:t>Verificar si ya esta configurada su variable de entorno java</a:t>
            </a:r>
          </a:p>
          <a:p>
            <a:pPr lvl="1"/>
            <a:r>
              <a:rPr lang="es-MX" dirty="0" smtClean="0"/>
              <a:t>Abrir </a:t>
            </a:r>
            <a:r>
              <a:rPr lang="es-MX" dirty="0" err="1" smtClean="0"/>
              <a:t>cmd</a:t>
            </a:r>
            <a:r>
              <a:rPr lang="es-MX" dirty="0" smtClean="0"/>
              <a:t> o línea de comandos</a:t>
            </a:r>
          </a:p>
          <a:p>
            <a:pPr lvl="1"/>
            <a:r>
              <a:rPr lang="es-MX" dirty="0" smtClean="0"/>
              <a:t>Ingresar:   </a:t>
            </a:r>
            <a:r>
              <a:rPr lang="es-MX" dirty="0" err="1" smtClean="0"/>
              <a:t>javac</a:t>
            </a:r>
            <a:r>
              <a:rPr lang="es-MX" dirty="0" smtClean="0"/>
              <a:t> </a:t>
            </a:r>
          </a:p>
          <a:p>
            <a:pPr marL="457200" lvl="1" indent="0">
              <a:buNone/>
            </a:pPr>
            <a:r>
              <a:rPr lang="es-MX" dirty="0" smtClean="0"/>
              <a:t>        </a:t>
            </a:r>
          </a:p>
          <a:p>
            <a:pPr marL="457200" lvl="1" indent="0">
              <a:buNone/>
            </a:pPr>
            <a:r>
              <a:rPr lang="es-MX" dirty="0" smtClean="0"/>
              <a:t> YA EXISTE (saltar al siguiente tema/color)             NO EXISTE (seguir)</a:t>
            </a:r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5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r="31208" b="41896"/>
          <a:stretch/>
        </p:blipFill>
        <p:spPr>
          <a:xfrm>
            <a:off x="1317206" y="4593769"/>
            <a:ext cx="4778794" cy="158319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866" y="4593769"/>
            <a:ext cx="4461467" cy="140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2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Configurar entorno de desarrollo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Configurar variable de entorno java: localizar ubicación de JDK-NN </a:t>
            </a:r>
          </a:p>
          <a:p>
            <a:pPr lvl="1"/>
            <a:r>
              <a:rPr lang="es-MX" dirty="0" smtClean="0"/>
              <a:t>En un explorador de archivos dirigirse a esta ruta y cópiala (</a:t>
            </a:r>
            <a:r>
              <a:rPr lang="es-MX" dirty="0" smtClean="0">
                <a:solidFill>
                  <a:srgbClr val="FFFF00"/>
                </a:solidFill>
              </a:rPr>
              <a:t>dar </a:t>
            </a:r>
            <a:r>
              <a:rPr lang="es-MX" dirty="0" err="1" smtClean="0">
                <a:solidFill>
                  <a:srgbClr val="FFFF00"/>
                </a:solidFill>
              </a:rPr>
              <a:t>click</a:t>
            </a:r>
            <a:r>
              <a:rPr lang="es-MX" dirty="0" smtClean="0">
                <a:solidFill>
                  <a:srgbClr val="FFFF00"/>
                </a:solidFill>
              </a:rPr>
              <a:t> sobre la barra de ruta y </a:t>
            </a:r>
            <a:r>
              <a:rPr lang="es-MX" dirty="0" err="1" smtClean="0">
                <a:solidFill>
                  <a:srgbClr val="FFFF00"/>
                </a:solidFill>
              </a:rPr>
              <a:t>Ctrl</a:t>
            </a:r>
            <a:r>
              <a:rPr lang="es-MX" dirty="0" smtClean="0">
                <a:solidFill>
                  <a:srgbClr val="FFFF00"/>
                </a:solidFill>
              </a:rPr>
              <a:t> + c  o botón derecho y copiar</a:t>
            </a:r>
            <a:r>
              <a:rPr lang="es-MX" dirty="0" smtClean="0"/>
              <a:t>)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090" y="3217523"/>
            <a:ext cx="6177527" cy="2321120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6</a:t>
            </a:fld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2743200" y="3311912"/>
            <a:ext cx="5731727" cy="211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629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Configurar entorno de desarrollo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Configurar variable de entorno java: Editar las variables del entorno.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Ingresar “Editar las variables “ en la barra de búsqueda</a:t>
            </a:r>
          </a:p>
          <a:p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7</a:t>
            </a:fld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230" y="2881228"/>
            <a:ext cx="4066861" cy="347512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849230" y="3247402"/>
            <a:ext cx="1628625" cy="276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3722406" y="6138503"/>
            <a:ext cx="1628625" cy="276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87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Configurar entorno de desarrollo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Configurar variable de entorno java: Seleccionar variables de entorno</a:t>
            </a:r>
          </a:p>
          <a:p>
            <a:pPr marL="0" indent="0">
              <a:buNone/>
            </a:pPr>
            <a:r>
              <a:rPr lang="es-MX" dirty="0"/>
              <a:t>	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8</a:t>
            </a:fld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014" y="2417528"/>
            <a:ext cx="3145971" cy="375943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040360" y="5496808"/>
            <a:ext cx="1628625" cy="276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029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Configurar entorno de desarrollo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Configurar variable de entorno java: </a:t>
            </a:r>
          </a:p>
          <a:p>
            <a:pPr lvl="1"/>
            <a:r>
              <a:rPr lang="es-MX" dirty="0" smtClean="0"/>
              <a:t>Seleccionar </a:t>
            </a:r>
            <a:r>
              <a:rPr lang="es-MX" dirty="0" err="1" smtClean="0"/>
              <a:t>path</a:t>
            </a:r>
            <a:r>
              <a:rPr lang="es-MX" dirty="0" smtClean="0"/>
              <a:t> y Editar. Luego, nuevo. Pegar la ruta de </a:t>
            </a:r>
            <a:r>
              <a:rPr lang="es-MX" dirty="0" err="1" smtClean="0"/>
              <a:t>jdk</a:t>
            </a:r>
            <a:r>
              <a:rPr lang="es-MX" dirty="0" smtClean="0"/>
              <a:t>. Dar Aceptar (</a:t>
            </a:r>
            <a:r>
              <a:rPr lang="es-MX" dirty="0" smtClean="0">
                <a:solidFill>
                  <a:srgbClr val="FFFF00"/>
                </a:solidFill>
              </a:rPr>
              <a:t>en todos los diálogos abiertos</a:t>
            </a:r>
            <a:r>
              <a:rPr lang="es-MX" dirty="0" smtClean="0"/>
              <a:t>)</a:t>
            </a:r>
          </a:p>
          <a:p>
            <a:pPr lvl="1"/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ITESS-TICS 2024 FJMontecilloPuente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683F-4986-4A63-A4B6-467302D4FE32}" type="slidenum">
              <a:rPr lang="es-MX" smtClean="0"/>
              <a:t>9</a:t>
            </a:fld>
            <a:endParaRPr lang="es-MX"/>
          </a:p>
        </p:txBody>
      </p:sp>
      <p:grpSp>
        <p:nvGrpSpPr>
          <p:cNvPr id="13" name="Grupo 12"/>
          <p:cNvGrpSpPr/>
          <p:nvPr/>
        </p:nvGrpSpPr>
        <p:grpSpPr>
          <a:xfrm>
            <a:off x="833165" y="2872416"/>
            <a:ext cx="7685049" cy="3590486"/>
            <a:chOff x="833165" y="2439930"/>
            <a:chExt cx="7685049" cy="3590486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3165" y="2439931"/>
              <a:ext cx="3791352" cy="3590485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/>
          </p:nvSpPr>
          <p:spPr>
            <a:xfrm>
              <a:off x="3237471" y="5768976"/>
              <a:ext cx="667265" cy="2614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019490" y="4929784"/>
              <a:ext cx="3418702" cy="1632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6043" y="2439930"/>
              <a:ext cx="3762171" cy="3590485"/>
            </a:xfrm>
            <a:prstGeom prst="rect">
              <a:avLst/>
            </a:prstGeom>
          </p:spPr>
        </p:pic>
        <p:sp>
          <p:nvSpPr>
            <p:cNvPr id="12" name="Rectángulo 11"/>
            <p:cNvSpPr/>
            <p:nvPr/>
          </p:nvSpPr>
          <p:spPr>
            <a:xfrm>
              <a:off x="7819767" y="2732852"/>
              <a:ext cx="667265" cy="2614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075" y="3243825"/>
            <a:ext cx="3043036" cy="2847666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8751075" y="5649797"/>
            <a:ext cx="2535185" cy="207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076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533</Words>
  <Application>Microsoft Office PowerPoint</Application>
  <PresentationFormat>Panorámica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ICPC &amp; Coding cup TecNM</vt:lpstr>
      <vt:lpstr>TODO</vt:lpstr>
      <vt:lpstr>Instalar y configurar entorno de desarrollo</vt:lpstr>
      <vt:lpstr>Instalar y configurar entorno de desarrollo</vt:lpstr>
      <vt:lpstr>Configurar entorno de desarrollo</vt:lpstr>
      <vt:lpstr>Configurar entorno de desarrollo</vt:lpstr>
      <vt:lpstr>Configurar entorno de desarrollo</vt:lpstr>
      <vt:lpstr>Configurar entorno de desarrollo</vt:lpstr>
      <vt:lpstr>Configurar entorno de desarrollo</vt:lpstr>
      <vt:lpstr>Plantilla básica para resolver problemas</vt:lpstr>
      <vt:lpstr>Plantilla básica para resolver problemas</vt:lpstr>
      <vt:lpstr>Plantilla básica para resolver problemas</vt:lpstr>
      <vt:lpstr>Plantilla básica para resolver problemas</vt:lpstr>
      <vt:lpstr>Plantilla básica para resolver problemas</vt:lpstr>
      <vt:lpstr>Leer datos: es el primer paso para la resolución de problemas</vt:lpstr>
      <vt:lpstr>ICPC &amp; Coding cup TecNM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ICPC &amp; Coding cup TecNM</dc:title>
  <dc:creator>xeon</dc:creator>
  <cp:lastModifiedBy>xeon</cp:lastModifiedBy>
  <cp:revision>26</cp:revision>
  <dcterms:created xsi:type="dcterms:W3CDTF">2024-05-10T21:39:58Z</dcterms:created>
  <dcterms:modified xsi:type="dcterms:W3CDTF">2024-05-11T03:54:33Z</dcterms:modified>
</cp:coreProperties>
</file>