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88bada6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88bada6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f88bada6c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f88bada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e78c1ef_0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2e78c1ef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 tarde professora, boa tarde pessoal. </a:t>
            </a:r>
            <a:br>
              <a:rPr lang="en"/>
            </a:br>
            <a:r>
              <a:rPr lang="en"/>
              <a:t>Eu queria pedir desculpas antecipadas pela minha falta de traquejo científico.</a:t>
            </a:r>
            <a:br>
              <a:rPr lang="en"/>
            </a:br>
            <a:r>
              <a:rPr lang="en"/>
              <a:t>Eu sou pato novo em Pesquisa e eu espero aprender muito com a professora e também com vocês.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f88bada6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9f88bada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88bada6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88bada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1df7845e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f1df784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1df7845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1df784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1df7845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1df784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1df7845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1df784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88bada6c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88bada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hyperlink" Target="mailto:flavio@ecase-consulting.com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124250" y="2741150"/>
            <a:ext cx="68439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INF1305 - Block Chain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MOC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(Master Ownership Control)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Professor: Gustavo Robichez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Professor: Rafael Nasser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Aluno: Flávio Silva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29/Out/2020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492775"/>
            <a:ext cx="1619250" cy="19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375" y="722658"/>
            <a:ext cx="2971250" cy="39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Contato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781500" y="2272725"/>
            <a:ext cx="7599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9525" lvl="1" marL="33972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Flavio Silva</a:t>
            </a:r>
            <a:endParaRPr sz="1600">
              <a:solidFill>
                <a:srgbClr val="000000"/>
              </a:solidFill>
            </a:endParaRPr>
          </a:p>
          <a:p>
            <a:pPr indent="-9525" lvl="1" marL="33972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flavioss@aluno.puc-rio.br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1587" lvl="1" marL="50958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+55-21-98104-0404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2647950" y="923925"/>
            <a:ext cx="40197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Problema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Solução</a:t>
            </a:r>
            <a:endParaRPr sz="3100">
              <a:solidFill>
                <a:srgbClr val="000000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Público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Aceitação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Blockchain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Sustentabilidade</a:t>
            </a:r>
            <a:endParaRPr sz="3100"/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 &amp; R</a:t>
            </a:r>
            <a:endParaRPr sz="3100"/>
          </a:p>
        </p:txBody>
      </p:sp>
      <p:cxnSp>
        <p:nvCxnSpPr>
          <p:cNvPr id="42" name="Google Shape;42;p9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" name="Google Shape;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50" name="Google Shape;50;p10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721000" y="1362075"/>
            <a:ext cx="58932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Fraude sobre patrimônios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Fraude sobre direitos autorais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Litígio sobre bens e direitos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Herança duvidosa</a:t>
            </a:r>
            <a:endParaRPr/>
          </a:p>
          <a:p>
            <a:pPr indent="-419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61" name="Google Shape;61;p11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Solução/Proposta</a:t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1721000" y="1247775"/>
            <a:ext cx="6384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MOC - Master Ownership Control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Centralizar o registro de ownership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Operações de CRUD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Níveis de Privacidade (visibilidade)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Broadcast de Notificação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Níveis de Segurança (acesso)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○"/>
            </a:pPr>
            <a:r>
              <a:rPr i="1" lang="en">
                <a:solidFill>
                  <a:srgbClr val="B7B7B7"/>
                </a:solidFill>
              </a:rPr>
              <a:t>entre outras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2" name="Google Shape;72;p12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Público</a:t>
            </a:r>
            <a:endParaRPr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076325" y="1466850"/>
            <a:ext cx="71058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Cotatas, Opções e Ações (</a:t>
            </a:r>
            <a:r>
              <a:rPr lang="en" sz="2400"/>
              <a:t>ordinárias</a:t>
            </a:r>
            <a:r>
              <a:rPr lang="en"/>
              <a:t>)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Obras de Arte 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Joias, Gemas, Metais (</a:t>
            </a:r>
            <a:r>
              <a:rPr lang="en" sz="2400"/>
              <a:t>preciosos</a:t>
            </a:r>
            <a:r>
              <a:rPr lang="en"/>
              <a:t>), …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Games, Arminhas, …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Herdeiros</a:t>
            </a:r>
            <a:endParaRPr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83" name="Google Shape;83;p13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Aceitação</a:t>
            </a:r>
            <a:endParaRPr sz="3000"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076325" y="1181100"/>
            <a:ext cx="71058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Comprovação de ownership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Jurídica é custosa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Jurídica é demorada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Administrativa é barata</a:t>
            </a:r>
            <a:endParaRPr sz="3200"/>
          </a:p>
          <a:p>
            <a:pPr indent="-431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 sz="3200"/>
              <a:t>Administrativa é mais rápida</a:t>
            </a:r>
            <a:endParaRPr sz="3200"/>
          </a:p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Ação na ponta do dedo (swiping)</a:t>
            </a:r>
            <a:endParaRPr sz="3200"/>
          </a:p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200"/>
              <a:buChar char="●"/>
            </a:pPr>
            <a:r>
              <a:rPr i="1" lang="en" sz="3200">
                <a:solidFill>
                  <a:srgbClr val="B7B7B7"/>
                </a:solidFill>
              </a:rPr>
              <a:t>entre outros</a:t>
            </a:r>
            <a:endParaRPr i="1" sz="3200">
              <a:solidFill>
                <a:srgbClr val="B7B7B7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52500" y="146685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Mitigar a Fraude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Confiabilidade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Privacidade onde é Cabido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Gerar Transparência onde é Necessário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Sustentabilidade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952500" y="1466850"/>
            <a:ext cx="75057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Cobrança de Fee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Registro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Consulta Externa</a:t>
            </a:r>
            <a:r>
              <a:rPr lang="en"/>
              <a:t> </a:t>
            </a:r>
            <a:r>
              <a:rPr lang="en" sz="3000"/>
              <a:t>(</a:t>
            </a:r>
            <a:r>
              <a:rPr lang="en"/>
              <a:t>seguindo a LGPD</a:t>
            </a:r>
            <a:r>
              <a:rPr lang="en" sz="3000"/>
              <a:t>)</a:t>
            </a:r>
            <a:endParaRPr/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Alteração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Geração de Estatísticas (</a:t>
            </a:r>
            <a:r>
              <a:rPr lang="en" sz="2400"/>
              <a:t>seguindo a LGPD</a:t>
            </a:r>
            <a:r>
              <a:rPr lang="en"/>
              <a:t>)</a:t>
            </a:r>
            <a:endParaRPr/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●"/>
            </a:pPr>
            <a:r>
              <a:rPr i="1" lang="en">
                <a:solidFill>
                  <a:srgbClr val="B7B7B7"/>
                </a:solidFill>
              </a:rPr>
              <a:t>entre outros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325600" y="22288"/>
            <a:ext cx="6684000" cy="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/>
              <a:t>Asset Prediction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22950" y="608502"/>
            <a:ext cx="911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2300"/>
            <a:ext cx="467571" cy="5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372150" y="585700"/>
            <a:ext cx="84177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41700" y="1645150"/>
            <a:ext cx="77151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Notas de Aula dos Professora, via EAD, PUC-rio, 2020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75" y="51625"/>
            <a:ext cx="1181099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