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f88bada6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f88bada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88bada6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88bada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88bada6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88bada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e78c1ef_0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e78c1ef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f88bada6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f88bada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f88bada6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f88bada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1df7845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1df78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1df7845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1df784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1df7845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1df784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1df7845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1df784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275c2f7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275c2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hyperlink" Target="mailto:flavio@ecase-consulting.com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124250" y="2741150"/>
            <a:ext cx="68439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INF1305 - Block Chain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MOC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(Master Ownership Control)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Gustavo Robichez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Rafael Nasser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Aluno: Flávio Silva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29/Out/2020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492775"/>
            <a:ext cx="1619250" cy="1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41700" y="1645150"/>
            <a:ext cx="7715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Notas de Aula dos Professora, via EAD, PUC-rio, 2020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75" y="722658"/>
            <a:ext cx="2971250" cy="3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781500" y="2272725"/>
            <a:ext cx="7599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Flavio Silva</a:t>
            </a:r>
            <a:endParaRPr sz="1600">
              <a:solidFill>
                <a:srgbClr val="000000"/>
              </a:solidFill>
            </a:endParaRPr>
          </a:p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flavioss@aluno.puc-rio.br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1587" lvl="1" marL="50958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+55-21-98104-0404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798138" y="1203500"/>
            <a:ext cx="36144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Problema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Solução Proposta</a:t>
            </a:r>
            <a:endParaRPr sz="2600"/>
          </a:p>
        </p:txBody>
      </p:sp>
      <p:cxnSp>
        <p:nvCxnSpPr>
          <p:cNvPr id="42" name="Google Shape;42;p9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/>
        </p:nvSpPr>
        <p:spPr>
          <a:xfrm>
            <a:off x="798138" y="2940650"/>
            <a:ext cx="42255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Público Alvo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Aceitação de Mercado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Sustentabilidade</a:t>
            </a:r>
            <a:endParaRPr sz="2600"/>
          </a:p>
        </p:txBody>
      </p:sp>
      <p:sp>
        <p:nvSpPr>
          <p:cNvPr id="46" name="Google Shape;46;p9"/>
          <p:cNvSpPr txBox="1"/>
          <p:nvPr/>
        </p:nvSpPr>
        <p:spPr>
          <a:xfrm>
            <a:off x="5174995" y="1528725"/>
            <a:ext cx="2783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Blockchain</a:t>
            </a:r>
            <a:endParaRPr sz="2600"/>
          </a:p>
        </p:txBody>
      </p:sp>
      <p:sp>
        <p:nvSpPr>
          <p:cNvPr id="47" name="Google Shape;47;p9"/>
          <p:cNvSpPr txBox="1"/>
          <p:nvPr/>
        </p:nvSpPr>
        <p:spPr>
          <a:xfrm>
            <a:off x="5174988" y="3371975"/>
            <a:ext cx="345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Desenvolvimento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 &amp; R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53" name="Google Shape;53;p10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721000" y="1362075"/>
            <a:ext cx="58932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patrimônios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direitos autorais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Litígio sobre bens e direitos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Herança duvidosa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4" name="Google Shape;64;p11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</a:t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21000" y="1247775"/>
            <a:ext cx="6384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MOC - Master Ownership Control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Centralizar o registro de ownership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Operações de CRUD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Privacidade (visibilidade)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de Notificação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Segurança (acesso)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i="1" lang="en">
                <a:solidFill>
                  <a:srgbClr val="B7B7B7"/>
                </a:solidFill>
              </a:rPr>
              <a:t>entre outras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5" name="Google Shape;75;p12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 Alvo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076325" y="1186050"/>
            <a:ext cx="71058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Opções e Ações (</a:t>
            </a:r>
            <a:r>
              <a:rPr lang="en" sz="2400"/>
              <a:t>ordinárias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Obras de Arte, Coleções, ... 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Joias, Gemas, Metais (</a:t>
            </a:r>
            <a:r>
              <a:rPr lang="en" sz="2400"/>
              <a:t>preciosos</a:t>
            </a:r>
            <a:r>
              <a:rPr lang="en"/>
              <a:t>),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Games, Arminhas,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Testamento, Cotas de Herdeiros, ...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Contratos, Acordos, …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Imóveis, ...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Aceitação de Mercado</a:t>
            </a:r>
            <a:endParaRPr sz="3000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076325" y="1181100"/>
            <a:ext cx="71058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Comprovação de ownership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custosa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demorada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barata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mais rápida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Ação na ponta do dedo (swiping)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Char char="●"/>
            </a:pPr>
            <a:r>
              <a:rPr i="1" lang="en" sz="3200">
                <a:solidFill>
                  <a:srgbClr val="B7B7B7"/>
                </a:solidFill>
              </a:rPr>
              <a:t>entre outros</a:t>
            </a:r>
            <a:endParaRPr i="1" sz="3200">
              <a:solidFill>
                <a:srgbClr val="B7B7B7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Sustentabilidade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Cobrança de Fee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Registro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Consulta Externa</a:t>
            </a:r>
            <a:r>
              <a:rPr lang="en"/>
              <a:t> </a:t>
            </a:r>
            <a:r>
              <a:rPr lang="en" sz="3000"/>
              <a:t>(</a:t>
            </a:r>
            <a:r>
              <a:rPr lang="en"/>
              <a:t>seguindo a LGPD</a:t>
            </a:r>
            <a:r>
              <a:rPr lang="en" sz="3000"/>
              <a:t>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Alteração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Estatísticas (</a:t>
            </a:r>
            <a:r>
              <a:rPr lang="en" sz="2400"/>
              <a:t>seguindo a LGPD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Mitigar a Fraude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Confiabilidade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Privacidade onde é Cabido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Transparência onde é Necessário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Master Ownership Control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455200" y="1466850"/>
            <a:ext cx="50970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Operações Básicas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Código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Web3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GitHub Pages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JavaScript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