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  <p:sldId id="26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7" r:id="rId29"/>
    <p:sldId id="298" r:id="rId3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BE9C-B622-4E01-A61B-365D19429932}" type="datetimeFigureOut">
              <a:rPr lang="es-ES" smtClean="0"/>
              <a:pPr/>
              <a:t>27/08/2020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CCEF-D6CE-425B-B7C6-F7340166F1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BE9C-B622-4E01-A61B-365D19429932}" type="datetimeFigureOut">
              <a:rPr lang="es-ES" smtClean="0"/>
              <a:pPr/>
              <a:t>27/08/2020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CCEF-D6CE-425B-B7C6-F7340166F1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BE9C-B622-4E01-A61B-365D19429932}" type="datetimeFigureOut">
              <a:rPr lang="es-ES" smtClean="0"/>
              <a:pPr/>
              <a:t>27/08/2020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CCEF-D6CE-425B-B7C6-F7340166F1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BE9C-B622-4E01-A61B-365D19429932}" type="datetimeFigureOut">
              <a:rPr lang="es-ES" smtClean="0"/>
              <a:pPr/>
              <a:t>27/08/2020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CCEF-D6CE-425B-B7C6-F7340166F1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BE9C-B622-4E01-A61B-365D19429932}" type="datetimeFigureOut">
              <a:rPr lang="es-ES" smtClean="0"/>
              <a:pPr/>
              <a:t>27/08/2020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CCEF-D6CE-425B-B7C6-F7340166F1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BE9C-B622-4E01-A61B-365D19429932}" type="datetimeFigureOut">
              <a:rPr lang="es-ES" smtClean="0"/>
              <a:pPr/>
              <a:t>27/08/2020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CCEF-D6CE-425B-B7C6-F7340166F1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BE9C-B622-4E01-A61B-365D19429932}" type="datetimeFigureOut">
              <a:rPr lang="es-ES" smtClean="0"/>
              <a:pPr/>
              <a:t>27/08/2020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CCEF-D6CE-425B-B7C6-F7340166F1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BE9C-B622-4E01-A61B-365D19429932}" type="datetimeFigureOut">
              <a:rPr lang="es-ES" smtClean="0"/>
              <a:pPr/>
              <a:t>27/08/2020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CCEF-D6CE-425B-B7C6-F7340166F1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BE9C-B622-4E01-A61B-365D19429932}" type="datetimeFigureOut">
              <a:rPr lang="es-ES" smtClean="0"/>
              <a:pPr/>
              <a:t>27/08/2020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CCEF-D6CE-425B-B7C6-F7340166F1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BE9C-B622-4E01-A61B-365D19429932}" type="datetimeFigureOut">
              <a:rPr lang="es-ES" smtClean="0"/>
              <a:pPr/>
              <a:t>27/08/2020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CCEF-D6CE-425B-B7C6-F7340166F1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BE9C-B622-4E01-A61B-365D19429932}" type="datetimeFigureOut">
              <a:rPr lang="es-ES" smtClean="0"/>
              <a:pPr/>
              <a:t>27/08/2020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CCEF-D6CE-425B-B7C6-F7340166F1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7BE9C-B622-4E01-A61B-365D19429932}" type="datetimeFigureOut">
              <a:rPr lang="es-ES" smtClean="0"/>
              <a:pPr/>
              <a:t>27/08/2020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BCCEF-D6CE-425B-B7C6-F7340166F1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Presentación en pantalla (4:3)</PresentationFormat>
  <Paragraphs>0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1</dc:title>
  <dc:creator>Paola Romero</dc:creator>
  <cp:lastModifiedBy>MARTIN</cp:lastModifiedBy>
  <cp:revision>8</cp:revision>
  <dcterms:created xsi:type="dcterms:W3CDTF">2015-12-09T17:18:07Z</dcterms:created>
  <dcterms:modified xsi:type="dcterms:W3CDTF">2020-08-27T14:26:34Z</dcterms:modified>
</cp:coreProperties>
</file>