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3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A263-8FC4-424F-8C86-E7D8F869830E}" type="datetimeFigureOut">
              <a:rPr lang="es-ES" smtClean="0"/>
              <a:pPr/>
              <a:t>09/12/2015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9178-D5CB-4FFF-8951-D77D3C3BB30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Presentación en pantalla (4:3)</PresentationFormat>
  <Paragraphs>0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6</cp:revision>
  <dcterms:created xsi:type="dcterms:W3CDTF">2015-12-09T18:05:02Z</dcterms:created>
  <dcterms:modified xsi:type="dcterms:W3CDTF">2015-12-09T19:07:45Z</dcterms:modified>
</cp:coreProperties>
</file>