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4" r:id="rId42"/>
    <p:sldId id="297" r:id="rId43"/>
    <p:sldId id="298" r:id="rId44"/>
    <p:sldId id="299" r:id="rId45"/>
    <p:sldId id="300" r:id="rId46"/>
    <p:sldId id="303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B42E-EC93-4092-8A29-936AED76BEEF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032E-C33E-4281-A65A-9D7C02E1D68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976313"/>
            <a:ext cx="71818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Presentación en pantalla (4:3)</PresentationFormat>
  <Paragraphs>0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27</cp:revision>
  <dcterms:created xsi:type="dcterms:W3CDTF">2015-12-10T02:32:40Z</dcterms:created>
  <dcterms:modified xsi:type="dcterms:W3CDTF">2015-12-10T04:13:56Z</dcterms:modified>
</cp:coreProperties>
</file>