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57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9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14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2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2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5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8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7370-4116-46CD-B019-F3F1D2E0D1D4}" type="datetimeFigureOut">
              <a:rPr lang="en-GB" smtClean="0"/>
              <a:t>13/06/2020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5A4-5793-455F-9FAD-C7F55187E9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78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2775" y="476672"/>
            <a:ext cx="7772400" cy="1470025"/>
          </a:xfrm>
        </p:spPr>
        <p:txBody>
          <a:bodyPr/>
          <a:lstStyle/>
          <a:p>
            <a:r>
              <a:rPr lang="it-IT" dirty="0" err="1" smtClean="0"/>
              <a:t>Capstone</a:t>
            </a:r>
            <a:r>
              <a:rPr lang="it-IT" dirty="0" smtClean="0"/>
              <a:t> Project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6400800" cy="1752600"/>
          </a:xfrm>
        </p:spPr>
        <p:txBody>
          <a:bodyPr/>
          <a:lstStyle/>
          <a:p>
            <a:r>
              <a:rPr lang="it-IT" dirty="0" smtClean="0"/>
              <a:t>Sushi in Milan</a:t>
            </a:r>
            <a:endParaRPr lang="en-GB" dirty="0"/>
          </a:p>
        </p:txBody>
      </p:sp>
      <p:sp>
        <p:nvSpPr>
          <p:cNvPr id="4" name="AutoShape 2" descr="Sushi e salute, quali rischi? Anche il riso può far danni - Itali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Sushi e salute, quali rischi? Anche il riso può far danni - Italia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566" y="3284984"/>
            <a:ext cx="4327959" cy="288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79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 err="1"/>
              <a:t>Introduction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an </a:t>
            </a:r>
            <a:r>
              <a:rPr lang="it-IT" dirty="0" err="1"/>
              <a:t>Italian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the </a:t>
            </a:r>
            <a:r>
              <a:rPr lang="it-IT" dirty="0" err="1"/>
              <a:t>national</a:t>
            </a:r>
            <a:r>
              <a:rPr lang="it-IT" dirty="0"/>
              <a:t> </a:t>
            </a:r>
            <a:r>
              <a:rPr lang="it-IT" dirty="0" err="1"/>
              <a:t>food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, he/</a:t>
            </a:r>
            <a:r>
              <a:rPr lang="it-IT" dirty="0" err="1"/>
              <a:t>she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99% </a:t>
            </a:r>
            <a:r>
              <a:rPr lang="it-IT" dirty="0" err="1"/>
              <a:t>respond</a:t>
            </a:r>
            <a:r>
              <a:rPr lang="it-IT" dirty="0"/>
              <a:t> "Pizza". </a:t>
            </a:r>
            <a:r>
              <a:rPr lang="it-IT" dirty="0" err="1"/>
              <a:t>That</a:t>
            </a:r>
            <a:r>
              <a:rPr lang="it-IT" dirty="0"/>
              <a:t> 1% </a:t>
            </a:r>
            <a:r>
              <a:rPr lang="it-IT" dirty="0" err="1"/>
              <a:t>belongs</a:t>
            </a:r>
            <a:r>
              <a:rPr lang="it-IT" dirty="0"/>
              <a:t> to the </a:t>
            </a:r>
            <a:r>
              <a:rPr lang="it-IT" dirty="0" err="1"/>
              <a:t>citizens</a:t>
            </a:r>
            <a:r>
              <a:rPr lang="it-IT" dirty="0"/>
              <a:t> of Milan,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by chance </a:t>
            </a:r>
            <a:r>
              <a:rPr lang="it-IT" dirty="0" err="1"/>
              <a:t>pick</a:t>
            </a:r>
            <a:r>
              <a:rPr lang="it-IT" dirty="0"/>
              <a:t> up </a:t>
            </a:r>
            <a:r>
              <a:rPr lang="it-IT" dirty="0" err="1"/>
              <a:t>one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likely</a:t>
            </a:r>
            <a:r>
              <a:rPr lang="it-IT" dirty="0"/>
              <a:t> to be </a:t>
            </a:r>
            <a:r>
              <a:rPr lang="it-IT" dirty="0" err="1"/>
              <a:t>answered</a:t>
            </a:r>
            <a:r>
              <a:rPr lang="it-IT" dirty="0"/>
              <a:t> "Sushi". I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the Sushi arena can be </a:t>
            </a:r>
            <a:r>
              <a:rPr lang="it-IT" dirty="0" err="1" smtClean="0"/>
              <a:t>accessed</a:t>
            </a:r>
            <a:r>
              <a:rPr lang="it-IT" dirty="0" smtClean="0"/>
              <a:t> </a:t>
            </a:r>
            <a:r>
              <a:rPr lang="it-IT" dirty="0"/>
              <a:t>in the city I live in: Milan.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it-IT" b="1" dirty="0" err="1"/>
              <a:t>Dataset</a:t>
            </a:r>
            <a:r>
              <a:rPr lang="it-IT" dirty="0"/>
              <a:t>: I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Foursquare</a:t>
            </a:r>
            <a:r>
              <a:rPr lang="it-IT" dirty="0"/>
              <a:t> location data to </a:t>
            </a:r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Sushi </a:t>
            </a:r>
            <a:r>
              <a:rPr lang="it-IT" dirty="0" err="1"/>
              <a:t>makers</a:t>
            </a:r>
            <a:r>
              <a:rPr lang="it-IT" dirty="0"/>
              <a:t> are </a:t>
            </a:r>
            <a:r>
              <a:rPr lang="it-IT" dirty="0" err="1"/>
              <a:t>located</a:t>
            </a:r>
            <a:r>
              <a:rPr lang="it-IT" dirty="0"/>
              <a:t> and to </a:t>
            </a:r>
            <a:r>
              <a:rPr lang="it-IT" dirty="0" err="1"/>
              <a:t>specifically</a:t>
            </a:r>
            <a:r>
              <a:rPr lang="it-IT" dirty="0"/>
              <a:t>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are </a:t>
            </a:r>
            <a:r>
              <a:rPr lang="it-IT" dirty="0" err="1"/>
              <a:t>located</a:t>
            </a:r>
            <a:r>
              <a:rPr lang="it-IT" dirty="0"/>
              <a:t>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house</a:t>
            </a:r>
            <a:r>
              <a:rPr lang="it-IT" dirty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76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/>
            <a:r>
              <a:rPr lang="it-IT" dirty="0"/>
              <a:t>List of Sushi </a:t>
            </a:r>
            <a:r>
              <a:rPr lang="it-IT" dirty="0" err="1"/>
              <a:t>restaurants</a:t>
            </a:r>
            <a:r>
              <a:rPr lang="it-IT" dirty="0"/>
              <a:t> in Milan and </a:t>
            </a:r>
            <a:r>
              <a:rPr lang="it-IT" dirty="0" err="1"/>
              <a:t>visual</a:t>
            </a:r>
            <a:r>
              <a:rPr lang="it-IT" dirty="0"/>
              <a:t> </a:t>
            </a:r>
            <a:r>
              <a:rPr lang="it-IT" dirty="0" err="1"/>
              <a:t>representation</a:t>
            </a:r>
            <a:r>
              <a:rPr lang="it-IT" dirty="0"/>
              <a:t>:</a:t>
            </a:r>
            <a:endParaRPr lang="en-GB" dirty="0"/>
          </a:p>
          <a:p>
            <a:endParaRPr lang="en-GB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092513" cy="37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/>
          <a:lstStyle/>
          <a:p>
            <a:pPr lvl="0"/>
            <a:r>
              <a:rPr lang="it-IT" dirty="0"/>
              <a:t>Focus on the </a:t>
            </a:r>
            <a:r>
              <a:rPr lang="it-IT" dirty="0" err="1"/>
              <a:t>tips</a:t>
            </a:r>
            <a:r>
              <a:rPr lang="it-IT" dirty="0"/>
              <a:t> from a </a:t>
            </a:r>
            <a:r>
              <a:rPr lang="it-IT" dirty="0" err="1"/>
              <a:t>selected</a:t>
            </a:r>
            <a:r>
              <a:rPr lang="it-IT" dirty="0"/>
              <a:t> Sushi </a:t>
            </a:r>
            <a:r>
              <a:rPr lang="it-IT" dirty="0" err="1"/>
              <a:t>restaurant</a:t>
            </a:r>
            <a:r>
              <a:rPr lang="it-IT" dirty="0"/>
              <a:t>:</a:t>
            </a:r>
            <a:endParaRPr lang="en-GB" dirty="0"/>
          </a:p>
          <a:p>
            <a:endParaRPr lang="en-GB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2" y="4077072"/>
            <a:ext cx="878497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for </a:t>
            </a:r>
            <a:r>
              <a:rPr lang="it-IT" dirty="0" err="1" smtClean="0"/>
              <a:t>attention</a:t>
            </a:r>
            <a:r>
              <a:rPr lang="it-IT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23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</Words>
  <Application>Microsoft Office PowerPoint</Application>
  <PresentationFormat>Presentazione su schermo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Capstone Project</vt:lpstr>
      <vt:lpstr>Presentazione standard di PowerPoint</vt:lpstr>
      <vt:lpstr>Results</vt:lpstr>
      <vt:lpstr>Results</vt:lpstr>
      <vt:lpstr>Thank you for attention!</vt:lpstr>
    </vt:vector>
  </TitlesOfParts>
  <Company>TE Connectivity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francesco traversa</dc:creator>
  <cp:lastModifiedBy>francesco traversa</cp:lastModifiedBy>
  <cp:revision>1</cp:revision>
  <dcterms:created xsi:type="dcterms:W3CDTF">2020-06-13T10:46:20Z</dcterms:created>
  <dcterms:modified xsi:type="dcterms:W3CDTF">2020-06-13T10:51:47Z</dcterms:modified>
</cp:coreProperties>
</file>