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74" r:id="rId4"/>
    <p:sldId id="256" r:id="rId5"/>
    <p:sldId id="259" r:id="rId6"/>
    <p:sldId id="260" r:id="rId7"/>
    <p:sldId id="262" r:id="rId8"/>
    <p:sldId id="271" r:id="rId9"/>
    <p:sldId id="263" r:id="rId10"/>
    <p:sldId id="265" r:id="rId11"/>
    <p:sldId id="264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C8D9049-4C95-4683-AD36-0870491D4ECC}">
          <p14:sldIdLst>
            <p14:sldId id="261"/>
            <p14:sldId id="273"/>
            <p14:sldId id="274"/>
            <p14:sldId id="256"/>
            <p14:sldId id="259"/>
            <p14:sldId id="260"/>
            <p14:sldId id="262"/>
            <p14:sldId id="271"/>
            <p14:sldId id="263"/>
            <p14:sldId id="265"/>
            <p14:sldId id="264"/>
            <p14:sldId id="266"/>
            <p14:sldId id="267"/>
            <p14:sldId id="268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28BAA-66E7-4DF1-B346-609FD9D1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39596-13EA-49AD-8FDF-E00D6A6B9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09CA4-1A18-4C0D-8B85-C8EB2E15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0F576-BAF5-47B5-8B69-9A55700B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D6BB2-4562-4406-8D19-1E75059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4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EE9E3-6266-4F95-9F88-2ECB0301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F87444-1438-43E4-A48E-EBD80B1F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AE04A-311C-41D1-86E1-C711EC7E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EBF53-90AE-4622-8647-E5A55373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3E71B3-554D-4D11-95C0-B4CB91DC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DC14EE-B767-40EC-A643-E494612F9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BC98A-E27D-406E-9F85-48450773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9E01C-609F-4D34-9AFD-A6B766C1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E05A70-CFEF-4A95-A07F-A730ACE4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2FBC7-923E-4869-9EB0-6C74FD74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F9F2F-80CA-42C5-BFA9-7FDCF89C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5B8DB-7F54-419D-8D7F-FB0FDF56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38AF5B-710B-482C-B36D-64D1DE78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DF920-E69A-425B-9E4F-20AA15B7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CAF73D-81AE-4793-98FD-17A35970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8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D1A99-BCB2-47C3-AB10-3E75193B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7EE338-6899-4F02-A8DA-26F03F3B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E804A-3FF3-4916-ABD7-AB023A66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F602A-1FDD-468B-BB32-46C3E050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9C4C3-1863-4D61-8DF8-EC166E2B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0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7507C-B232-47A4-AA9A-8C8DD07D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DA21C-84EC-408A-914F-7ED08956F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51B37E-8C1D-4BB8-87F0-658A75458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139D28-F967-41C5-8D52-8C167EC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30CF6C-C54F-4626-B9BC-76CCFC9E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60A2A-7413-42D4-B54E-73A30AC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EB298-E010-4D06-82D4-73C24150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7FEF57-DD8E-4B8D-82DC-433A408C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8BDDF-9507-4EB1-9730-046515431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B72B3-18B6-403B-857D-B90A48C85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F72E58-F277-4E9B-861C-E41A1BEE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CB4893-DC65-4ED5-A39B-307A66B7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CEBF1F-D467-4BAB-A0B7-AEF4F33B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4E9F99-5F5C-486C-804D-CD7DAC61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8D9E-010A-4168-AA9C-76F695AE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4997B-3026-46FC-898A-DC05A929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5E3756-EA70-43C2-866F-EE8A787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318D5A-442F-47FA-845C-35285B5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54ED13-825B-45A6-8DC7-BE80ACA1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BED40E-668E-40F1-B550-74C92DA5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B7685A-ED54-47C0-B179-D962774C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B2037-42AB-4417-8543-5D15A957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6CE49-CCD3-4362-8E0D-BA2AB42D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928AA2-A9AD-4183-9DEB-879B06A58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3C1932-50F5-4FF9-A873-3B7BE014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FB563-EB2E-4A37-A075-7EFB3DD5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5603AD-6CB0-40B9-9A96-FDAC2AD6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2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A5F92-E995-4253-88FB-2D10D55F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8DB162-5921-493A-AE68-7473BC266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BE7B3B-1B02-4EC3-B16D-20E597A0A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51FB2A-9987-4701-88E8-92C143E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72ED5A-EAD9-4293-8924-5D586A31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40C129-FEC2-4B31-B88F-3CF4B26F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5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D558D6-10C9-4EF3-8884-E7D0F5AE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3C6DF8-E3F1-4C60-A63F-701B20BB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495390-D1D7-4462-9373-CB007BE3E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F5E-8A91-40D5-A5AC-9E2B7331D331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5C357-4A7A-4E19-B0C2-D3AE23ED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72C2C-677A-4EAD-9675-39571468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10B0-E652-40DC-8F98-3AC0AC61D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700CF-195C-4DA0-9ADC-A7BA11B0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E56ED-BC2E-41FA-857A-42A821EA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平時考勤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課堂練習作業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45 %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05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50175E5-2D89-4934-B3EF-6A97F20E6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79" y="1814265"/>
            <a:ext cx="7160617" cy="371541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D229AEE-5B99-40C5-BA85-A9203CA23415}"/>
              </a:ext>
            </a:extLst>
          </p:cNvPr>
          <p:cNvSpPr txBox="1">
            <a:spLocks/>
          </p:cNvSpPr>
          <p:nvPr/>
        </p:nvSpPr>
        <p:spPr>
          <a:xfrm>
            <a:off x="838200" y="763398"/>
            <a:ext cx="10515600" cy="541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選擇</a:t>
            </a:r>
            <a:r>
              <a:rPr lang="en-US" altLang="zh-TW" dirty="0"/>
              <a:t>x64</a:t>
            </a:r>
            <a:endParaRPr lang="zh-TW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8D0A18-F4C6-4597-9329-CCAF902DF515}"/>
              </a:ext>
            </a:extLst>
          </p:cNvPr>
          <p:cNvSpPr/>
          <p:nvPr/>
        </p:nvSpPr>
        <p:spPr>
          <a:xfrm>
            <a:off x="4816134" y="2373805"/>
            <a:ext cx="1140783" cy="8754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07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FF675F4-D67D-47F0-AA67-9434B252F025}"/>
              </a:ext>
            </a:extLst>
          </p:cNvPr>
          <p:cNvSpPr txBox="1">
            <a:spLocks/>
          </p:cNvSpPr>
          <p:nvPr/>
        </p:nvSpPr>
        <p:spPr>
          <a:xfrm>
            <a:off x="838200" y="763398"/>
            <a:ext cx="10515600" cy="541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專案</a:t>
            </a:r>
            <a:r>
              <a:rPr lang="en-US" altLang="zh-TW" dirty="0"/>
              <a:t>-&gt;</a:t>
            </a:r>
            <a:r>
              <a:rPr lang="zh-TW" altLang="en-US" dirty="0"/>
              <a:t>右鍵</a:t>
            </a:r>
            <a:r>
              <a:rPr lang="en-US" altLang="zh-TW" dirty="0"/>
              <a:t>-&gt;</a:t>
            </a:r>
            <a:r>
              <a:rPr lang="zh-TW" altLang="en-US" dirty="0"/>
              <a:t>屬性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03021-984B-4C98-BC58-00FA5927D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37" t="8544" b="8091"/>
          <a:stretch/>
        </p:blipFill>
        <p:spPr>
          <a:xfrm>
            <a:off x="4141433" y="763398"/>
            <a:ext cx="3909134" cy="57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A9F46-5032-4635-B1EE-008DAF77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3" y="736658"/>
            <a:ext cx="10515600" cy="4351338"/>
          </a:xfrm>
        </p:spPr>
        <p:txBody>
          <a:bodyPr/>
          <a:lstStyle/>
          <a:p>
            <a:r>
              <a:rPr lang="en-US" altLang="zh-TW" dirty="0"/>
              <a:t>VC++</a:t>
            </a:r>
            <a:r>
              <a:rPr lang="zh-TW" altLang="en-US" dirty="0"/>
              <a:t>目錄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Include</a:t>
            </a:r>
            <a:r>
              <a:rPr lang="zh-TW" altLang="en-US" dirty="0"/>
              <a:t>目錄加入</a:t>
            </a:r>
            <a:endParaRPr lang="en-US" altLang="zh-TW" dirty="0"/>
          </a:p>
          <a:p>
            <a:pPr lvl="1"/>
            <a:r>
              <a:rPr lang="en-US" altLang="zh-TW" dirty="0"/>
              <a:t>C:\opencv\build\include</a:t>
            </a:r>
          </a:p>
          <a:p>
            <a:pPr lvl="1"/>
            <a:r>
              <a:rPr lang="en-US" altLang="zh-TW" dirty="0"/>
              <a:t>C:\opencv\build\include\opencv2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5" y="2117535"/>
            <a:ext cx="9270534" cy="41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5DCCEB-C783-4452-9DC2-D80BD200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87" y="897830"/>
            <a:ext cx="10515600" cy="4351338"/>
          </a:xfrm>
        </p:spPr>
        <p:txBody>
          <a:bodyPr/>
          <a:lstStyle/>
          <a:p>
            <a:r>
              <a:rPr lang="en-US" altLang="zh-TW" dirty="0"/>
              <a:t>VC++</a:t>
            </a:r>
            <a:r>
              <a:rPr lang="zh-TW" altLang="en-US" dirty="0"/>
              <a:t>目錄 </a:t>
            </a:r>
            <a:r>
              <a:rPr lang="en-US" altLang="zh-TW" dirty="0"/>
              <a:t>&gt;</a:t>
            </a:r>
            <a:r>
              <a:rPr lang="zh-TW" altLang="en-US" dirty="0"/>
              <a:t> 程式庫目錄加入</a:t>
            </a:r>
            <a:endParaRPr lang="en-US" altLang="zh-TW" dirty="0"/>
          </a:p>
          <a:p>
            <a:pPr lvl="1"/>
            <a:r>
              <a:rPr lang="en-US" altLang="zh-TW" dirty="0"/>
              <a:t>C:\opencv\build\x64\vc15\lib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Visual studio</a:t>
            </a:r>
            <a:r>
              <a:rPr lang="zh-TW" altLang="en-US" dirty="0"/>
              <a:t>版本為</a:t>
            </a:r>
            <a:r>
              <a:rPr lang="en-US" altLang="zh-TW" dirty="0"/>
              <a:t>2015</a:t>
            </a:r>
            <a:r>
              <a:rPr lang="zh-TW" altLang="en-US" dirty="0"/>
              <a:t>或以下則加入</a:t>
            </a:r>
            <a:r>
              <a:rPr lang="en-US" altLang="zh-TW" dirty="0"/>
              <a:t>C:\opencv\build\x64\vc14\lib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2256229"/>
            <a:ext cx="9419532" cy="43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1DC9E-ECDE-44BF-862E-941458B3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7" y="1044228"/>
            <a:ext cx="10515600" cy="4351338"/>
          </a:xfrm>
        </p:spPr>
        <p:txBody>
          <a:bodyPr/>
          <a:lstStyle/>
          <a:p>
            <a:r>
              <a:rPr lang="zh-TW" altLang="en-US" dirty="0"/>
              <a:t>連結器</a:t>
            </a:r>
            <a:r>
              <a:rPr lang="en-US" altLang="zh-TW" dirty="0"/>
              <a:t>&gt;</a:t>
            </a:r>
            <a:r>
              <a:rPr lang="zh-TW" altLang="en-US" dirty="0"/>
              <a:t>輸入</a:t>
            </a:r>
            <a:r>
              <a:rPr lang="en-US" altLang="zh-TW" dirty="0"/>
              <a:t>&gt;</a:t>
            </a:r>
            <a:r>
              <a:rPr lang="zh-TW" altLang="en-US" dirty="0"/>
              <a:t>其他相依性  加入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opencv_world420d.lib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2" y="2214391"/>
            <a:ext cx="8927955" cy="4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31CE8-15B7-4816-B4FB-DB59EC8B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D99424-CC74-4371-A376-D350B846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&lt;opencv2/opencv.hpp&gt;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cv;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imread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"Lenna.jpg"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imshow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"Hello World!"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waitKey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FD2CB-424C-4CE0-9D83-49D922DAA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7" t="24652" r="49056" b="39852"/>
          <a:stretch/>
        </p:blipFill>
        <p:spPr>
          <a:xfrm>
            <a:off x="7097903" y="2500273"/>
            <a:ext cx="3834480" cy="2434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92A47-204F-4D87-8E05-1CC2BB520812}"/>
              </a:ext>
            </a:extLst>
          </p:cNvPr>
          <p:cNvSpPr txBox="1"/>
          <p:nvPr/>
        </p:nvSpPr>
        <p:spPr>
          <a:xfrm>
            <a:off x="6975983" y="1803668"/>
            <a:ext cx="294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圖片要放進 </a:t>
            </a:r>
            <a:r>
              <a:rPr lang="en-US" altLang="zh-TW" dirty="0"/>
              <a:t>Project </a:t>
            </a:r>
            <a:r>
              <a:rPr lang="zh-TW" altLang="en-US" dirty="0"/>
              <a:t>資料夾內 </a:t>
            </a:r>
            <a:r>
              <a:rPr lang="en-US" altLang="zh-TW" dirty="0"/>
              <a:t>source code </a:t>
            </a:r>
            <a:r>
              <a:rPr lang="zh-TW" altLang="en-US" dirty="0"/>
              <a:t>旁</a:t>
            </a:r>
          </a:p>
        </p:txBody>
      </p:sp>
    </p:spTree>
    <p:extLst>
      <p:ext uri="{BB962C8B-B14F-4D97-AF65-F5344CB8AC3E}">
        <p14:creationId xmlns:p14="http://schemas.microsoft.com/office/powerpoint/2010/main" val="66238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31CE8-15B7-4816-B4FB-DB59EC8B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2F3E84-ED9B-49FA-AB47-3C689116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81345-4C82-4879-9D37-CA5C8072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452404"/>
            <a:ext cx="906272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0510-8B83-4AB6-86D6-81E2EE45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期末專題分組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05248-7005-4BAA-94DD-FD809881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選課人數</a:t>
            </a:r>
            <a:r>
              <a:rPr lang="en-US" altLang="zh-TW" dirty="0"/>
              <a:t>50</a:t>
            </a:r>
          </a:p>
          <a:p>
            <a:r>
              <a:rPr lang="en-US" altLang="zh-TW" dirty="0"/>
              <a:t>4~5</a:t>
            </a:r>
            <a:r>
              <a:rPr lang="zh-TW" altLang="en-US" dirty="0"/>
              <a:t>人一組</a:t>
            </a:r>
          </a:p>
        </p:txBody>
      </p:sp>
    </p:spTree>
    <p:extLst>
      <p:ext uri="{BB962C8B-B14F-4D97-AF65-F5344CB8AC3E}">
        <p14:creationId xmlns:p14="http://schemas.microsoft.com/office/powerpoint/2010/main" val="31718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0510-8B83-4AB6-86D6-81E2EE45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05248-7005-4BAA-94DD-FD809881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林君達</a:t>
            </a:r>
            <a:endParaRPr lang="en-US" altLang="zh-TW" dirty="0"/>
          </a:p>
          <a:p>
            <a:r>
              <a:rPr lang="zh-TW" altLang="en-US" dirty="0"/>
              <a:t>研究室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620</a:t>
            </a:r>
          </a:p>
          <a:p>
            <a:r>
              <a:rPr lang="en-US" altLang="zh-TW" dirty="0"/>
              <a:t>email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u211406@gmail.com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26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A194A-037E-4389-8644-606B208B8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zh-TW" altLang="en-US" dirty="0"/>
              <a:t>安裝教學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B4CA9F-9DF9-4EAF-ABCA-8B915C650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opencv</a:t>
            </a:r>
            <a:r>
              <a:rPr lang="en-US" altLang="zh-TW" dirty="0"/>
              <a:t> 4.2.0</a:t>
            </a:r>
            <a:r>
              <a:rPr lang="zh-TW" altLang="en-US" dirty="0"/>
              <a:t>版為例</a:t>
            </a:r>
          </a:p>
        </p:txBody>
      </p:sp>
    </p:spTree>
    <p:extLst>
      <p:ext uri="{BB962C8B-B14F-4D97-AF65-F5344CB8AC3E}">
        <p14:creationId xmlns:p14="http://schemas.microsoft.com/office/powerpoint/2010/main" val="18847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BCDF1-E86F-4505-A568-8FE2A776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ED123-8AB3-4C5E-93C9-A76A6EAA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https://opencv.org/releases.html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786063"/>
            <a:ext cx="11353800" cy="3390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2465" y="4414058"/>
            <a:ext cx="3183775" cy="681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2447D-605C-4341-BB42-D05863FC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CF39D3-49FF-414F-A943-8B4B1C99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執行解壓縮到</a:t>
            </a:r>
            <a:r>
              <a:rPr lang="en-US" altLang="zh-TW" dirty="0"/>
              <a:t>c</a:t>
            </a:r>
            <a:r>
              <a:rPr lang="zh-TW" altLang="en-US" dirty="0"/>
              <a:t>槽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環境變數</a:t>
            </a:r>
            <a:r>
              <a:rPr lang="en-US" altLang="zh-TW" dirty="0"/>
              <a:t>path</a:t>
            </a:r>
            <a:r>
              <a:rPr lang="zh-TW" altLang="en-US" dirty="0"/>
              <a:t>加入</a:t>
            </a:r>
            <a:r>
              <a:rPr lang="en-US" altLang="zh-TW" dirty="0"/>
              <a:t>C:\opencv\build\x64\vc15\bin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Visual studio</a:t>
            </a:r>
            <a:r>
              <a:rPr lang="zh-TW" altLang="en-US" dirty="0"/>
              <a:t>版本為</a:t>
            </a:r>
            <a:r>
              <a:rPr lang="en-US" altLang="zh-TW" dirty="0"/>
              <a:t>2015</a:t>
            </a:r>
            <a:r>
              <a:rPr lang="zh-TW" altLang="en-US" dirty="0"/>
              <a:t>或以下則加入</a:t>
            </a:r>
            <a:r>
              <a:rPr lang="en-US" altLang="zh-TW" dirty="0"/>
              <a:t>C:\opencv\build\x64\vc14\bin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383643-3D42-4107-91C3-2E45741C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62" y="2410735"/>
            <a:ext cx="4562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59373-5BA8-4E97-8EEC-2FBB753D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398"/>
            <a:ext cx="10515600" cy="5413565"/>
          </a:xfrm>
        </p:spPr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visual studio</a:t>
            </a:r>
            <a:r>
              <a:rPr lang="zh-TW" altLang="en-US" dirty="0"/>
              <a:t>新增空專案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C4E93-DEAA-4EFB-92D5-58DD4B28D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8"/>
          <a:stretch/>
        </p:blipFill>
        <p:spPr>
          <a:xfrm>
            <a:off x="1171853" y="1330541"/>
            <a:ext cx="10093910" cy="54167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80DDB8-1FFA-4EE2-AA97-9BE2677C0A35}"/>
              </a:ext>
            </a:extLst>
          </p:cNvPr>
          <p:cNvSpPr/>
          <p:nvPr/>
        </p:nvSpPr>
        <p:spPr>
          <a:xfrm>
            <a:off x="3133817" y="1677880"/>
            <a:ext cx="1997475" cy="186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3E30FE-3F6C-4355-A777-5ADB5054D4E4}"/>
              </a:ext>
            </a:extLst>
          </p:cNvPr>
          <p:cNvSpPr/>
          <p:nvPr/>
        </p:nvSpPr>
        <p:spPr>
          <a:xfrm>
            <a:off x="5220071" y="5743853"/>
            <a:ext cx="701336" cy="213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AD424-152B-457F-A3FC-F7CB41B06903}"/>
              </a:ext>
            </a:extLst>
          </p:cNvPr>
          <p:cNvSpPr txBox="1"/>
          <p:nvPr/>
        </p:nvSpPr>
        <p:spPr>
          <a:xfrm>
            <a:off x="5273336" y="1447929"/>
            <a:ext cx="228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可以點選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檔案</a:t>
            </a:r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新增</a:t>
            </a:r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專案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81A18-5EA9-40E0-9476-79EE6B0B2CB8}"/>
              </a:ext>
            </a:extLst>
          </p:cNvPr>
          <p:cNvSpPr txBox="1"/>
          <p:nvPr/>
        </p:nvSpPr>
        <p:spPr>
          <a:xfrm>
            <a:off x="6027937" y="5743853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或是直接從下方快捷鍵建立新專案</a:t>
            </a:r>
          </a:p>
        </p:txBody>
      </p:sp>
    </p:spTree>
    <p:extLst>
      <p:ext uri="{BB962C8B-B14F-4D97-AF65-F5344CB8AC3E}">
        <p14:creationId xmlns:p14="http://schemas.microsoft.com/office/powerpoint/2010/main" val="848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59373-5BA8-4E97-8EEC-2FBB753D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398"/>
            <a:ext cx="10515600" cy="5413565"/>
          </a:xfrm>
        </p:spPr>
        <p:txBody>
          <a:bodyPr/>
          <a:lstStyle/>
          <a:p>
            <a:r>
              <a:rPr lang="zh-TW" altLang="en-US" dirty="0"/>
              <a:t>建立空白專案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537B1A-2CF6-49DE-B00C-DE1296DD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3" y="1298644"/>
            <a:ext cx="7705236" cy="53374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53C9F-4AA1-4C58-9ED4-7D8E587C2DAD}"/>
              </a:ext>
            </a:extLst>
          </p:cNvPr>
          <p:cNvSpPr/>
          <p:nvPr/>
        </p:nvSpPr>
        <p:spPr>
          <a:xfrm>
            <a:off x="2219417" y="5717219"/>
            <a:ext cx="1784411" cy="1953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A543E-FD3C-4696-96D0-4B5F76826F8E}"/>
              </a:ext>
            </a:extLst>
          </p:cNvPr>
          <p:cNvSpPr txBox="1"/>
          <p:nvPr/>
        </p:nvSpPr>
        <p:spPr>
          <a:xfrm>
            <a:off x="4918228" y="2683598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這邊選擇空白專案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B3B25-B226-4B4A-88C1-4BA41DA25097}"/>
              </a:ext>
            </a:extLst>
          </p:cNvPr>
          <p:cNvSpPr txBox="1"/>
          <p:nvPr/>
        </p:nvSpPr>
        <p:spPr>
          <a:xfrm>
            <a:off x="4376691" y="5491707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選擇好專案儲存路徑後就可以按確定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8BAF65-6F67-4CE3-9D96-374E6DE77E33}"/>
              </a:ext>
            </a:extLst>
          </p:cNvPr>
          <p:cNvSpPr/>
          <p:nvPr/>
        </p:nvSpPr>
        <p:spPr>
          <a:xfrm>
            <a:off x="3156010" y="2096378"/>
            <a:ext cx="3719744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2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24D7F65-A90F-4206-B5F9-4FEC9EB83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1"/>
          <a:stretch/>
        </p:blipFill>
        <p:spPr>
          <a:xfrm>
            <a:off x="417745" y="1453162"/>
            <a:ext cx="5231215" cy="502127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FBB5304-9410-450D-A309-C96D361DB6D2}"/>
              </a:ext>
            </a:extLst>
          </p:cNvPr>
          <p:cNvSpPr txBox="1">
            <a:spLocks/>
          </p:cNvSpPr>
          <p:nvPr/>
        </p:nvSpPr>
        <p:spPr>
          <a:xfrm>
            <a:off x="838200" y="763398"/>
            <a:ext cx="10515600" cy="541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加入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2B071-A1E4-45DA-8145-12501816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2" y="1453162"/>
            <a:ext cx="5271855" cy="3651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726E7-93BC-49FD-9930-10CADCE7D06F}"/>
              </a:ext>
            </a:extLst>
          </p:cNvPr>
          <p:cNvSpPr txBox="1"/>
          <p:nvPr/>
        </p:nvSpPr>
        <p:spPr>
          <a:xfrm>
            <a:off x="3580463" y="4976634"/>
            <a:ext cx="2068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若是沒看到方案總管就要從視窗上方工具列內的第一項點開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1A0A35-1F1C-4D37-B381-82EA0F92855B}"/>
              </a:ext>
            </a:extLst>
          </p:cNvPr>
          <p:cNvSpPr/>
          <p:nvPr/>
        </p:nvSpPr>
        <p:spPr>
          <a:xfrm>
            <a:off x="7861174" y="1787879"/>
            <a:ext cx="2179470" cy="2650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221C7-FE99-4EC0-9540-5DCEFF7228E2}"/>
              </a:ext>
            </a:extLst>
          </p:cNvPr>
          <p:cNvSpPr/>
          <p:nvPr/>
        </p:nvSpPr>
        <p:spPr>
          <a:xfrm>
            <a:off x="3244786" y="3163918"/>
            <a:ext cx="2179470" cy="2650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17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396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細明體</vt:lpstr>
      <vt:lpstr>微軟正黑體</vt:lpstr>
      <vt:lpstr>新細明體</vt:lpstr>
      <vt:lpstr>Arial</vt:lpstr>
      <vt:lpstr>Calibri</vt:lpstr>
      <vt:lpstr>Calibri Light</vt:lpstr>
      <vt:lpstr>Office 佈景主題</vt:lpstr>
      <vt:lpstr>評分方式</vt:lpstr>
      <vt:lpstr>期末專題分組</vt:lpstr>
      <vt:lpstr>助教聯絡方式</vt:lpstr>
      <vt:lpstr>Opencv安裝教學</vt:lpstr>
      <vt:lpstr>下載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測試程式</vt:lpstr>
      <vt:lpstr>測試結果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吳逸軒</dc:creator>
  <cp:lastModifiedBy>jiunda</cp:lastModifiedBy>
  <cp:revision>29</cp:revision>
  <dcterms:created xsi:type="dcterms:W3CDTF">2018-02-07T16:48:16Z</dcterms:created>
  <dcterms:modified xsi:type="dcterms:W3CDTF">2021-02-26T06:05:44Z</dcterms:modified>
</cp:coreProperties>
</file>