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JiunDa" userId="ff6daa29-e058-4f80-804e-343fdd2a7b5c" providerId="ADAL" clId="{5674CDCB-8C07-4F1D-A2FD-A22781519632}"/>
    <pc:docChg chg="undo modSld">
      <pc:chgData name="Lin JiunDa" userId="ff6daa29-e058-4f80-804e-343fdd2a7b5c" providerId="ADAL" clId="{5674CDCB-8C07-4F1D-A2FD-A22781519632}" dt="2021-03-04T08:04:03.415" v="336" actId="1076"/>
      <pc:docMkLst>
        <pc:docMk/>
      </pc:docMkLst>
      <pc:sldChg chg="addSp modSp">
        <pc:chgData name="Lin JiunDa" userId="ff6daa29-e058-4f80-804e-343fdd2a7b5c" providerId="ADAL" clId="{5674CDCB-8C07-4F1D-A2FD-A22781519632}" dt="2021-03-04T08:04:03.415" v="336" actId="1076"/>
        <pc:sldMkLst>
          <pc:docMk/>
          <pc:sldMk cId="3784820720" sldId="258"/>
        </pc:sldMkLst>
        <pc:spChg chg="add mod">
          <ac:chgData name="Lin JiunDa" userId="ff6daa29-e058-4f80-804e-343fdd2a7b5c" providerId="ADAL" clId="{5674CDCB-8C07-4F1D-A2FD-A22781519632}" dt="2021-03-04T07:52:59.973" v="207" actId="1076"/>
          <ac:spMkLst>
            <pc:docMk/>
            <pc:sldMk cId="3784820720" sldId="258"/>
            <ac:spMk id="3" creationId="{369DBE88-E6D9-458C-8D6E-9D03DFFBA941}"/>
          </ac:spMkLst>
        </pc:spChg>
        <pc:spChg chg="add mod">
          <ac:chgData name="Lin JiunDa" userId="ff6daa29-e058-4f80-804e-343fdd2a7b5c" providerId="ADAL" clId="{5674CDCB-8C07-4F1D-A2FD-A22781519632}" dt="2021-03-04T07:48:29.770" v="50" actId="14100"/>
          <ac:spMkLst>
            <pc:docMk/>
            <pc:sldMk cId="3784820720" sldId="258"/>
            <ac:spMk id="5" creationId="{991EF1E0-76CD-4E49-B789-49C064B4E312}"/>
          </ac:spMkLst>
        </pc:spChg>
        <pc:spChg chg="add mod">
          <ac:chgData name="Lin JiunDa" userId="ff6daa29-e058-4f80-804e-343fdd2a7b5c" providerId="ADAL" clId="{5674CDCB-8C07-4F1D-A2FD-A22781519632}" dt="2021-03-04T07:53:12.016" v="211" actId="1076"/>
          <ac:spMkLst>
            <pc:docMk/>
            <pc:sldMk cId="3784820720" sldId="258"/>
            <ac:spMk id="6" creationId="{E859EE54-5DA7-4683-A23A-D9711FB62C47}"/>
          </ac:spMkLst>
        </pc:spChg>
        <pc:spChg chg="add mod">
          <ac:chgData name="Lin JiunDa" userId="ff6daa29-e058-4f80-804e-343fdd2a7b5c" providerId="ADAL" clId="{5674CDCB-8C07-4F1D-A2FD-A22781519632}" dt="2021-03-04T07:52:21.920" v="201" actId="14100"/>
          <ac:spMkLst>
            <pc:docMk/>
            <pc:sldMk cId="3784820720" sldId="258"/>
            <ac:spMk id="7" creationId="{72C2424A-7218-4FC8-84C6-00FAF79806F6}"/>
          </ac:spMkLst>
        </pc:spChg>
        <pc:spChg chg="add mod">
          <ac:chgData name="Lin JiunDa" userId="ff6daa29-e058-4f80-804e-343fdd2a7b5c" providerId="ADAL" clId="{5674CDCB-8C07-4F1D-A2FD-A22781519632}" dt="2021-03-04T07:53:17.915" v="212" actId="113"/>
          <ac:spMkLst>
            <pc:docMk/>
            <pc:sldMk cId="3784820720" sldId="258"/>
            <ac:spMk id="8" creationId="{AF84485B-6488-4C46-B406-29F691DCB097}"/>
          </ac:spMkLst>
        </pc:spChg>
        <pc:spChg chg="add mod">
          <ac:chgData name="Lin JiunDa" userId="ff6daa29-e058-4f80-804e-343fdd2a7b5c" providerId="ADAL" clId="{5674CDCB-8C07-4F1D-A2FD-A22781519632}" dt="2021-03-04T07:53:09.518" v="210" actId="1076"/>
          <ac:spMkLst>
            <pc:docMk/>
            <pc:sldMk cId="3784820720" sldId="258"/>
            <ac:spMk id="9" creationId="{224C5FED-FE4D-4AD0-87AC-3CD1646E42AD}"/>
          </ac:spMkLst>
        </pc:spChg>
        <pc:spChg chg="add mod">
          <ac:chgData name="Lin JiunDa" userId="ff6daa29-e058-4f80-804e-343fdd2a7b5c" providerId="ADAL" clId="{5674CDCB-8C07-4F1D-A2FD-A22781519632}" dt="2021-03-04T07:53:25.495" v="214" actId="571"/>
          <ac:spMkLst>
            <pc:docMk/>
            <pc:sldMk cId="3784820720" sldId="258"/>
            <ac:spMk id="11" creationId="{95F2335F-7400-4A6F-9A91-5A14DC4B613C}"/>
          </ac:spMkLst>
        </pc:spChg>
        <pc:spChg chg="add mod">
          <ac:chgData name="Lin JiunDa" userId="ff6daa29-e058-4f80-804e-343fdd2a7b5c" providerId="ADAL" clId="{5674CDCB-8C07-4F1D-A2FD-A22781519632}" dt="2021-03-04T07:53:38.811" v="218" actId="14100"/>
          <ac:spMkLst>
            <pc:docMk/>
            <pc:sldMk cId="3784820720" sldId="258"/>
            <ac:spMk id="12" creationId="{E9926D35-824A-49B7-8CC2-F74D34A4B754}"/>
          </ac:spMkLst>
        </pc:spChg>
        <pc:spChg chg="add mod">
          <ac:chgData name="Lin JiunDa" userId="ff6daa29-e058-4f80-804e-343fdd2a7b5c" providerId="ADAL" clId="{5674CDCB-8C07-4F1D-A2FD-A22781519632}" dt="2021-03-04T07:53:48.089" v="219" actId="571"/>
          <ac:spMkLst>
            <pc:docMk/>
            <pc:sldMk cId="3784820720" sldId="258"/>
            <ac:spMk id="13" creationId="{752E4718-3D7F-4DAF-8F89-9F071D9419D5}"/>
          </ac:spMkLst>
        </pc:spChg>
        <pc:spChg chg="add mod">
          <ac:chgData name="Lin JiunDa" userId="ff6daa29-e058-4f80-804e-343fdd2a7b5c" providerId="ADAL" clId="{5674CDCB-8C07-4F1D-A2FD-A22781519632}" dt="2021-03-04T07:55:15.638" v="289" actId="14100"/>
          <ac:spMkLst>
            <pc:docMk/>
            <pc:sldMk cId="3784820720" sldId="258"/>
            <ac:spMk id="14" creationId="{C911CAF2-7AAC-4A24-83F4-CB7351C16961}"/>
          </ac:spMkLst>
        </pc:spChg>
        <pc:spChg chg="add mod">
          <ac:chgData name="Lin JiunDa" userId="ff6daa29-e058-4f80-804e-343fdd2a7b5c" providerId="ADAL" clId="{5674CDCB-8C07-4F1D-A2FD-A22781519632}" dt="2021-03-04T08:04:03.415" v="336" actId="1076"/>
          <ac:spMkLst>
            <pc:docMk/>
            <pc:sldMk cId="3784820720" sldId="258"/>
            <ac:spMk id="15" creationId="{A33FFC33-9289-4164-8F0C-174E8590EEE2}"/>
          </ac:spMkLst>
        </pc:spChg>
        <pc:picChg chg="mod">
          <ac:chgData name="Lin JiunDa" userId="ff6daa29-e058-4f80-804e-343fdd2a7b5c" providerId="ADAL" clId="{5674CDCB-8C07-4F1D-A2FD-A22781519632}" dt="2021-03-04T07:52:12.360" v="199" actId="14100"/>
          <ac:picMkLst>
            <pc:docMk/>
            <pc:sldMk cId="3784820720" sldId="258"/>
            <ac:picMk id="4" creationId="{00000000-0000-0000-0000-000000000000}"/>
          </ac:picMkLst>
        </pc:picChg>
        <pc:picChg chg="add mod">
          <ac:chgData name="Lin JiunDa" userId="ff6daa29-e058-4f80-804e-343fdd2a7b5c" providerId="ADAL" clId="{5674CDCB-8C07-4F1D-A2FD-A22781519632}" dt="2021-03-04T07:53:25.495" v="214" actId="571"/>
          <ac:picMkLst>
            <pc:docMk/>
            <pc:sldMk cId="3784820720" sldId="258"/>
            <ac:picMk id="10" creationId="{442E753A-177D-4995-9BB5-1F43A304410A}"/>
          </ac:picMkLst>
        </pc:picChg>
      </pc:sldChg>
      <pc:sldChg chg="modSp">
        <pc:chgData name="Lin JiunDa" userId="ff6daa29-e058-4f80-804e-343fdd2a7b5c" providerId="ADAL" clId="{5674CDCB-8C07-4F1D-A2FD-A22781519632}" dt="2021-03-04T07:42:08.383" v="47" actId="20577"/>
        <pc:sldMkLst>
          <pc:docMk/>
          <pc:sldMk cId="2622606008" sldId="264"/>
        </pc:sldMkLst>
        <pc:spChg chg="mod">
          <ac:chgData name="Lin JiunDa" userId="ff6daa29-e058-4f80-804e-343fdd2a7b5c" providerId="ADAL" clId="{5674CDCB-8C07-4F1D-A2FD-A22781519632}" dt="2021-03-04T07:42:08.383" v="47" actId="20577"/>
          <ac:spMkLst>
            <pc:docMk/>
            <pc:sldMk cId="2622606008" sldId="264"/>
            <ac:spMk id="8" creationId="{2ED72677-AAF1-4A9D-98DC-41BC789A5E34}"/>
          </ac:spMkLst>
        </pc:spChg>
        <pc:picChg chg="mod">
          <ac:chgData name="Lin JiunDa" userId="ff6daa29-e058-4f80-804e-343fdd2a7b5c" providerId="ADAL" clId="{5674CDCB-8C07-4F1D-A2FD-A22781519632}" dt="2021-03-04T07:41:51.425" v="1" actId="1076"/>
          <ac:picMkLst>
            <pc:docMk/>
            <pc:sldMk cId="2622606008" sldId="264"/>
            <ac:picMk id="9" creationId="{0E96CB24-5C75-4B87-879D-4F02282703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3/4/2021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7000" dirty="0"/>
              <a:t>多媒體</a:t>
            </a:r>
            <a:r>
              <a:rPr lang="zh-TW" altLang="en-US" sz="7000" cap="none" dirty="0"/>
              <a:t>實習</a:t>
            </a:r>
            <a:r>
              <a:rPr lang="en-US" altLang="zh-TW" sz="7000" cap="none" dirty="0"/>
              <a:t>-</a:t>
            </a:r>
            <a:r>
              <a:rPr lang="en-US" altLang="zh-TW" sz="7000" cap="none" dirty="0" err="1"/>
              <a:t>Opencv</a:t>
            </a:r>
            <a:r>
              <a:rPr lang="zh-TW" altLang="en-US" sz="7000" cap="none" dirty="0"/>
              <a:t>教學</a:t>
            </a:r>
            <a:r>
              <a:rPr lang="en-US" altLang="zh-TW" sz="7000" cap="none"/>
              <a:t>1</a:t>
            </a:r>
            <a:endParaRPr lang="zh-TW" altLang="en-US" sz="70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406704"/>
            <a:ext cx="7891272" cy="106984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2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</a:t>
            </a:r>
            <a:r>
              <a:rPr lang="zh-TW" altLang="en-US" dirty="0"/>
              <a:t> 基本應用及介紹</a:t>
            </a:r>
            <a:endParaRPr lang="en-US" altLang="zh-TW" dirty="0"/>
          </a:p>
          <a:p>
            <a:r>
              <a:rPr lang="en-US" altLang="zh-TW" dirty="0"/>
              <a:t>Color Image 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en-US" altLang="zh-TW" dirty="0" err="1"/>
              <a:t>Rgb</a:t>
            </a:r>
            <a:r>
              <a:rPr lang="en-US" altLang="zh-TW" dirty="0"/>
              <a:t> to</a:t>
            </a:r>
            <a:r>
              <a:rPr lang="zh-TW" altLang="en-US" dirty="0"/>
              <a:t> </a:t>
            </a:r>
            <a:r>
              <a:rPr lang="en-US" altLang="zh-TW" dirty="0"/>
              <a:t>Gray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81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</a:t>
            </a:r>
            <a:r>
              <a:rPr lang="zh-TW" altLang="en-US" dirty="0"/>
              <a:t>基本應用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</a:t>
            </a:r>
            <a:r>
              <a:rPr lang="zh-TW" altLang="en-US" dirty="0"/>
              <a:t>是</a:t>
            </a:r>
            <a:r>
              <a:rPr lang="en-US" altLang="zh-TW" dirty="0" err="1"/>
              <a:t>OpenCV</a:t>
            </a:r>
            <a:r>
              <a:rPr lang="zh-TW" altLang="en-US" dirty="0"/>
              <a:t>訂定的資料型態，代表的是矩陣</a:t>
            </a:r>
            <a:r>
              <a:rPr lang="en-US" altLang="zh-TW" dirty="0"/>
              <a:t>(Matrix)</a:t>
            </a:r>
          </a:p>
          <a:p>
            <a:r>
              <a:rPr lang="zh-TW" altLang="en-US" dirty="0"/>
              <a:t>程式碼</a:t>
            </a:r>
            <a:r>
              <a:rPr lang="en-US" altLang="zh-TW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2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mat type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10" y="2575665"/>
            <a:ext cx="6455476" cy="2962512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1EF1E0-76CD-4E49-B789-49C064B4E312}"/>
              </a:ext>
            </a:extLst>
          </p:cNvPr>
          <p:cNvSpPr/>
          <p:nvPr/>
        </p:nvSpPr>
        <p:spPr>
          <a:xfrm>
            <a:off x="4686877" y="2911442"/>
            <a:ext cx="4528144" cy="2845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9EE54-5DA7-4683-A23A-D9711FB62C47}"/>
              </a:ext>
            </a:extLst>
          </p:cNvPr>
          <p:cNvSpPr/>
          <p:nvPr/>
        </p:nvSpPr>
        <p:spPr>
          <a:xfrm>
            <a:off x="9605739" y="2833618"/>
            <a:ext cx="1871797" cy="36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 fontAlgn="base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TW" altLang="en-US" sz="1500" dirty="0"/>
              <a:t>圖片通道數量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C2424A-7218-4FC8-84C6-00FAF79806F6}"/>
              </a:ext>
            </a:extLst>
          </p:cNvPr>
          <p:cNvSpPr/>
          <p:nvPr/>
        </p:nvSpPr>
        <p:spPr>
          <a:xfrm>
            <a:off x="2865214" y="3286740"/>
            <a:ext cx="1209636" cy="21819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4485B-6488-4C46-B406-29F691DCB097}"/>
              </a:ext>
            </a:extLst>
          </p:cNvPr>
          <p:cNvSpPr/>
          <p:nvPr/>
        </p:nvSpPr>
        <p:spPr>
          <a:xfrm>
            <a:off x="218883" y="3160450"/>
            <a:ext cx="2373474" cy="277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 fontAlgn="base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TW" altLang="en-US" sz="1500" dirty="0"/>
              <a:t>每個通道的資料型態</a:t>
            </a:r>
            <a:r>
              <a:rPr lang="en-US" altLang="zh-TW" sz="1500" dirty="0"/>
              <a:t>:</a:t>
            </a:r>
          </a:p>
          <a:p>
            <a:pPr marL="182880" indent="-182880" defTabSz="914400" fontAlgn="base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TW" sz="1500" dirty="0"/>
              <a:t>8U:</a:t>
            </a:r>
            <a:r>
              <a:rPr lang="zh-TW" altLang="en-US" sz="1500" dirty="0"/>
              <a:t> </a:t>
            </a:r>
            <a:r>
              <a:rPr lang="en-US" altLang="zh-TW" sz="1500" dirty="0"/>
              <a:t>Unsigned 8 bits</a:t>
            </a:r>
            <a:br>
              <a:rPr lang="en-US" altLang="zh-TW" sz="1500" dirty="0"/>
            </a:br>
            <a:r>
              <a:rPr lang="en-US" altLang="zh-TW" sz="1500" dirty="0"/>
              <a:t>8S:</a:t>
            </a:r>
            <a:r>
              <a:rPr lang="zh-TW" altLang="en-US" sz="1500" dirty="0"/>
              <a:t> </a:t>
            </a:r>
            <a:r>
              <a:rPr lang="en-US" altLang="zh-TW" sz="1500" dirty="0"/>
              <a:t>Signed 8 bits</a:t>
            </a:r>
            <a:br>
              <a:rPr lang="en-US" altLang="zh-TW" sz="1500" dirty="0"/>
            </a:br>
            <a:r>
              <a:rPr lang="en-US" altLang="zh-TW" sz="1500" dirty="0"/>
              <a:t>16U: Unsigned 16 bits</a:t>
            </a:r>
            <a:br>
              <a:rPr lang="en-US" altLang="zh-TW" sz="1500" dirty="0"/>
            </a:br>
            <a:r>
              <a:rPr lang="en-US" altLang="zh-TW" sz="1500" dirty="0"/>
              <a:t>16S:</a:t>
            </a:r>
            <a:r>
              <a:rPr lang="zh-TW" altLang="en-US" sz="1500" dirty="0"/>
              <a:t> </a:t>
            </a:r>
            <a:r>
              <a:rPr lang="en-US" altLang="zh-TW" sz="1500" dirty="0"/>
              <a:t>Signed 16 bits</a:t>
            </a:r>
            <a:br>
              <a:rPr lang="en-US" altLang="zh-TW" sz="1500" dirty="0"/>
            </a:br>
            <a:r>
              <a:rPr lang="en-US" altLang="zh-TW" sz="1500" dirty="0"/>
              <a:t>32F: Float</a:t>
            </a:r>
            <a:br>
              <a:rPr lang="en-US" altLang="zh-TW" sz="1500" dirty="0"/>
            </a:br>
            <a:r>
              <a:rPr lang="en-US" altLang="zh-TW" sz="1500" dirty="0"/>
              <a:t>64F:</a:t>
            </a:r>
            <a:r>
              <a:rPr lang="zh-TW" altLang="en-US" sz="1500" dirty="0"/>
              <a:t> </a:t>
            </a:r>
            <a:r>
              <a:rPr lang="en-US" altLang="zh-TW" sz="1500" dirty="0"/>
              <a:t>Double</a:t>
            </a:r>
            <a:endParaRPr lang="zh-TW" altLang="en-US" sz="1500" dirty="0"/>
          </a:p>
          <a:p>
            <a:pPr marL="182880" indent="-182880" defTabSz="914400" fontAlgn="base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zh-TW" altLang="en-US" sz="1500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69DBE88-E6D9-458C-8D6E-9D03DFFBA941}"/>
              </a:ext>
            </a:extLst>
          </p:cNvPr>
          <p:cNvSpPr/>
          <p:nvPr/>
        </p:nvSpPr>
        <p:spPr>
          <a:xfrm>
            <a:off x="2545695" y="4176856"/>
            <a:ext cx="319596" cy="2398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24C5FED-FE4D-4AD0-87AC-3CD1646E42AD}"/>
              </a:ext>
            </a:extLst>
          </p:cNvPr>
          <p:cNvSpPr/>
          <p:nvPr/>
        </p:nvSpPr>
        <p:spPr>
          <a:xfrm rot="10800000">
            <a:off x="9235539" y="2920579"/>
            <a:ext cx="319596" cy="2398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926D35-824A-49B7-8CC2-F74D34A4B754}"/>
              </a:ext>
            </a:extLst>
          </p:cNvPr>
          <p:cNvSpPr/>
          <p:nvPr/>
        </p:nvSpPr>
        <p:spPr>
          <a:xfrm>
            <a:off x="4509856" y="3279342"/>
            <a:ext cx="4705165" cy="21893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52E4718-3D7F-4DAF-8F89-9F071D9419D5}"/>
              </a:ext>
            </a:extLst>
          </p:cNvPr>
          <p:cNvSpPr/>
          <p:nvPr/>
        </p:nvSpPr>
        <p:spPr>
          <a:xfrm rot="10800000">
            <a:off x="9235539" y="3936985"/>
            <a:ext cx="319596" cy="2398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11CAF2-7AAC-4A24-83F4-CB7351C16961}"/>
              </a:ext>
            </a:extLst>
          </p:cNvPr>
          <p:cNvSpPr/>
          <p:nvPr/>
        </p:nvSpPr>
        <p:spPr>
          <a:xfrm>
            <a:off x="2631710" y="6065950"/>
            <a:ext cx="4887675" cy="363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 fontAlgn="base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TW" altLang="en-US" sz="1500" dirty="0"/>
              <a:t>範例</a:t>
            </a:r>
            <a:r>
              <a:rPr lang="en-US" altLang="zh-TW" sz="1500" dirty="0"/>
              <a:t>:</a:t>
            </a:r>
            <a:r>
              <a:rPr lang="zh-TW" altLang="en-US" sz="1500" dirty="0"/>
              <a:t> 最常使用的</a:t>
            </a:r>
            <a:r>
              <a:rPr lang="en-US" altLang="zh-TW" sz="1500" dirty="0"/>
              <a:t>3</a:t>
            </a:r>
            <a:r>
              <a:rPr lang="zh-TW" altLang="en-US" sz="1500" dirty="0"/>
              <a:t>通道</a:t>
            </a:r>
            <a:r>
              <a:rPr lang="en-US" altLang="zh-TW" sz="1500" dirty="0"/>
              <a:t>RGB</a:t>
            </a:r>
            <a:r>
              <a:rPr lang="zh-TW" altLang="en-US" sz="1500" dirty="0"/>
              <a:t>的型態就是</a:t>
            </a:r>
            <a:r>
              <a:rPr lang="en-US" altLang="zh-TW" sz="1500" dirty="0"/>
              <a:t>CV_8UC3</a:t>
            </a:r>
            <a:endParaRPr lang="zh-TW" altLang="en-US" sz="1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3FFC33-9289-4164-8F0C-174E8590EEE2}"/>
              </a:ext>
            </a:extLst>
          </p:cNvPr>
          <p:cNvSpPr/>
          <p:nvPr/>
        </p:nvSpPr>
        <p:spPr>
          <a:xfrm>
            <a:off x="9619621" y="3875300"/>
            <a:ext cx="2467892" cy="363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 fontAlgn="base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TW" altLang="en-US" sz="1500" dirty="0"/>
              <a:t>他們對應到的格式代號</a:t>
            </a:r>
          </a:p>
        </p:txBody>
      </p:sp>
    </p:spTree>
    <p:extLst>
      <p:ext uri="{BB962C8B-B14F-4D97-AF65-F5344CB8AC3E}">
        <p14:creationId xmlns:p14="http://schemas.microsoft.com/office/powerpoint/2010/main" val="378482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 image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43" y="3696161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95" y="1918130"/>
            <a:ext cx="2936630" cy="29366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99" y="1824982"/>
            <a:ext cx="2520000" cy="25200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46" y="564635"/>
            <a:ext cx="2520000" cy="2520000"/>
          </a:xfrm>
        </p:spPr>
      </p:pic>
      <p:sp>
        <p:nvSpPr>
          <p:cNvPr id="3" name="向右箭號 2"/>
          <p:cNvSpPr/>
          <p:nvPr/>
        </p:nvSpPr>
        <p:spPr>
          <a:xfrm>
            <a:off x="5226460" y="2801727"/>
            <a:ext cx="968208" cy="70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 flipH="1">
            <a:off x="1985127" y="5161085"/>
            <a:ext cx="97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>
                <a:solidFill>
                  <a:srgbClr val="0070C0"/>
                </a:solidFill>
              </a:rPr>
              <a:t>B</a:t>
            </a:r>
            <a:r>
              <a:rPr lang="en-US" altLang="zh-TW" dirty="0"/>
              <a:t>, G, 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 flipH="1">
            <a:off x="1985125" y="5652076"/>
            <a:ext cx="109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(0 ~ 255)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8" idx="0"/>
          </p:cNvCxnSpPr>
          <p:nvPr/>
        </p:nvCxnSpPr>
        <p:spPr>
          <a:xfrm>
            <a:off x="1652954" y="3235569"/>
            <a:ext cx="821113" cy="192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59666" y="3028922"/>
            <a:ext cx="186575" cy="2066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45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讀取圖片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96CB24-5C75-4B87-879D-4F0228270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2766" y="1797322"/>
            <a:ext cx="2380110" cy="4637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A8F906-3FC4-41CE-8658-C06174E3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4" y="2022955"/>
            <a:ext cx="4591050" cy="1628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4AD09C-3E54-44FB-8215-C31D43F4E433}"/>
              </a:ext>
            </a:extLst>
          </p:cNvPr>
          <p:cNvSpPr/>
          <p:nvPr/>
        </p:nvSpPr>
        <p:spPr>
          <a:xfrm>
            <a:off x="4846934" y="8433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https://docs.opencv.org/3.4/d8/d6a/group__imgcodecs__flags.html#ga61d9b0126a3e57d9277ac48327799c80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72677-AAF1-4A9D-98DC-41BC789A5E34}"/>
              </a:ext>
            </a:extLst>
          </p:cNvPr>
          <p:cNvSpPr/>
          <p:nvPr/>
        </p:nvSpPr>
        <p:spPr>
          <a:xfrm>
            <a:off x="5141562" y="2093976"/>
            <a:ext cx="3728118" cy="11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 fontAlgn="base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TW" sz="1500" dirty="0"/>
              <a:t>filename: </a:t>
            </a:r>
            <a:r>
              <a:rPr lang="zh-TW" altLang="en-US" sz="1500" dirty="0"/>
              <a:t>檔案名稱，檔案必須放在專案同個資料夾當</a:t>
            </a:r>
            <a:r>
              <a:rPr lang="en-US" altLang="zh-TW" sz="1500" dirty="0"/>
              <a:t>(</a:t>
            </a:r>
            <a:r>
              <a:rPr lang="zh-TW" altLang="en-US" sz="1500" dirty="0"/>
              <a:t>資料夾開啟路徑如右</a:t>
            </a:r>
            <a:r>
              <a:rPr lang="en-US" altLang="zh-TW" sz="1500" dirty="0"/>
              <a:t>)</a:t>
            </a:r>
          </a:p>
          <a:p>
            <a:pPr marL="182880" indent="-182880" defTabSz="914400" fontAlgn="base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TW" sz="1500" dirty="0"/>
              <a:t>flags: </a:t>
            </a:r>
            <a:r>
              <a:rPr lang="zh-TW" altLang="en-US" sz="1500" dirty="0"/>
              <a:t>支援的色彩通道格式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811FE9-3142-41A0-BED5-899EA016E2EA}"/>
              </a:ext>
            </a:extLst>
          </p:cNvPr>
          <p:cNvSpPr/>
          <p:nvPr/>
        </p:nvSpPr>
        <p:spPr>
          <a:xfrm>
            <a:off x="9125712" y="6018626"/>
            <a:ext cx="1687290" cy="1910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9881D2-2F7D-4B77-AD58-C23B9185B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48" y="3263677"/>
            <a:ext cx="3414052" cy="29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0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RGB to</a:t>
            </a:r>
            <a:r>
              <a:rPr lang="zh-TW" altLang="en-US" dirty="0"/>
              <a:t> </a:t>
            </a:r>
            <a:r>
              <a:rPr lang="en-US" altLang="zh-TW" dirty="0"/>
              <a:t>Gray(</a:t>
            </a:r>
            <a:r>
              <a:rPr lang="zh-TW" altLang="en-US" dirty="0"/>
              <a:t>練習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Gray </a:t>
            </a:r>
            <a:r>
              <a:rPr lang="en-US" altLang="zh-TW"/>
              <a:t>= 0.299 </a:t>
            </a:r>
            <a:r>
              <a:rPr lang="en-US" altLang="zh-TW" dirty="0"/>
              <a:t>* </a:t>
            </a:r>
            <a:r>
              <a:rPr lang="en-US" altLang="zh-TW" dirty="0">
                <a:solidFill>
                  <a:srgbClr val="FF0000"/>
                </a:solidFill>
              </a:rPr>
              <a:t>Red</a:t>
            </a:r>
            <a:r>
              <a:rPr lang="en-US" altLang="zh-TW" dirty="0"/>
              <a:t> + 0.587 * </a:t>
            </a:r>
            <a:r>
              <a:rPr lang="en-US" altLang="zh-TW" dirty="0">
                <a:solidFill>
                  <a:srgbClr val="00B050"/>
                </a:solidFill>
              </a:rPr>
              <a:t>Green</a:t>
            </a:r>
            <a:r>
              <a:rPr lang="en-US" altLang="zh-TW" dirty="0"/>
              <a:t> + 0.114 * </a:t>
            </a:r>
            <a:r>
              <a:rPr lang="en-US" altLang="zh-TW" dirty="0">
                <a:solidFill>
                  <a:srgbClr val="0070C0"/>
                </a:solidFill>
              </a:rPr>
              <a:t>Blue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10" y="2929245"/>
            <a:ext cx="2936630" cy="29366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53" y="2929245"/>
            <a:ext cx="2936630" cy="29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18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3694</TotalTime>
  <Words>314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Rockwell</vt:lpstr>
      <vt:lpstr>Rockwell Condensed</vt:lpstr>
      <vt:lpstr>Wingdings</vt:lpstr>
      <vt:lpstr>木刻字型</vt:lpstr>
      <vt:lpstr>多媒體實習-Opencv教學1</vt:lpstr>
      <vt:lpstr>OUTLINE</vt:lpstr>
      <vt:lpstr>MAt基本應用</vt:lpstr>
      <vt:lpstr> mat type</vt:lpstr>
      <vt:lpstr>Color image</vt:lpstr>
      <vt:lpstr>讀取圖片</vt:lpstr>
      <vt:lpstr>RGB to Gray(練習)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多媒體實習-Opencv教學1</dc:title>
  <dc:creator>吳逸軒</dc:creator>
  <cp:lastModifiedBy>jiunda</cp:lastModifiedBy>
  <cp:revision>40</cp:revision>
  <dcterms:created xsi:type="dcterms:W3CDTF">2018-02-13T17:01:51Z</dcterms:created>
  <dcterms:modified xsi:type="dcterms:W3CDTF">2021-03-04T08:04:04Z</dcterms:modified>
</cp:coreProperties>
</file>