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76" r:id="rId3"/>
    <p:sldId id="277" r:id="rId4"/>
    <p:sldId id="261" r:id="rId5"/>
    <p:sldId id="262" r:id="rId6"/>
    <p:sldId id="264" r:id="rId7"/>
    <p:sldId id="278" r:id="rId8"/>
    <p:sldId id="265" r:id="rId9"/>
    <p:sldId id="263" r:id="rId10"/>
    <p:sldId id="266" r:id="rId11"/>
    <p:sldId id="27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JiunDa" userId="ff6daa29-e058-4f80-804e-343fdd2a7b5c" providerId="ADAL" clId="{7D45DA3E-293C-4736-8289-854442925616}"/>
    <pc:docChg chg="undo custSel addSld delSld modSld sldOrd">
      <pc:chgData name="Lin JiunDa" userId="ff6daa29-e058-4f80-804e-343fdd2a7b5c" providerId="ADAL" clId="{7D45DA3E-293C-4736-8289-854442925616}" dt="2021-03-23T09:49:21.878" v="1640" actId="20577"/>
      <pc:docMkLst>
        <pc:docMk/>
      </pc:docMkLst>
      <pc:sldChg chg="addSp delSp modSp">
        <pc:chgData name="Lin JiunDa" userId="ff6daa29-e058-4f80-804e-343fdd2a7b5c" providerId="ADAL" clId="{7D45DA3E-293C-4736-8289-854442925616}" dt="2021-03-02T13:02:01.772" v="101" actId="1076"/>
        <pc:sldMkLst>
          <pc:docMk/>
          <pc:sldMk cId="3134749253" sldId="261"/>
        </pc:sldMkLst>
        <pc:spChg chg="add del mod">
          <ac:chgData name="Lin JiunDa" userId="ff6daa29-e058-4f80-804e-343fdd2a7b5c" providerId="ADAL" clId="{7D45DA3E-293C-4736-8289-854442925616}" dt="2021-03-02T13:01:40.049" v="97" actId="478"/>
          <ac:spMkLst>
            <pc:docMk/>
            <pc:sldMk cId="3134749253" sldId="261"/>
            <ac:spMk id="4" creationId="{CA4D1B58-26D6-4B28-877B-E24A09D8847A}"/>
          </ac:spMkLst>
        </pc:spChg>
        <pc:picChg chg="del">
          <ac:chgData name="Lin JiunDa" userId="ff6daa29-e058-4f80-804e-343fdd2a7b5c" providerId="ADAL" clId="{7D45DA3E-293C-4736-8289-854442925616}" dt="2021-03-02T13:01:22.475" v="93" actId="478"/>
          <ac:picMkLst>
            <pc:docMk/>
            <pc:sldMk cId="3134749253" sldId="261"/>
            <ac:picMk id="5" creationId="{1629E724-B87C-41F8-963F-BFD16655F57C}"/>
          </ac:picMkLst>
        </pc:picChg>
        <pc:picChg chg="del">
          <ac:chgData name="Lin JiunDa" userId="ff6daa29-e058-4f80-804e-343fdd2a7b5c" providerId="ADAL" clId="{7D45DA3E-293C-4736-8289-854442925616}" dt="2021-03-02T13:01:53.589" v="98" actId="478"/>
          <ac:picMkLst>
            <pc:docMk/>
            <pc:sldMk cId="3134749253" sldId="261"/>
            <ac:picMk id="7" creationId="{7B4CB5FF-C087-4D16-99EE-7C03F4FAEF3C}"/>
          </ac:picMkLst>
        </pc:picChg>
        <pc:picChg chg="add mod">
          <ac:chgData name="Lin JiunDa" userId="ff6daa29-e058-4f80-804e-343fdd2a7b5c" providerId="ADAL" clId="{7D45DA3E-293C-4736-8289-854442925616}" dt="2021-03-02T13:01:33.280" v="96" actId="1076"/>
          <ac:picMkLst>
            <pc:docMk/>
            <pc:sldMk cId="3134749253" sldId="261"/>
            <ac:picMk id="10" creationId="{FA90A965-9EE4-4F09-BB57-D5839872B9FA}"/>
          </ac:picMkLst>
        </pc:picChg>
        <pc:picChg chg="add mod">
          <ac:chgData name="Lin JiunDa" userId="ff6daa29-e058-4f80-804e-343fdd2a7b5c" providerId="ADAL" clId="{7D45DA3E-293C-4736-8289-854442925616}" dt="2021-03-02T13:02:01.772" v="101" actId="1076"/>
          <ac:picMkLst>
            <pc:docMk/>
            <pc:sldMk cId="3134749253" sldId="261"/>
            <ac:picMk id="3074" creationId="{5A3280ED-9711-41F4-89D3-580BB3CCAC38}"/>
          </ac:picMkLst>
        </pc:picChg>
      </pc:sldChg>
      <pc:sldChg chg="addSp delSp modSp">
        <pc:chgData name="Lin JiunDa" userId="ff6daa29-e058-4f80-804e-343fdd2a7b5c" providerId="ADAL" clId="{7D45DA3E-293C-4736-8289-854442925616}" dt="2021-03-18T11:11:04.956" v="369" actId="20577"/>
        <pc:sldMkLst>
          <pc:docMk/>
          <pc:sldMk cId="2140124225" sldId="262"/>
        </pc:sldMkLst>
        <pc:spChg chg="mod">
          <ac:chgData name="Lin JiunDa" userId="ff6daa29-e058-4f80-804e-343fdd2a7b5c" providerId="ADAL" clId="{7D45DA3E-293C-4736-8289-854442925616}" dt="2021-03-18T11:11:04.956" v="369" actId="20577"/>
          <ac:spMkLst>
            <pc:docMk/>
            <pc:sldMk cId="2140124225" sldId="262"/>
            <ac:spMk id="3" creationId="{DD30B9F6-C135-4BAC-9D97-4FC047356A3E}"/>
          </ac:spMkLst>
        </pc:spChg>
        <pc:picChg chg="del">
          <ac:chgData name="Lin JiunDa" userId="ff6daa29-e058-4f80-804e-343fdd2a7b5c" providerId="ADAL" clId="{7D45DA3E-293C-4736-8289-854442925616}" dt="2021-03-02T13:00:16.345" v="86" actId="478"/>
          <ac:picMkLst>
            <pc:docMk/>
            <pc:sldMk cId="2140124225" sldId="262"/>
            <ac:picMk id="4" creationId="{A7780F8A-5B7B-4038-8918-EA03A8C40FD1}"/>
          </ac:picMkLst>
        </pc:picChg>
        <pc:picChg chg="add mod">
          <ac:chgData name="Lin JiunDa" userId="ff6daa29-e058-4f80-804e-343fdd2a7b5c" providerId="ADAL" clId="{7D45DA3E-293C-4736-8289-854442925616}" dt="2021-03-02T13:00:30.489" v="92" actId="14100"/>
          <ac:picMkLst>
            <pc:docMk/>
            <pc:sldMk cId="2140124225" sldId="262"/>
            <ac:picMk id="2050" creationId="{4A2D9778-A4A5-428A-9489-996F2D0C20FE}"/>
          </ac:picMkLst>
        </pc:picChg>
      </pc:sldChg>
      <pc:sldChg chg="modSp">
        <pc:chgData name="Lin JiunDa" userId="ff6daa29-e058-4f80-804e-343fdd2a7b5c" providerId="ADAL" clId="{7D45DA3E-293C-4736-8289-854442925616}" dt="2021-03-23T09:49:05.239" v="1638"/>
        <pc:sldMkLst>
          <pc:docMk/>
          <pc:sldMk cId="2816529435" sldId="263"/>
        </pc:sldMkLst>
        <pc:spChg chg="mod">
          <ac:chgData name="Lin JiunDa" userId="ff6daa29-e058-4f80-804e-343fdd2a7b5c" providerId="ADAL" clId="{7D45DA3E-293C-4736-8289-854442925616}" dt="2021-03-23T09:49:05.239" v="1638"/>
          <ac:spMkLst>
            <pc:docMk/>
            <pc:sldMk cId="2816529435" sldId="263"/>
            <ac:spMk id="3" creationId="{77AF0FBD-5379-4278-B584-F7FE67B30E27}"/>
          </ac:spMkLst>
        </pc:spChg>
      </pc:sldChg>
      <pc:sldChg chg="addSp delSp modSp">
        <pc:chgData name="Lin JiunDa" userId="ff6daa29-e058-4f80-804e-343fdd2a7b5c" providerId="ADAL" clId="{7D45DA3E-293C-4736-8289-854442925616}" dt="2021-03-18T12:54:36.952" v="1601" actId="27636"/>
        <pc:sldMkLst>
          <pc:docMk/>
          <pc:sldMk cId="3081681068" sldId="264"/>
        </pc:sldMkLst>
        <pc:spChg chg="mod">
          <ac:chgData name="Lin JiunDa" userId="ff6daa29-e058-4f80-804e-343fdd2a7b5c" providerId="ADAL" clId="{7D45DA3E-293C-4736-8289-854442925616}" dt="2021-03-18T11:13:56.108" v="461" actId="122"/>
          <ac:spMkLst>
            <pc:docMk/>
            <pc:sldMk cId="3081681068" sldId="264"/>
            <ac:spMk id="2" creationId="{430ECC8F-0A5F-4EB1-B2F8-5EC0E011A405}"/>
          </ac:spMkLst>
        </pc:spChg>
        <pc:spChg chg="add mod">
          <ac:chgData name="Lin JiunDa" userId="ff6daa29-e058-4f80-804e-343fdd2a7b5c" providerId="ADAL" clId="{7D45DA3E-293C-4736-8289-854442925616}" dt="2021-03-18T12:53:50.270" v="1581" actId="1076"/>
          <ac:spMkLst>
            <pc:docMk/>
            <pc:sldMk cId="3081681068" sldId="264"/>
            <ac:spMk id="3" creationId="{B337B334-4D2B-4D22-B17F-7AAEDDCABB4F}"/>
          </ac:spMkLst>
        </pc:spChg>
        <pc:spChg chg="add del mod">
          <ac:chgData name="Lin JiunDa" userId="ff6daa29-e058-4f80-804e-343fdd2a7b5c" providerId="ADAL" clId="{7D45DA3E-293C-4736-8289-854442925616}" dt="2021-03-18T11:05:23.616" v="216" actId="3680"/>
          <ac:spMkLst>
            <pc:docMk/>
            <pc:sldMk cId="3081681068" sldId="264"/>
            <ac:spMk id="4" creationId="{BDFC5C01-53A8-404D-BBBF-BF5B7DC52F53}"/>
          </ac:spMkLst>
        </pc:spChg>
        <pc:spChg chg="add mod">
          <ac:chgData name="Lin JiunDa" userId="ff6daa29-e058-4f80-804e-343fdd2a7b5c" providerId="ADAL" clId="{7D45DA3E-293C-4736-8289-854442925616}" dt="2021-03-18T12:54:36.952" v="1601" actId="27636"/>
          <ac:spMkLst>
            <pc:docMk/>
            <pc:sldMk cId="3081681068" sldId="264"/>
            <ac:spMk id="5" creationId="{8B76E175-0675-48C4-A65C-B91F0561F532}"/>
          </ac:spMkLst>
        </pc:spChg>
        <pc:spChg chg="add mod">
          <ac:chgData name="Lin JiunDa" userId="ff6daa29-e058-4f80-804e-343fdd2a7b5c" providerId="ADAL" clId="{7D45DA3E-293C-4736-8289-854442925616}" dt="2021-03-18T12:35:39.244" v="1228" actId="1076"/>
          <ac:spMkLst>
            <pc:docMk/>
            <pc:sldMk cId="3081681068" sldId="264"/>
            <ac:spMk id="8" creationId="{909D716E-31A7-4644-8151-0D0E000CE2D9}"/>
          </ac:spMkLst>
        </pc:spChg>
        <pc:graphicFrameChg chg="add del mod">
          <ac:chgData name="Lin JiunDa" userId="ff6daa29-e058-4f80-804e-343fdd2a7b5c" providerId="ADAL" clId="{7D45DA3E-293C-4736-8289-854442925616}" dt="2021-03-18T11:05:18.198" v="215" actId="3680"/>
          <ac:graphicFrameMkLst>
            <pc:docMk/>
            <pc:sldMk cId="3081681068" sldId="264"/>
            <ac:graphicFrameMk id="5" creationId="{F5A6F0B7-1D6B-4D88-9214-699132C39AD4}"/>
          </ac:graphicFrameMkLst>
        </pc:graphicFrameChg>
        <pc:graphicFrameChg chg="add mod modGraphic">
          <ac:chgData name="Lin JiunDa" userId="ff6daa29-e058-4f80-804e-343fdd2a7b5c" providerId="ADAL" clId="{7D45DA3E-293C-4736-8289-854442925616}" dt="2021-03-18T12:52:32.600" v="1474" actId="1076"/>
          <ac:graphicFrameMkLst>
            <pc:docMk/>
            <pc:sldMk cId="3081681068" sldId="264"/>
            <ac:graphicFrameMk id="6" creationId="{595D2C25-D859-4AA2-90A0-AD437404E239}"/>
          </ac:graphicFrameMkLst>
        </pc:graphicFrameChg>
        <pc:picChg chg="del">
          <ac:chgData name="Lin JiunDa" userId="ff6daa29-e058-4f80-804e-343fdd2a7b5c" providerId="ADAL" clId="{7D45DA3E-293C-4736-8289-854442925616}" dt="2021-03-18T11:05:10.516" v="213" actId="478"/>
          <ac:picMkLst>
            <pc:docMk/>
            <pc:sldMk cId="3081681068" sldId="264"/>
            <ac:picMk id="9" creationId="{00000000-0000-0000-0000-000000000000}"/>
          </ac:picMkLst>
        </pc:picChg>
      </pc:sldChg>
      <pc:sldChg chg="addSp delSp modSp">
        <pc:chgData name="Lin JiunDa" userId="ff6daa29-e058-4f80-804e-343fdd2a7b5c" providerId="ADAL" clId="{7D45DA3E-293C-4736-8289-854442925616}" dt="2021-03-02T12:59:36.106" v="85" actId="1076"/>
        <pc:sldMkLst>
          <pc:docMk/>
          <pc:sldMk cId="1353914866" sldId="265"/>
        </pc:sldMkLst>
        <pc:picChg chg="add mod">
          <ac:chgData name="Lin JiunDa" userId="ff6daa29-e058-4f80-804e-343fdd2a7b5c" providerId="ADAL" clId="{7D45DA3E-293C-4736-8289-854442925616}" dt="2021-03-02T12:59:36.106" v="85" actId="1076"/>
          <ac:picMkLst>
            <pc:docMk/>
            <pc:sldMk cId="1353914866" sldId="265"/>
            <ac:picMk id="4" creationId="{2251B6EE-2C0E-471E-82D7-9FD28B808D84}"/>
          </ac:picMkLst>
        </pc:picChg>
        <pc:picChg chg="del">
          <ac:chgData name="Lin JiunDa" userId="ff6daa29-e058-4f80-804e-343fdd2a7b5c" providerId="ADAL" clId="{7D45DA3E-293C-4736-8289-854442925616}" dt="2021-03-02T12:59:31.416" v="82" actId="478"/>
          <ac:picMkLst>
            <pc:docMk/>
            <pc:sldMk cId="1353914866" sldId="265"/>
            <ac:picMk id="1026" creationId="{00000000-0000-0000-0000-000000000000}"/>
          </ac:picMkLst>
        </pc:picChg>
      </pc:sldChg>
      <pc:sldChg chg="modSp">
        <pc:chgData name="Lin JiunDa" userId="ff6daa29-e058-4f80-804e-343fdd2a7b5c" providerId="ADAL" clId="{7D45DA3E-293C-4736-8289-854442925616}" dt="2021-03-23T09:49:21.878" v="1640" actId="20577"/>
        <pc:sldMkLst>
          <pc:docMk/>
          <pc:sldMk cId="2260744511" sldId="266"/>
        </pc:sldMkLst>
        <pc:spChg chg="mod">
          <ac:chgData name="Lin JiunDa" userId="ff6daa29-e058-4f80-804e-343fdd2a7b5c" providerId="ADAL" clId="{7D45DA3E-293C-4736-8289-854442925616}" dt="2021-03-23T09:49:21.878" v="1640" actId="20577"/>
          <ac:spMkLst>
            <pc:docMk/>
            <pc:sldMk cId="2260744511" sldId="266"/>
            <ac:spMk id="3" creationId="{77AF0FBD-5379-4278-B584-F7FE67B30E27}"/>
          </ac:spMkLst>
        </pc:spChg>
      </pc:sldChg>
      <pc:sldChg chg="modSp">
        <pc:chgData name="Lin JiunDa" userId="ff6daa29-e058-4f80-804e-343fdd2a7b5c" providerId="ADAL" clId="{7D45DA3E-293C-4736-8289-854442925616}" dt="2021-03-18T12:42:23.322" v="1441" actId="20577"/>
        <pc:sldMkLst>
          <pc:docMk/>
          <pc:sldMk cId="726092897" sldId="267"/>
        </pc:sldMkLst>
        <pc:spChg chg="mod">
          <ac:chgData name="Lin JiunDa" userId="ff6daa29-e058-4f80-804e-343fdd2a7b5c" providerId="ADAL" clId="{7D45DA3E-293C-4736-8289-854442925616}" dt="2021-03-18T12:42:23.322" v="1441" actId="20577"/>
          <ac:spMkLst>
            <pc:docMk/>
            <pc:sldMk cId="726092897" sldId="267"/>
            <ac:spMk id="3" creationId="{77AF0FBD-5379-4278-B584-F7FE67B30E27}"/>
          </ac:spMkLst>
        </pc:spChg>
        <pc:picChg chg="mod">
          <ac:chgData name="Lin JiunDa" userId="ff6daa29-e058-4f80-804e-343fdd2a7b5c" providerId="ADAL" clId="{7D45DA3E-293C-4736-8289-854442925616}" dt="2021-03-18T12:41:48.619" v="1438" actId="1076"/>
          <ac:picMkLst>
            <pc:docMk/>
            <pc:sldMk cId="726092897" sldId="267"/>
            <ac:picMk id="4" creationId="{00000000-0000-0000-0000-000000000000}"/>
          </ac:picMkLst>
        </pc:picChg>
      </pc:sldChg>
      <pc:sldChg chg="modSp add">
        <pc:chgData name="Lin JiunDa" userId="ff6daa29-e058-4f80-804e-343fdd2a7b5c" providerId="ADAL" clId="{7D45DA3E-293C-4736-8289-854442925616}" dt="2021-03-18T11:09:49.899" v="301" actId="20577"/>
        <pc:sldMkLst>
          <pc:docMk/>
          <pc:sldMk cId="3418194273" sldId="276"/>
        </pc:sldMkLst>
        <pc:spChg chg="mod">
          <ac:chgData name="Lin JiunDa" userId="ff6daa29-e058-4f80-804e-343fdd2a7b5c" providerId="ADAL" clId="{7D45DA3E-293C-4736-8289-854442925616}" dt="2021-03-18T11:09:49.899" v="301" actId="20577"/>
          <ac:spMkLst>
            <pc:docMk/>
            <pc:sldMk cId="3418194273" sldId="276"/>
            <ac:spMk id="3" creationId="{00000000-0000-0000-0000-000000000000}"/>
          </ac:spMkLst>
        </pc:spChg>
      </pc:sldChg>
      <pc:sldChg chg="addSp modSp add">
        <pc:chgData name="Lin JiunDa" userId="ff6daa29-e058-4f80-804e-343fdd2a7b5c" providerId="ADAL" clId="{7D45DA3E-293C-4736-8289-854442925616}" dt="2021-03-18T12:51:04.335" v="1458" actId="1076"/>
        <pc:sldMkLst>
          <pc:docMk/>
          <pc:sldMk cId="903087905" sldId="277"/>
        </pc:sldMkLst>
        <pc:spChg chg="mod">
          <ac:chgData name="Lin JiunDa" userId="ff6daa29-e058-4f80-804e-343fdd2a7b5c" providerId="ADAL" clId="{7D45DA3E-293C-4736-8289-854442925616}" dt="2021-03-18T11:09:30.349" v="285" actId="20577"/>
          <ac:spMkLst>
            <pc:docMk/>
            <pc:sldMk cId="903087905" sldId="277"/>
            <ac:spMk id="3" creationId="{9BD8BE4A-FBE5-404D-9F42-E05CCBFB1CF8}"/>
          </ac:spMkLst>
        </pc:spChg>
        <pc:picChg chg="mod modCrop">
          <ac:chgData name="Lin JiunDa" userId="ff6daa29-e058-4f80-804e-343fdd2a7b5c" providerId="ADAL" clId="{7D45DA3E-293C-4736-8289-854442925616}" dt="2021-03-18T12:51:02.391" v="1457" actId="1076"/>
          <ac:picMkLst>
            <pc:docMk/>
            <pc:sldMk cId="903087905" sldId="277"/>
            <ac:picMk id="5" creationId="{26AE5FB1-0A1F-4E9A-92D4-DEFEF03D8B2E}"/>
          </ac:picMkLst>
        </pc:picChg>
        <pc:picChg chg="add mod modCrop">
          <ac:chgData name="Lin JiunDa" userId="ff6daa29-e058-4f80-804e-343fdd2a7b5c" providerId="ADAL" clId="{7D45DA3E-293C-4736-8289-854442925616}" dt="2021-03-18T12:51:04.335" v="1458" actId="1076"/>
          <ac:picMkLst>
            <pc:docMk/>
            <pc:sldMk cId="903087905" sldId="277"/>
            <ac:picMk id="6" creationId="{E3A91AAE-6164-4971-B465-8AE4D74F7533}"/>
          </ac:picMkLst>
        </pc:picChg>
      </pc:sldChg>
      <pc:sldChg chg="add">
        <pc:chgData name="Lin JiunDa" userId="ff6daa29-e058-4f80-804e-343fdd2a7b5c" providerId="ADAL" clId="{7D45DA3E-293C-4736-8289-854442925616}" dt="2021-03-18T11:05:07.769" v="212"/>
        <pc:sldMkLst>
          <pc:docMk/>
          <pc:sldMk cId="2486574831" sldId="278"/>
        </pc:sldMkLst>
      </pc:sldChg>
      <pc:sldChg chg="addSp modSp add ord">
        <pc:chgData name="Lin JiunDa" userId="ff6daa29-e058-4f80-804e-343fdd2a7b5c" providerId="ADAL" clId="{7D45DA3E-293C-4736-8289-854442925616}" dt="2021-03-18T12:49:19.623" v="1452" actId="1038"/>
        <pc:sldMkLst>
          <pc:docMk/>
          <pc:sldMk cId="155418923" sldId="279"/>
        </pc:sldMkLst>
        <pc:spChg chg="mod">
          <ac:chgData name="Lin JiunDa" userId="ff6daa29-e058-4f80-804e-343fdd2a7b5c" providerId="ADAL" clId="{7D45DA3E-293C-4736-8289-854442925616}" dt="2021-03-18T12:19:33.311" v="632" actId="20577"/>
          <ac:spMkLst>
            <pc:docMk/>
            <pc:sldMk cId="155418923" sldId="279"/>
            <ac:spMk id="2" creationId="{31BC9932-820B-4CB5-88DA-18753A2A7A4D}"/>
          </ac:spMkLst>
        </pc:spChg>
        <pc:spChg chg="mod">
          <ac:chgData name="Lin JiunDa" userId="ff6daa29-e058-4f80-804e-343fdd2a7b5c" providerId="ADAL" clId="{7D45DA3E-293C-4736-8289-854442925616}" dt="2021-03-18T12:38:55.776" v="1322" actId="20577"/>
          <ac:spMkLst>
            <pc:docMk/>
            <pc:sldMk cId="155418923" sldId="279"/>
            <ac:spMk id="3" creationId="{77AF0FBD-5379-4278-B584-F7FE67B30E27}"/>
          </ac:spMkLst>
        </pc:spChg>
        <pc:picChg chg="add mod">
          <ac:chgData name="Lin JiunDa" userId="ff6daa29-e058-4f80-804e-343fdd2a7b5c" providerId="ADAL" clId="{7D45DA3E-293C-4736-8289-854442925616}" dt="2021-03-18T12:49:19.623" v="1452" actId="1038"/>
          <ac:picMkLst>
            <pc:docMk/>
            <pc:sldMk cId="155418923" sldId="279"/>
            <ac:picMk id="4" creationId="{D4E5455C-C842-4B91-B707-5FFD786F8E49}"/>
          </ac:picMkLst>
        </pc:picChg>
        <pc:picChg chg="add mod">
          <ac:chgData name="Lin JiunDa" userId="ff6daa29-e058-4f80-804e-343fdd2a7b5c" providerId="ADAL" clId="{7D45DA3E-293C-4736-8289-854442925616}" dt="2021-03-18T12:49:19.623" v="1452" actId="1038"/>
          <ac:picMkLst>
            <pc:docMk/>
            <pc:sldMk cId="155418923" sldId="279"/>
            <ac:picMk id="5" creationId="{88B22357-E55C-441A-A625-9611A74B1D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975C0-00AD-4543-AF8D-76BE5D1D1F56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8DEE4-AE3F-46FE-A267-F8BF844595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73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7000" dirty="0"/>
              <a:t>多媒體</a:t>
            </a:r>
            <a:r>
              <a:rPr lang="zh-TW" altLang="en-US" sz="7000" cap="none" dirty="0"/>
              <a:t>實習</a:t>
            </a:r>
            <a:r>
              <a:rPr lang="en-US" altLang="zh-TW" sz="7000" cap="none" dirty="0"/>
              <a:t>-</a:t>
            </a:r>
            <a:r>
              <a:rPr lang="en-US" altLang="zh-TW" sz="7000" cap="none" dirty="0" err="1"/>
              <a:t>Opencv</a:t>
            </a:r>
            <a:r>
              <a:rPr lang="zh-TW" altLang="en-US" sz="7000" cap="none" dirty="0"/>
              <a:t>教學</a:t>
            </a:r>
            <a:r>
              <a:rPr lang="en-US" altLang="zh-TW" sz="7000" cap="none" dirty="0"/>
              <a:t>6</a:t>
            </a:r>
            <a:endParaRPr lang="zh-TW" altLang="en-US" sz="70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406704"/>
            <a:ext cx="7891272" cy="1069848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2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C9932-820B-4CB5-88DA-18753A2A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AF0FBD-5379-4278-B584-F7FE67B3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實作 </a:t>
            </a:r>
            <a:r>
              <a:rPr lang="en-US" altLang="zh-TW" sz="2400" dirty="0"/>
              <a:t>Histogram matching (</a:t>
            </a:r>
            <a:r>
              <a:rPr lang="zh-TW" altLang="en-US" sz="2400" dirty="0"/>
              <a:t>直方圖均化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zh-TW" altLang="en-US" sz="2400" dirty="0"/>
              <a:t>給 </a:t>
            </a:r>
            <a:r>
              <a:rPr lang="en-US" altLang="zh-TW" sz="2400" dirty="0"/>
              <a:t>dark.jpg </a:t>
            </a:r>
            <a:r>
              <a:rPr lang="zh-TW" altLang="en-US" sz="2400" dirty="0"/>
              <a:t>作為轉換圖片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給 </a:t>
            </a:r>
            <a:r>
              <a:rPr lang="en-US" altLang="zh-TW" sz="2400" dirty="0"/>
              <a:t>target.jpg</a:t>
            </a:r>
            <a:r>
              <a:rPr lang="zh-TW" altLang="en-US" sz="2400" dirty="0"/>
              <a:t> 作為目標圖片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將</a:t>
            </a:r>
            <a:r>
              <a:rPr lang="en-US" altLang="zh-TW" sz="2400" dirty="0"/>
              <a:t> dark.jpg</a:t>
            </a:r>
            <a:r>
              <a:rPr lang="zh-TW" altLang="en-US" sz="2400" dirty="0"/>
              <a:t>之</a:t>
            </a:r>
            <a:r>
              <a:rPr lang="en-US" altLang="zh-TW" sz="2400" dirty="0"/>
              <a:t> histogram </a:t>
            </a:r>
            <a:r>
              <a:rPr lang="zh-TW" altLang="en-US" sz="2400" dirty="0"/>
              <a:t>對應至 </a:t>
            </a:r>
            <a:r>
              <a:rPr lang="en-US" altLang="zh-TW" sz="2400" dirty="0"/>
              <a:t>target.jpg</a:t>
            </a:r>
            <a:r>
              <a:rPr lang="zh-TW" altLang="en-US" sz="2400" dirty="0"/>
              <a:t>之</a:t>
            </a:r>
            <a:r>
              <a:rPr lang="en-US" altLang="zh-TW" sz="2400" dirty="0"/>
              <a:t> histogram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074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C9932-820B-4CB5-88DA-18753A2A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加分題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AF0FBD-5379-4278-B584-F7FE67B30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57424"/>
            <a:ext cx="9778665" cy="405079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將作業 </a:t>
            </a:r>
            <a:r>
              <a:rPr lang="en-US" altLang="zh-TW" sz="2400" dirty="0"/>
              <a:t>1</a:t>
            </a:r>
            <a:r>
              <a:rPr lang="zh-TW" altLang="en-US" sz="2400" dirty="0"/>
              <a:t> 以及作業 </a:t>
            </a:r>
            <a:r>
              <a:rPr lang="en-US" altLang="zh-TW" sz="2400" dirty="0"/>
              <a:t>2</a:t>
            </a:r>
            <a:r>
              <a:rPr lang="zh-TW" altLang="en-US" sz="2400" dirty="0"/>
              <a:t> 上述兩種方法改成彩色的版本，不用實作</a:t>
            </a:r>
            <a:r>
              <a:rPr lang="en-US" altLang="zh-TW" sz="2400" dirty="0"/>
              <a:t>GUI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en-US" sz="2400" dirty="0"/>
              <a:t>結果類似下面圖片，</a:t>
            </a:r>
            <a:r>
              <a:rPr lang="en-US" altLang="zh-TW" sz="2400" dirty="0"/>
              <a:t>(histogram</a:t>
            </a:r>
            <a:r>
              <a:rPr lang="zh-TW" altLang="en-US" sz="2400" dirty="0"/>
              <a:t> 這邊我只顯示紅色通道，所以你如果是先轉灰階再顯示可能不同沒關西</a:t>
            </a:r>
            <a:r>
              <a:rPr lang="en-US" altLang="zh-TW" sz="2400" dirty="0"/>
              <a:t>)</a:t>
            </a:r>
            <a:r>
              <a:rPr lang="zh-TW" altLang="en-US" sz="2400" dirty="0"/>
              <a:t>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5455C-C842-4B91-B707-5FFD786F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8" y="3080551"/>
            <a:ext cx="5907367" cy="3024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22357-E55C-441A-A625-9611A74B1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634" y="3080551"/>
            <a:ext cx="5907367" cy="302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C9932-820B-4CB5-88DA-18753A2A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AF0FBD-5379-4278-B584-F7FE67B30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28445"/>
            <a:ext cx="10058400" cy="405079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將實作完的輸出圖片及</a:t>
            </a:r>
            <a:r>
              <a:rPr lang="en-US" altLang="zh-TW" sz="2400" dirty="0"/>
              <a:t>.</a:t>
            </a:r>
            <a:r>
              <a:rPr lang="en-US" altLang="zh-TW" sz="2400" dirty="0" err="1"/>
              <a:t>cpp</a:t>
            </a:r>
            <a:r>
              <a:rPr lang="zh-TW" altLang="en-US" sz="2400" dirty="0"/>
              <a:t> 檔壓縮後繳交上 </a:t>
            </a:r>
            <a:r>
              <a:rPr lang="en-US" altLang="zh-TW" sz="2400" dirty="0" err="1"/>
              <a:t>moodle</a:t>
            </a:r>
            <a:r>
              <a:rPr lang="zh-TW" altLang="en-US" sz="2400" dirty="0"/>
              <a:t>，加分題則可以取代原本 </a:t>
            </a:r>
            <a:r>
              <a:rPr lang="en-US" altLang="zh-TW" sz="2400" dirty="0"/>
              <a:t>.</a:t>
            </a:r>
            <a:r>
              <a:rPr lang="en-US" altLang="zh-TW" sz="2400" dirty="0" err="1"/>
              <a:t>cpp</a:t>
            </a:r>
            <a:r>
              <a:rPr lang="zh-TW" altLang="en-US" sz="2400" dirty="0"/>
              <a:t> 檔以及圖片或是再多創一個</a:t>
            </a:r>
            <a:endParaRPr lang="en-US" altLang="zh-TW" sz="2400" dirty="0"/>
          </a:p>
          <a:p>
            <a:r>
              <a:rPr lang="zh-TW" altLang="en-US" sz="2400" dirty="0"/>
              <a:t>檔案名稱：學號</a:t>
            </a:r>
            <a:r>
              <a:rPr lang="en-US" altLang="zh-TW" sz="2400" dirty="0"/>
              <a:t>_</a:t>
            </a:r>
            <a:r>
              <a:rPr lang="zh-TW" altLang="en-US" sz="2400" dirty="0"/>
              <a:t>姓名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79" y="2752999"/>
            <a:ext cx="5498830" cy="388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9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Show previous work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Histogram Equalization (</a:t>
            </a:r>
            <a:r>
              <a:rPr lang="zh-TW" altLang="en-US" dirty="0"/>
              <a:t>直方圖均值化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Histogram Specification (</a:t>
            </a:r>
            <a:r>
              <a:rPr lang="zh-TW" altLang="en-US" dirty="0"/>
              <a:t>轉換指定直方圖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819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23F071-6739-4FDD-888D-226392B6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Histogram equalization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D8BE4A-FBE5-404D-9F42-E05CCBFB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Histogram equalization (</a:t>
            </a:r>
            <a:r>
              <a:rPr lang="zh-TW" altLang="en-US" dirty="0"/>
              <a:t>直方圖均化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AE5FB1-0A1F-4E9A-92D4-DEFEF03D8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344571" y="2794087"/>
            <a:ext cx="3206714" cy="3378113"/>
          </a:xfrm>
          <a:prstGeom prst="rect">
            <a:avLst/>
          </a:prstGeom>
        </p:spPr>
      </p:pic>
      <p:pic>
        <p:nvPicPr>
          <p:cNvPr id="6" name="圖片 4">
            <a:extLst>
              <a:ext uri="{FF2B5EF4-FFF2-40B4-BE49-F238E27FC236}">
                <a16:creationId xmlns:a16="http://schemas.microsoft.com/office/drawing/2014/main" id="{E3A91AAE-6164-4971-B465-8AE4D74F7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921624" y="2794087"/>
            <a:ext cx="3206714" cy="33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8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5EC83-03CC-421C-A013-6B49C1D2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Histogram equalization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6DFFB1-5084-4AA2-B4E1-5E9F016CD788}"/>
              </a:ext>
            </a:extLst>
          </p:cNvPr>
          <p:cNvSpPr/>
          <p:nvPr/>
        </p:nvSpPr>
        <p:spPr>
          <a:xfrm>
            <a:off x="2443009" y="535593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未經均衡化的直方圖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E715A1-8949-4FF8-B629-5128DFC080AD}"/>
              </a:ext>
            </a:extLst>
          </p:cNvPr>
          <p:cNvSpPr/>
          <p:nvPr/>
        </p:nvSpPr>
        <p:spPr>
          <a:xfrm>
            <a:off x="7114667" y="536653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經均衡化的直方圖</a:t>
            </a:r>
            <a:endParaRPr lang="zh-TW" altLang="en-US" dirty="0"/>
          </a:p>
        </p:txBody>
      </p:sp>
      <p:pic>
        <p:nvPicPr>
          <p:cNvPr id="10" name="Picture 2" descr="https://upload.wikimedia.org/wikipedia/commons/thumb/4/4e/Unequalized_Histogram.svg/1280px-Unequalized_Histogram.svg.png">
            <a:extLst>
              <a:ext uri="{FF2B5EF4-FFF2-40B4-BE49-F238E27FC236}">
                <a16:creationId xmlns:a16="http://schemas.microsoft.com/office/drawing/2014/main" id="{FA90A965-9EE4-4F09-BB57-D5839872B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2121408"/>
            <a:ext cx="4744797" cy="296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upload.wikimedia.org/wikipedia/commons/thumb/3/34/Equalized_Histogram.svg/1280px-Equalized_Histogram.svg.png">
            <a:extLst>
              <a:ext uri="{FF2B5EF4-FFF2-40B4-BE49-F238E27FC236}">
                <a16:creationId xmlns:a16="http://schemas.microsoft.com/office/drawing/2014/main" id="{5A3280ED-9711-41F4-89D3-580BB3CC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3976"/>
            <a:ext cx="4492182" cy="296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74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ECC8F-0A5F-4EB1-B2F8-5EC0E011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Histogram equalization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D30B9F6-C135-4BAC-9D97-4FC047356A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5674901" cy="4050792"/>
              </a:xfrm>
            </p:spPr>
            <p:txBody>
              <a:bodyPr/>
              <a:lstStyle/>
              <a:p>
                <a:r>
                  <a:rPr lang="zh-TW" altLang="en-US" dirty="0"/>
                  <a:t>假設圖片總共有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個</a:t>
                </a:r>
                <a:r>
                  <a:rPr lang="en-US" altLang="zh-TW" dirty="0"/>
                  <a:t>pixels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代表灰階值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/>
                  <a:t>出現的次數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e>
                    </m:d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r>
                  <a:rPr lang="zh-TW" altLang="en-US" dirty="0"/>
                  <a:t>累積分布函數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𝑐𝑑𝑓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原本</a:t>
                </a:r>
                <a:r>
                  <a:rPr lang="en-US" altLang="zh-TW" dirty="0"/>
                  <a:t>pixel</a:t>
                </a:r>
                <a:r>
                  <a:rPr lang="zh-TW" altLang="en-US" dirty="0"/>
                  <a:t>值為</a:t>
                </a:r>
                <a:r>
                  <a:rPr lang="en-US" altLang="zh-TW" dirty="0" err="1"/>
                  <a:t>i</a:t>
                </a:r>
                <a:r>
                  <a:rPr lang="zh-TW" altLang="en-US" dirty="0"/>
                  <a:t>，要轉換的</a:t>
                </a:r>
                <a:r>
                  <a:rPr lang="en-US" altLang="zh-TW" dirty="0"/>
                  <a:t>pixel</a:t>
                </a:r>
                <a:r>
                  <a:rPr lang="zh-TW" altLang="en-US" dirty="0"/>
                  <a:t>值為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0+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𝑐𝑑𝑓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∗(255−0)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D30B9F6-C135-4BAC-9D97-4FC047356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5674901" cy="4050792"/>
              </a:xfrm>
              <a:blipFill>
                <a:blip r:embed="rId2"/>
                <a:stretch>
                  <a:fillRect l="-538" t="-1504" r="-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upload.wikimedia.org/wikipedia/commons/thumb/4/4e/Unequalized_Histogram.svg/1280px-Unequalized_Histogram.svg.png">
            <a:extLst>
              <a:ext uri="{FF2B5EF4-FFF2-40B4-BE49-F238E27FC236}">
                <a16:creationId xmlns:a16="http://schemas.microsoft.com/office/drawing/2014/main" id="{4A2D9778-A4A5-428A-9489-996F2D0C2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49" y="2121408"/>
            <a:ext cx="4744797" cy="296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12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ECC8F-0A5F-4EB1-B2F8-5EC0E011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595D2C25-D859-4AA2-90A0-AD437404E23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8378318"/>
                  </p:ext>
                </p:extLst>
              </p:nvPr>
            </p:nvGraphicFramePr>
            <p:xfrm>
              <a:off x="341879" y="2000730"/>
              <a:ext cx="8855387" cy="360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660">
                      <a:extLst>
                        <a:ext uri="{9D8B030D-6E8A-4147-A177-3AD203B41FA5}">
                          <a16:colId xmlns:a16="http://schemas.microsoft.com/office/drawing/2014/main" val="527458118"/>
                        </a:ext>
                      </a:extLst>
                    </a:gridCol>
                    <a:gridCol w="2299317">
                      <a:extLst>
                        <a:ext uri="{9D8B030D-6E8A-4147-A177-3AD203B41FA5}">
                          <a16:colId xmlns:a16="http://schemas.microsoft.com/office/drawing/2014/main" val="1956191185"/>
                        </a:ext>
                      </a:extLst>
                    </a:gridCol>
                    <a:gridCol w="1695635">
                      <a:extLst>
                        <a:ext uri="{9D8B030D-6E8A-4147-A177-3AD203B41FA5}">
                          <a16:colId xmlns:a16="http://schemas.microsoft.com/office/drawing/2014/main" val="201022037"/>
                        </a:ext>
                      </a:extLst>
                    </a:gridCol>
                    <a:gridCol w="1154097">
                      <a:extLst>
                        <a:ext uri="{9D8B030D-6E8A-4147-A177-3AD203B41FA5}">
                          <a16:colId xmlns:a16="http://schemas.microsoft.com/office/drawing/2014/main" val="746855912"/>
                        </a:ext>
                      </a:extLst>
                    </a:gridCol>
                    <a:gridCol w="2411678">
                      <a:extLst>
                        <a:ext uri="{9D8B030D-6E8A-4147-A177-3AD203B41FA5}">
                          <a16:colId xmlns:a16="http://schemas.microsoft.com/office/drawing/2014/main" val="15416414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Pixel value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Nums of this pixel in image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 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Probability (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dirty="0"/>
                            <a:t> 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𝒄𝒅𝒇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dirty="0"/>
                            <a:t>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𝑐𝑑𝑓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∗(7−0)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8147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790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0.19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0.19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 (1.33)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266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1023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0.25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0.44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 (3.08)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8076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850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0.21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0.65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 (4.55)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9952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656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0.16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0.81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 (5.67)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4926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329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0.08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0.89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 (6.23)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657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245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0.06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0.95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 (6.55)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6260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122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0.03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0.98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 (6.86)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833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81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0.02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1.00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 (7.00)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475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595D2C25-D859-4AA2-90A0-AD437404E23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8378318"/>
                  </p:ext>
                </p:extLst>
              </p:nvPr>
            </p:nvGraphicFramePr>
            <p:xfrm>
              <a:off x="341879" y="2000730"/>
              <a:ext cx="8855387" cy="360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660">
                      <a:extLst>
                        <a:ext uri="{9D8B030D-6E8A-4147-A177-3AD203B41FA5}">
                          <a16:colId xmlns:a16="http://schemas.microsoft.com/office/drawing/2014/main" val="527458118"/>
                        </a:ext>
                      </a:extLst>
                    </a:gridCol>
                    <a:gridCol w="2299317">
                      <a:extLst>
                        <a:ext uri="{9D8B030D-6E8A-4147-A177-3AD203B41FA5}">
                          <a16:colId xmlns:a16="http://schemas.microsoft.com/office/drawing/2014/main" val="1956191185"/>
                        </a:ext>
                      </a:extLst>
                    </a:gridCol>
                    <a:gridCol w="1695635">
                      <a:extLst>
                        <a:ext uri="{9D8B030D-6E8A-4147-A177-3AD203B41FA5}">
                          <a16:colId xmlns:a16="http://schemas.microsoft.com/office/drawing/2014/main" val="201022037"/>
                        </a:ext>
                      </a:extLst>
                    </a:gridCol>
                    <a:gridCol w="1154097">
                      <a:extLst>
                        <a:ext uri="{9D8B030D-6E8A-4147-A177-3AD203B41FA5}">
                          <a16:colId xmlns:a16="http://schemas.microsoft.com/office/drawing/2014/main" val="746855912"/>
                        </a:ext>
                      </a:extLst>
                    </a:gridCol>
                    <a:gridCol w="2411678">
                      <a:extLst>
                        <a:ext uri="{9D8B030D-6E8A-4147-A177-3AD203B41FA5}">
                          <a16:colId xmlns:a16="http://schemas.microsoft.com/office/drawing/2014/main" val="154164142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72" t="-4762" r="-587264" b="-47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6349" t="-4762" r="-229365" b="-47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12590" t="-4762" r="-211871" b="-47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59788" t="-4762" r="-211640" b="-47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67172" t="-4762" r="-1010" b="-47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8147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790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0.19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0.19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 (1.33)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266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1023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0.25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0.44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 (3.08)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8076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850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0.21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0.65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 (4.55)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9952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656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0.16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0.81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 (5.67)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4926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329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0.08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0.89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 (6.23)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6578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245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0.06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0.95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 (6.55)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6260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122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0.03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0.98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 (6.86)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833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81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/>
                            <a:t>0.02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1.00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 (7.00)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4759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09D716E-31A7-4644-8151-0D0E000CE2D9}"/>
              </a:ext>
            </a:extLst>
          </p:cNvPr>
          <p:cNvSpPr txBox="1">
            <a:spLocks/>
          </p:cNvSpPr>
          <p:nvPr/>
        </p:nvSpPr>
        <p:spPr>
          <a:xfrm>
            <a:off x="3955091" y="891851"/>
            <a:ext cx="7355060" cy="1034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這邊舉例的為 </a:t>
            </a:r>
            <a:r>
              <a:rPr lang="en-US" altLang="zh-TW" dirty="0"/>
              <a:t>value =[0, 7]</a:t>
            </a:r>
            <a:r>
              <a:rPr lang="zh-TW" altLang="en-US" dirty="0"/>
              <a:t> 的圖像而已，實務上會是 </a:t>
            </a:r>
            <a:r>
              <a:rPr lang="en-US" altLang="zh-TW" dirty="0"/>
              <a:t>[0, 255]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B76E175-0675-48C4-A65C-B91F0561F532}"/>
              </a:ext>
            </a:extLst>
          </p:cNvPr>
          <p:cNvSpPr txBox="1">
            <a:spLocks/>
          </p:cNvSpPr>
          <p:nvPr/>
        </p:nvSpPr>
        <p:spPr>
          <a:xfrm>
            <a:off x="9614606" y="2686619"/>
            <a:ext cx="2086163" cy="13260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你會看到原本過度集中在 </a:t>
            </a:r>
            <a:r>
              <a:rPr lang="en-US" altLang="zh-TW" dirty="0"/>
              <a:t>value = 1</a:t>
            </a:r>
            <a:r>
              <a:rPr lang="zh-TW" altLang="en-US" dirty="0"/>
              <a:t> 的值被取代為更高的值</a:t>
            </a:r>
            <a:r>
              <a:rPr lang="en-US" altLang="zh-TW" dirty="0"/>
              <a:t>(3)</a:t>
            </a:r>
            <a:r>
              <a:rPr lang="zh-TW" altLang="en-US" dirty="0"/>
              <a:t>了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337B334-4D2B-4D22-B17F-7AAEDDCABB4F}"/>
              </a:ext>
            </a:extLst>
          </p:cNvPr>
          <p:cNvSpPr/>
          <p:nvPr/>
        </p:nvSpPr>
        <p:spPr>
          <a:xfrm>
            <a:off x="9237260" y="3095574"/>
            <a:ext cx="337351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68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ECC8F-0A5F-4EB1-B2F8-5EC0E011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Histogram Matching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66" y="2152996"/>
            <a:ext cx="11098405" cy="39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7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ECC8F-0A5F-4EB1-B2F8-5EC0E011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Histogram </a:t>
            </a:r>
            <a:r>
              <a:rPr lang="en-US" altLang="zh-TW" dirty="0" err="1"/>
              <a:t>MAtching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D30B9F6-C135-4BAC-9D97-4FC047356A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5674901" cy="4050792"/>
              </a:xfrm>
            </p:spPr>
            <p:txBody>
              <a:bodyPr/>
              <a:lstStyle/>
              <a:p>
                <a:r>
                  <a:rPr lang="zh-TW" altLang="en-US" dirty="0"/>
                  <a:t>算出原圖及目標圖片之累積分布函數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𝑐𝑑𝑓</m:t>
                    </m:r>
                  </m:oMath>
                </a14:m>
                <a:r>
                  <a:rPr lang="en-US" altLang="zh-TW" baseline="-25000" dirty="0"/>
                  <a:t>1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𝑐𝑑𝑓</m:t>
                    </m:r>
                    <m:r>
                      <a:rPr lang="en-US" altLang="zh-TW" b="0" i="0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建立原圖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𝑐𝑑𝑓</m:t>
                    </m:r>
                  </m:oMath>
                </a14:m>
                <a:r>
                  <a:rPr lang="en-US" altLang="zh-TW" baseline="-25000" dirty="0"/>
                  <a:t>1</a:t>
                </a:r>
                <a:r>
                  <a:rPr lang="zh-TW" altLang="en-US" dirty="0"/>
                  <a:t>與目標圖片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𝑐𝑑𝑓</m:t>
                    </m:r>
                    <m:r>
                      <a:rPr lang="en-US" altLang="zh-TW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之</m:t>
                    </m:r>
                  </m:oMath>
                </a14:m>
                <a:r>
                  <a:rPr lang="zh-TW" altLang="en-US" dirty="0"/>
                  <a:t>對應表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0.01 -&gt; 0.01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0.56 -&gt; 0.57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zh-TW" altLang="en-US" dirty="0"/>
                  <a:t>       </a:t>
                </a:r>
                <a:r>
                  <a:rPr lang="en-US" altLang="zh-TW" dirty="0"/>
                  <a:t>……</a:t>
                </a:r>
              </a:p>
              <a:p>
                <a:r>
                  <a:rPr lang="zh-TW" altLang="en-US" dirty="0"/>
                  <a:t>建立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𝑐𝑑𝑓</m:t>
                    </m:r>
                    <m:r>
                      <a:rPr lang="en-US" altLang="zh-TW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baseline="30000" dirty="0"/>
                  <a:t>-1</a:t>
                </a:r>
                <a:r>
                  <a:rPr lang="zh-TW" altLang="en-US" baseline="30000" dirty="0"/>
                  <a:t> </a:t>
                </a:r>
                <a:r>
                  <a:rPr lang="zh-TW" altLang="en-US" dirty="0"/>
                  <a:t>對應表</a:t>
                </a:r>
                <a:endParaRPr lang="en-US" altLang="zh-TW" dirty="0"/>
              </a:p>
              <a:p>
                <a:pPr>
                  <a:lnSpc>
                    <a:spcPct val="120000"/>
                  </a:lnSpc>
                </a:pPr>
                <a:r>
                  <a:rPr lang="zh-TW" altLang="en-US" dirty="0"/>
                  <a:t>原圖中其中一 </a:t>
                </a:r>
                <a:r>
                  <a:rPr lang="en-US" altLang="zh-TW" dirty="0"/>
                  <a:t>pixel </a:t>
                </a:r>
                <a:r>
                  <a:rPr lang="zh-TW" altLang="en-US" dirty="0"/>
                  <a:t>值 </a:t>
                </a:r>
                <a:r>
                  <a:rPr lang="en-US" altLang="zh-TW" dirty="0"/>
                  <a:t>x1</a:t>
                </a:r>
                <a:r>
                  <a:rPr lang="zh-TW" altLang="en-US" dirty="0"/>
                  <a:t>，以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𝑐𝑑𝑓</m:t>
                    </m:r>
                  </m:oMath>
                </a14:m>
                <a:r>
                  <a:rPr lang="en-US" altLang="zh-TW" baseline="-25000" dirty="0"/>
                  <a:t>1</a:t>
                </a:r>
                <a:r>
                  <a:rPr lang="en-US" altLang="zh-TW" dirty="0"/>
                  <a:t>(x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得累積機率值，在對應上述建立之對應表後得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𝑐𝑑𝑓</m:t>
                    </m:r>
                    <m:r>
                      <a:rPr lang="en-US" altLang="zh-TW" b="0" i="0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dirty="0"/>
                  <a:t>(x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之值，最後使用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𝑐𝑑𝑓</m:t>
                    </m:r>
                    <m:r>
                      <a:rPr lang="en-US" altLang="zh-TW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baseline="30000" dirty="0"/>
                  <a:t>-1</a:t>
                </a:r>
                <a:r>
                  <a:rPr lang="zh-TW" altLang="en-US" baseline="30000" dirty="0"/>
                  <a:t> </a:t>
                </a:r>
                <a:r>
                  <a:rPr lang="zh-TW" altLang="en-US" dirty="0"/>
                  <a:t>得到轉換後數值。</a:t>
                </a: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D30B9F6-C135-4BAC-9D97-4FC047356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5674901" cy="4050792"/>
              </a:xfrm>
              <a:blipFill>
                <a:blip r:embed="rId2"/>
                <a:stretch>
                  <a:fillRect l="-538" t="-1504" r="-10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upload.wikimedia.org/wikipedia/commons/thumb/7/73/Histmatching.svg/1280px-Histmatching.svg.png">
            <a:extLst>
              <a:ext uri="{FF2B5EF4-FFF2-40B4-BE49-F238E27FC236}">
                <a16:creationId xmlns:a16="http://schemas.microsoft.com/office/drawing/2014/main" id="{2251B6EE-2C0E-471E-82D7-9FD28B808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123" y="2121408"/>
            <a:ext cx="4000885" cy="268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1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C9932-820B-4CB5-88DA-18753A2A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AF0FBD-5379-4278-B584-F7FE67B3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實作 </a:t>
            </a:r>
            <a:r>
              <a:rPr lang="en-US" altLang="zh-TW" sz="2400" dirty="0"/>
              <a:t>Histogram equalization (</a:t>
            </a:r>
            <a:r>
              <a:rPr lang="zh-TW" altLang="en-US" sz="2400" dirty="0"/>
              <a:t>直方圖均化</a:t>
            </a:r>
            <a:r>
              <a:rPr lang="en-US" altLang="zh-TW" sz="2400" dirty="0"/>
              <a:t>)</a:t>
            </a:r>
            <a:r>
              <a:rPr lang="zh-TW" altLang="en-US" sz="2400" dirty="0"/>
              <a:t>，不能 </a:t>
            </a:r>
            <a:r>
              <a:rPr lang="en-US" altLang="zh-TW" sz="2400" dirty="0"/>
              <a:t>Call Histogram equalization Library</a:t>
            </a:r>
          </a:p>
          <a:p>
            <a:pPr marL="0" indent="0">
              <a:buNone/>
            </a:pPr>
            <a:r>
              <a:rPr lang="zh-TW" altLang="en-US" sz="2400" dirty="0"/>
              <a:t>需要測試一張過曝圖片</a:t>
            </a:r>
            <a:r>
              <a:rPr lang="en-US" altLang="zh-TW" sz="2400" dirty="0"/>
              <a:t>(bright.jpg)</a:t>
            </a:r>
            <a:r>
              <a:rPr lang="zh-TW" altLang="en-US" sz="2400" dirty="0"/>
              <a:t>以及一張過暗圖片</a:t>
            </a:r>
            <a:r>
              <a:rPr lang="en-US" altLang="zh-TW" sz="2400" dirty="0"/>
              <a:t>(dark.jpg)</a:t>
            </a:r>
            <a:endParaRPr lang="zh-TW" altLang="en-US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6529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1742</TotalTime>
  <Words>643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微軟正黑體</vt:lpstr>
      <vt:lpstr>新細明體</vt:lpstr>
      <vt:lpstr>標楷體</vt:lpstr>
      <vt:lpstr>Arial</vt:lpstr>
      <vt:lpstr>Calibri</vt:lpstr>
      <vt:lpstr>Cambria Math</vt:lpstr>
      <vt:lpstr>Rockwell</vt:lpstr>
      <vt:lpstr>Rockwell Condensed</vt:lpstr>
      <vt:lpstr>Wingdings</vt:lpstr>
      <vt:lpstr>木刻字型</vt:lpstr>
      <vt:lpstr>多媒體實習-Opencv教學6</vt:lpstr>
      <vt:lpstr>OUTLINE</vt:lpstr>
      <vt:lpstr>Histogram equalization</vt:lpstr>
      <vt:lpstr>Histogram equalization</vt:lpstr>
      <vt:lpstr>Histogram equalization</vt:lpstr>
      <vt:lpstr>Example</vt:lpstr>
      <vt:lpstr>Histogram Matching</vt:lpstr>
      <vt:lpstr>Histogram MAtching</vt:lpstr>
      <vt:lpstr>作業1</vt:lpstr>
      <vt:lpstr>作業2</vt:lpstr>
      <vt:lpstr>加分題</vt:lpstr>
      <vt:lpstr>繳交方式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多媒體實習-Opencv教學1</dc:title>
  <dc:creator>吳逸軒</dc:creator>
  <cp:lastModifiedBy>jiunda</cp:lastModifiedBy>
  <cp:revision>133</cp:revision>
  <dcterms:created xsi:type="dcterms:W3CDTF">2018-02-13T17:01:51Z</dcterms:created>
  <dcterms:modified xsi:type="dcterms:W3CDTF">2021-03-23T09:49:37Z</dcterms:modified>
</cp:coreProperties>
</file>