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65217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4T09:46:09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18344 3140 0,'-17'17'0,"17"1"15,-35 53-15,17-1 16,-17 36-16,-36 0 16,71-71-16,-35 89 15,-18-1 1,18 53-16,-1 36 15,36 0-15,-35-36 0,35-88 16,18 212-16,52-106 16,-35-70-16,124 158 15,-53-123-15,70-1 16,-52-17-16,52 1 16,-123-107-1,18 18-15,-18-53 16</inkml:trace>
  <inkml:trace contextRef="#ctx0" brushRef="#br0" timeOffset="707.211">20496 3422 0,'18'0'15,"0"18"-15,-1 34 16,19 37-16,-19-1 15,-17 71-15,18-71 16,-18 88-16,17 36 16,-17-36-16,0 36 15,0-36-15,-17 54 16,-18-72-16,17-69 16,0 34-16,1-17 15,-19-36-15,19-17 16,-19-17-16,19 17 15,-1-36-15,1 18 16,-19 1-16,1-19 16,0 19-16,35-19 15,-18-17 1</inkml:trace>
  <inkml:trace contextRef="#ctx0" brushRef="#br0" timeOffset="1256.128">20796 2222 0,'18'0'15,"0"36"1,-1 70-16,1-36 15,-18-17-15,17 0 16,-17 18-16,18-19 16,-18-16-16,0-19 15,0 1-15,0 0 16,18-18 0,-18 17-16,0 1 31</inkml:trace>
  <inkml:trace contextRef="#ctx0" brushRef="#br0" timeOffset="1671.727">20655 2840 0,'53'17'31,"-35"-17"-31,105 36 16,-35-19-1,-17 1-15,-36-18 16,0 18-16,-17-18 16,0 0-16,-18 17 15,17-17-15,1 0 16</inkml:trace>
  <inkml:trace contextRef="#ctx0" brushRef="#br0" timeOffset="2408.805">20814 3104 0,'0'53'15,"0"18"1,0 17-16,-35 0 16,35-17-16,0-1 15,0 1-15,0-53 16,0 17-16,0-53 78,0 1-78,0-19 16,17-17-16,1 0 15,0 18-15,-1-18 16,18 0-16,-17 0 15,0 18-15,-1 35 16,-17-17-16,18 17 16,0 0-1,-1 0 1,19 17-16,-19 18 16,-17-17-16,0 35 15,0-35-15,0 35 16,0-18-16,0 18 15,0-18-15,0 0 16,0 18-16,0-35 16,0 17-16,0-17 15</inkml:trace>
  <inkml:trace contextRef="#ctx0" brushRef="#br0" timeOffset="4019.104">18874 5503 0,'0'0'0,"-18"-53"0,0-52 0,1 34 15,17 53-15,-18-123 16,18 71-1,0-1-15,0 36 16,0-36-16,0 1 16,0 17-16,18 35 15,17-17-15,0 0 16,36 17-16,-1 0 0,-34 18 16,69 0-1,1 18-15,18 35 16,-71 0-16,-18-18 15,-17 18-15,-18 18 16,0 34-16,0-16 16,0 16-16,-53-34 15,17-18-15,-17-18 16,1-17-16,34-18 16,-53 0-16,1 0 15,-1 0-15,1-18 16,-1-35-16,18 0 15,0-35-15,-35-35 16,53-1-16,-18 18 16,53 36-16,0-1 15,0 36-15,0 0 16,0-1-16,35 36 16,-17 0-16,-1 0 15,19 0-15,-19 0 16,19 18-16,34 53 15,1 34-15,-18 1 16,0 18-16,-36-89 16,-17 18-16,0-35 15,0 17-15,0-17 16,-17-18 0,-19 0-1,1 0-15,0 0 16,17-36-16,-35-34 15,36 17-15,-19-35 16,36 35-16,0 0 16,0 17-16,18 1 15,35 0-15,35 0 16,36 35-16,-54 0 16,-35 0-16,-35 17 15,36 36-15,-36-18 16,17 36-16,-17-36 15,0 36-15,-17-18 16,-1 0-16,-17 0 16,-18-18-16,0-17 15,0 17-15,18-35 16,-1 17-16,19-17 16,-1 0-16,1-17 15,-1-18 1,18-1-16,0-17 15,0 36-15,0-1 16,-18 18 93</inkml:trace>
  <inkml:trace contextRef="#ctx0" brushRef="#br0" timeOffset="4985.921">19720 3404 0,'0'36'15,"-17"52"-15,17 0 0,-18-35 16,0 35-16,1 0 15,-1 18-15,-17-71 16,35 36 0,-18-18-16,18-18 15,-17-35-15,17-35 63,0 17-48,0-35-15,0 0 16,17-17-16,18 35 16,-17-1-16,17-17 15,-17 18-15,17-18 0,18 36 16,0-36-16,0 35 16,0-17-1,-35 35-15,34 0 16,-34 0-16,0 0 31,-1 17-31,19 54 16,-19-18-16,-17 35 15,18 0-15,-18 0 16,0 18-16,0-53 16,0-18-16,0 1 15,0-19-15,0 1 16</inkml:trace>
  <inkml:trace contextRef="#ctx0" brushRef="#br0" timeOffset="5630.085">20426 3175 0,'53'53'31,"0"0"-31,52 35 15,1-53-15,53 53 16,-35-35-16,-1-17 16,-52-1-16,-36 0 15,0-35-15,-35 18 16,18-18 0,-1 0-1,1 0-15</inkml:trace>
  <inkml:trace contextRef="#ctx0" brushRef="#br0" timeOffset="6179.668">19456 3651 0,'35'0'62,"71"88"-62,17-35 16,71 71-16,-70-36 16,-36-35-16,35 17 0,-17 36 15,-53-53-15,18 0 16,-54-18-1,36 1-15,-17-19 16</inkml:trace>
  <inkml:trace contextRef="#ctx0" brushRef="#br0" timeOffset="72820.187">22119 6650 0,'0'0'0,"18"35"16,-1 0-16,1 1 15,0-1-15,-1 0 16,1 1-16,0-1 16,-1 18-16,1 0 15,-18-18-15,18 0 16,-18 18-16,17 0 15,1-35-15,-18 17 16,17 18-16,-17-18 16,0 0-16,18 1 15,-18-1 1,0-17-16,0 17 16,0 0-16,0-17 15,0 17-15,0-17 16,0 17-16,0 18 15,0-18 1,0-17-16,0 35 16,0-18-16,-35 0 15,17-17 1,18 0-16,-17-18 16,17 17-1,-18-17-15,0 18 31</inkml:trace>
  <inkml:trace contextRef="#ctx0" brushRef="#br0" timeOffset="74226.088">21431 6738 0,'-17'18'47,"17"-1"-47,-18-17 15,18 18-15,0 17 16,0-17 0,-18 17-16,1-35 15,17 18-15,0 17 16,-18-35-16,18 18 16,-18-1-1,18 1-15,-17 0 16,17-1-16,-18 1 15,18 0 1,0-1-16,0 1 16,0 17-16,0 0 15,0-17 1,0 0-16,0-1 16,0 1-16,0 17 15,0-17 1,0-1-16,0 1 15,18 0-15,-18-1 16,0 1-16,17 0 16,-17 17-1,0-17-15,18-18 16,-18 35-16,18-35 16,-1 18-1,-17-1-15,0 1 16,18-1-1,-18 19-15,18-36 16,-18 17-16,17 1 16,1 0-1,0-1-15,-18 1 32,17-18-17,-17 35 1,18-35-16,-18 18 31,0-1 0,17-17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FCA26-92BF-4844-95FF-756732DF3646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72D4A-1AE7-4174-98C8-F974A4798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3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1D0A1-5D6F-4A1A-AB38-4841A5AD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600013-3300-451D-9DB4-A82C1C562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49D47C-64A3-4644-BA37-2260FC5D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2A2674-31E6-4CB4-8C65-41CAC4C5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439E0-EF1F-47BA-AC6F-0234726D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8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C416E-D4D3-4913-A36B-4501B4E0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9ACAB3-6A3F-4EF7-9585-07F6EC85A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753021-85E6-4BC1-88CE-2CB96824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B690E9-32F6-4230-8DFA-5B1A9DF8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0B318B-4FD9-4F86-8BA8-EA768A14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63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9EDE99-86AD-4796-88C6-547457354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7350B5-49BF-4002-97E2-B68D39FC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95767E-5BF6-42D7-9F01-F9F15323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591693-DC81-4679-89C5-D13A521A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8DBAF4-72FE-4632-B5F5-5ED23760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2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43EF0-3D64-496D-A96F-FFFF0BD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BED823-3A9A-4E2F-B502-3A045CBB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4580B0-8BAC-4FCF-A032-B92259C2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EAAC6F-4D10-4B7B-9FC1-E7CF41C4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3FA40-FECC-4980-A9AF-EA959606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33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47F37-BF37-4288-8E40-BB823643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90FC72-A616-4632-9B8E-167D1448C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0C2B69-61AA-4FD2-87C1-6F8593CD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54074A-347B-4AE2-BD7C-37E0E277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687330-00CE-48D6-9366-8167FD1E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A355E-A962-40DB-A07F-F866D296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71AD9-7338-40E0-B70A-D95464A4A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A2A65F-8232-4BA7-8D8C-99EFA9D4F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AE49D2-39B4-420E-856F-32FE59A6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E0D37E-CC65-42AD-B623-7CC6490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F1122A-6652-462B-A316-C9A7E3B9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09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8B13D-F98B-4AE5-8745-042A71BD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FFA2B6-910B-4BAD-B6FE-2321642A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FFD680-5664-447B-978D-0894F648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2DED30-8000-4C86-90A9-C8BEA244B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216700-AC66-4603-A075-D6ED737FC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423E77-2D04-4C5B-8E3E-48CF46C4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E17BB-6F6D-43FC-AF8A-457B7D7A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C8258A-8A08-47AA-B7DA-3DB02DF6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1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7E9E6-4575-4E80-8863-9155E2F0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5117BF-945D-4B03-8B1F-01D54A7C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69CBF9-8409-45BD-8561-0B4676DF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F72245-520C-4B2A-B161-05C9622D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6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B6CD1A-0D5E-4FB5-8F10-298FF65A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187E4C-65A2-4F8E-9C2E-453AD8F8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D2FCA-6E08-4D8C-95DE-32E5A7BC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85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B0F0D-0119-44C3-A1DC-2DD67601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B2C2D-72D0-4B8F-BA8E-D1FFC3B3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2DC2B4-17A4-4EDC-95F8-E2645C8C8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8968F5-8291-49D0-AE83-FA989FB1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473D84-71BA-497D-AF35-13AED54A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121B9C-B22C-4ED7-8688-C75E5AD1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5678A-74CB-40EE-83A4-447F8005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0EBCC6-4334-476B-BBDA-7457E678E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E59154-0B99-49BD-82C7-02203AD5A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E9E10-F3B3-412F-98F7-E1D32DF6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C55EDA-B1CA-4950-B8BC-75201E39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87BC1B-7AAC-490E-A2D7-39B161F8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09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A4861D-EBF6-4321-8B6B-CA5BCFC4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972445-9BBD-4732-AF43-8162CF81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159D3E-E743-4816-8642-7700422DD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A5929-F927-4636-A1D4-D586DEDC99AC}" type="datetimeFigureOut">
              <a:rPr lang="zh-TW" altLang="en-US" smtClean="0"/>
              <a:t>2020/5/14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251769-7A8E-480C-9D01-8A05361A6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8EB640-6AC2-4216-B1B7-940BB38B3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0A67-518E-4AF1-BBD3-1F07ED5B09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1.xml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ECF89-D18E-4E53-95AC-272B93710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1090514</a:t>
            </a:r>
            <a:r>
              <a:rPr lang="zh-TW" altLang="en-US" dirty="0"/>
              <a:t> 演練課</a:t>
            </a:r>
          </a:p>
        </p:txBody>
      </p:sp>
    </p:spTree>
    <p:extLst>
      <p:ext uri="{BB962C8B-B14F-4D97-AF65-F5344CB8AC3E}">
        <p14:creationId xmlns:p14="http://schemas.microsoft.com/office/powerpoint/2010/main" val="4032816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96530C9-3E02-4592-A96E-3A2217D01118}"/>
                  </a:ext>
                </a:extLst>
              </p:cNvPr>
              <p:cNvSpPr txBox="1"/>
              <p:nvPr/>
            </p:nvSpPr>
            <p:spPr>
              <a:xfrm>
                <a:off x="2803929" y="1018760"/>
                <a:ext cx="1303434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96530C9-3E02-4592-A96E-3A2217D01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929" y="1018760"/>
                <a:ext cx="1303434" cy="839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587B16EF-ACD2-4FE9-8A1D-555AB442B304}"/>
              </a:ext>
            </a:extLst>
          </p:cNvPr>
          <p:cNvSpPr txBox="1"/>
          <p:nvPr/>
        </p:nvSpPr>
        <p:spPr>
          <a:xfrm>
            <a:off x="5722546" y="1238307"/>
            <a:ext cx="301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Is convergent or divergent?</a:t>
            </a:r>
            <a:endParaRPr lang="zh-TW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38CAB9F-5429-491F-9B77-EEAF92E5DE5F}"/>
                  </a:ext>
                </a:extLst>
              </p:cNvPr>
              <p:cNvSpPr txBox="1"/>
              <p:nvPr/>
            </p:nvSpPr>
            <p:spPr>
              <a:xfrm>
                <a:off x="2803929" y="2222720"/>
                <a:ext cx="1804725" cy="579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38CAB9F-5429-491F-9B77-EEAF92E5D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929" y="2222720"/>
                <a:ext cx="1804725" cy="579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A5D9452-2DE1-4432-B024-2ADC26664739}"/>
                  </a:ext>
                </a:extLst>
              </p:cNvPr>
              <p:cNvSpPr/>
              <p:nvPr/>
            </p:nvSpPr>
            <p:spPr>
              <a:xfrm>
                <a:off x="2993212" y="3122249"/>
                <a:ext cx="2562047" cy="706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den>
                          </m:f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A5D9452-2DE1-4432-B024-2ADC26664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212" y="3122249"/>
                <a:ext cx="2562047" cy="7067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7F023C-ACBD-4083-98DF-0AB98006B07F}"/>
                  </a:ext>
                </a:extLst>
              </p:cNvPr>
              <p:cNvSpPr/>
              <p:nvPr/>
            </p:nvSpPr>
            <p:spPr>
              <a:xfrm>
                <a:off x="2993211" y="4056276"/>
                <a:ext cx="272016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−(2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7F023C-ACBD-4083-98DF-0AB98006B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211" y="4056276"/>
                <a:ext cx="2720168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4DD947B-D5DB-4382-94AE-125469D1FE6E}"/>
                  </a:ext>
                </a:extLst>
              </p:cNvPr>
              <p:cNvSpPr/>
              <p:nvPr/>
            </p:nvSpPr>
            <p:spPr>
              <a:xfrm>
                <a:off x="2993211" y="5010164"/>
                <a:ext cx="603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4DD947B-D5DB-4382-94AE-125469D1F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211" y="5010164"/>
                <a:ext cx="6030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991C2A6-293D-4035-9051-121DAF212153}"/>
                  </a:ext>
                </a:extLst>
              </p:cNvPr>
              <p:cNvSpPr/>
              <p:nvPr/>
            </p:nvSpPr>
            <p:spPr>
              <a:xfrm>
                <a:off x="3805838" y="5010164"/>
                <a:ext cx="603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991C2A6-293D-4035-9051-121DAF212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838" y="5010164"/>
                <a:ext cx="6030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B95169CA-4919-4374-B087-D799363567ED}"/>
              </a:ext>
            </a:extLst>
          </p:cNvPr>
          <p:cNvSpPr/>
          <p:nvPr/>
        </p:nvSpPr>
        <p:spPr>
          <a:xfrm>
            <a:off x="6839787" y="4549916"/>
            <a:ext cx="1674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By the ratio test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3CED278-21A7-4D9D-AF1B-EC4EF2442908}"/>
                  </a:ext>
                </a:extLst>
              </p:cNvPr>
              <p:cNvSpPr txBox="1"/>
              <p:nvPr/>
            </p:nvSpPr>
            <p:spPr>
              <a:xfrm>
                <a:off x="6741945" y="5200091"/>
                <a:ext cx="1253741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3CED278-21A7-4D9D-AF1B-EC4EF244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945" y="5200091"/>
                <a:ext cx="1253741" cy="8392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75A3A611-6FE8-4D1A-B44B-AFDF272D5012}"/>
              </a:ext>
            </a:extLst>
          </p:cNvPr>
          <p:cNvSpPr/>
          <p:nvPr/>
        </p:nvSpPr>
        <p:spPr>
          <a:xfrm>
            <a:off x="8513900" y="5435027"/>
            <a:ext cx="24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Is absolutely convergent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14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1125BE0-64FD-4DC0-BFD2-694717F0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68" y="1392048"/>
            <a:ext cx="8186555" cy="33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F720A47-CE05-4550-A979-802FFB120FD8}"/>
                  </a:ext>
                </a:extLst>
              </p:cNvPr>
              <p:cNvSpPr txBox="1"/>
              <p:nvPr/>
            </p:nvSpPr>
            <p:spPr>
              <a:xfrm>
                <a:off x="2803929" y="1018760"/>
                <a:ext cx="1097865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F720A47-CE05-4550-A979-802FFB120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929" y="1018760"/>
                <a:ext cx="1097865" cy="839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4F91AAB-58B6-499C-B0CE-281F4D73ACE1}"/>
                  </a:ext>
                </a:extLst>
              </p:cNvPr>
              <p:cNvSpPr txBox="1"/>
              <p:nvPr/>
            </p:nvSpPr>
            <p:spPr>
              <a:xfrm>
                <a:off x="2383305" y="2533616"/>
                <a:ext cx="1570878" cy="400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sSub>
                                <m:sSubPr>
                                  <m:ctrlPr>
                                    <a:rPr lang="en-US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rad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4F91AAB-58B6-499C-B0CE-281F4D73A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305" y="2533616"/>
                <a:ext cx="1570878" cy="400559"/>
              </a:xfrm>
              <a:prstGeom prst="rect">
                <a:avLst/>
              </a:prstGeom>
              <a:blipFill>
                <a:blip r:embed="rId3"/>
                <a:stretch>
                  <a:fillRect l="-1938" b="-12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B895C07-B854-4DEA-A1D5-81CF5A28F2C4}"/>
                  </a:ext>
                </a:extLst>
              </p:cNvPr>
              <p:cNvSpPr/>
              <p:nvPr/>
            </p:nvSpPr>
            <p:spPr>
              <a:xfrm>
                <a:off x="2590541" y="3383354"/>
                <a:ext cx="1829732" cy="623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f>
                                <m:fPr>
                                  <m:ctrlPr>
                                    <a:rPr lang="pt-BR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1+4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B895C07-B854-4DEA-A1D5-81CF5A28F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541" y="3383354"/>
                <a:ext cx="1829732" cy="623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BDCDD0-32B1-444D-95FD-F002D37783CC}"/>
                  </a:ext>
                </a:extLst>
              </p:cNvPr>
              <p:cNvSpPr/>
              <p:nvPr/>
            </p:nvSpPr>
            <p:spPr>
              <a:xfrm>
                <a:off x="2590541" y="4144413"/>
                <a:ext cx="1911614" cy="623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f>
                                <m:fPr>
                                  <m:ctrlPr>
                                    <a:rPr lang="pt-BR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pt-BR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BDCDD0-32B1-444D-95FD-F002D3778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541" y="4144413"/>
                <a:ext cx="1911614" cy="623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635CEA3-7571-4591-B017-0B0B0398D86D}"/>
                  </a:ext>
                </a:extLst>
              </p:cNvPr>
              <p:cNvSpPr/>
              <p:nvPr/>
            </p:nvSpPr>
            <p:spPr>
              <a:xfrm>
                <a:off x="2590541" y="4973469"/>
                <a:ext cx="1942070" cy="625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f>
                                <m:fPr>
                                  <m:ctrlPr>
                                    <a:rPr lang="pt-BR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pt-BR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635CEA3-7571-4591-B017-0B0B0398D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541" y="4973469"/>
                <a:ext cx="1942070" cy="6255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B6B2B6-6072-4505-B4EB-0072F16988B2}"/>
                  </a:ext>
                </a:extLst>
              </p:cNvPr>
              <p:cNvSpPr/>
              <p:nvPr/>
            </p:nvSpPr>
            <p:spPr>
              <a:xfrm>
                <a:off x="6510269" y="2220838"/>
                <a:ext cx="194207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B6B2B6-6072-4505-B4EB-0072F1698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69" y="2220838"/>
                <a:ext cx="1942070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7A054BF-46EB-4CA5-80F7-4AB63A54C7DF}"/>
                  </a:ext>
                </a:extLst>
              </p:cNvPr>
              <p:cNvSpPr/>
              <p:nvPr/>
            </p:nvSpPr>
            <p:spPr>
              <a:xfrm>
                <a:off x="6510269" y="3122634"/>
                <a:ext cx="1474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7A054BF-46EB-4CA5-80F7-4AB63A54C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69" y="3122634"/>
                <a:ext cx="1474763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4067AC0-94DD-4E1C-9588-8D52DC268370}"/>
                  </a:ext>
                </a:extLst>
              </p:cNvPr>
              <p:cNvSpPr/>
              <p:nvPr/>
            </p:nvSpPr>
            <p:spPr>
              <a:xfrm>
                <a:off x="6510269" y="4007115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4067AC0-94DD-4E1C-9588-8D52DC268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269" y="4007115"/>
                <a:ext cx="6703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8CDED2B0-62D9-4053-B98A-6D5A12753183}"/>
              </a:ext>
            </a:extLst>
          </p:cNvPr>
          <p:cNvSpPr/>
          <p:nvPr/>
        </p:nvSpPr>
        <p:spPr>
          <a:xfrm>
            <a:off x="6839787" y="4549916"/>
            <a:ext cx="163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By the root test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5383072-2D9B-4E2A-82F3-53AD3BB1C6FA}"/>
                  </a:ext>
                </a:extLst>
              </p:cNvPr>
              <p:cNvSpPr txBox="1"/>
              <p:nvPr/>
            </p:nvSpPr>
            <p:spPr>
              <a:xfrm>
                <a:off x="6839787" y="5190997"/>
                <a:ext cx="1097865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5383072-2D9B-4E2A-82F3-53AD3BB1C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787" y="5190997"/>
                <a:ext cx="1097865" cy="8392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65F502F7-16A1-4F09-AAB8-E54B6CFC1A84}"/>
              </a:ext>
            </a:extLst>
          </p:cNvPr>
          <p:cNvSpPr/>
          <p:nvPr/>
        </p:nvSpPr>
        <p:spPr>
          <a:xfrm>
            <a:off x="8332970" y="5414359"/>
            <a:ext cx="12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Is divergent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D88708EE-CFE3-4D30-BBE4-14FC217CF748}"/>
                  </a:ext>
                </a:extLst>
              </p14:cNvPr>
              <p14:cNvContentPartPr/>
              <p14:nvPr/>
            </p14:nvContentPartPr>
            <p14:xfrm>
              <a:off x="6470640" y="799920"/>
              <a:ext cx="1581480" cy="2051640"/>
            </p14:xfrm>
          </p:contentPart>
        </mc:Choice>
        <mc:Fallback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D88708EE-CFE3-4D30-BBE4-14FC217CF7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1280" y="790560"/>
                <a:ext cx="1600200" cy="20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791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3ACA2-9F97-42C2-B032-A74E5CDD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109</a:t>
            </a:r>
            <a:r>
              <a:rPr lang="zh-TW" altLang="en-US" dirty="0"/>
              <a:t> </a:t>
            </a:r>
            <a:r>
              <a:rPr lang="en-US" altLang="zh-TW" dirty="0"/>
              <a:t>05</a:t>
            </a:r>
            <a:r>
              <a:rPr lang="zh-TW" altLang="en-US" dirty="0"/>
              <a:t> </a:t>
            </a:r>
            <a:r>
              <a:rPr lang="en-US" altLang="zh-TW" dirty="0"/>
              <a:t>20(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 第二次期中考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6588A-01C9-44DB-A37A-FA6EEFA9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dirty="0"/>
              <a:t>時間：</a:t>
            </a:r>
            <a:r>
              <a:rPr lang="en-US" altLang="zh-TW" dirty="0"/>
              <a:t>109.05.20      15:30</a:t>
            </a:r>
            <a:r>
              <a:rPr lang="zh-TW" altLang="en-US" dirty="0"/>
              <a:t>～</a:t>
            </a:r>
            <a:r>
              <a:rPr lang="en-US" altLang="zh-TW" dirty="0"/>
              <a:t>17:20</a:t>
            </a:r>
          </a:p>
          <a:p>
            <a:endParaRPr lang="en-US" altLang="zh-TW" dirty="0"/>
          </a:p>
          <a:p>
            <a:r>
              <a:rPr lang="zh-TW" altLang="en-US" dirty="0"/>
              <a:t>要到學校考，會多借一間教室 </a:t>
            </a:r>
            <a:r>
              <a:rPr lang="en-US" altLang="zh-TW" dirty="0"/>
              <a:t>(</a:t>
            </a:r>
            <a:r>
              <a:rPr lang="zh-TW" altLang="en-US" dirty="0"/>
              <a:t>到時會公布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範圍：</a:t>
            </a:r>
            <a:r>
              <a:rPr lang="en-US" altLang="zh-TW" dirty="0"/>
              <a:t>ch8</a:t>
            </a:r>
            <a:r>
              <a:rPr lang="zh-TW" altLang="en-US" dirty="0"/>
              <a:t>～</a:t>
            </a:r>
            <a:r>
              <a:rPr lang="en-US" altLang="zh-TW" dirty="0"/>
              <a:t>9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滿分也是</a:t>
            </a:r>
            <a:r>
              <a:rPr lang="en-US" altLang="zh-TW" dirty="0"/>
              <a:t>120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E0455EA-03FE-451A-A360-D51624A5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276" y="3982374"/>
            <a:ext cx="1811007" cy="18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7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298959-1C0A-4FF1-9AB2-0B0985C61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35" y="729402"/>
            <a:ext cx="8034772" cy="269959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BA0D23-1F86-401C-98CB-4EA4647C2CCC}"/>
              </a:ext>
            </a:extLst>
          </p:cNvPr>
          <p:cNvCxnSpPr/>
          <p:nvPr/>
        </p:nvCxnSpPr>
        <p:spPr>
          <a:xfrm>
            <a:off x="5956917" y="1200704"/>
            <a:ext cx="100317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F0A0FCD-EF90-48C5-ADAE-5679A43A015B}"/>
              </a:ext>
            </a:extLst>
          </p:cNvPr>
          <p:cNvCxnSpPr>
            <a:cxnSpLocks/>
          </p:cNvCxnSpPr>
          <p:nvPr/>
        </p:nvCxnSpPr>
        <p:spPr>
          <a:xfrm>
            <a:off x="7068105" y="1202183"/>
            <a:ext cx="77975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064733D-3E2F-4BA7-B921-DD87B0C9FC9E}"/>
              </a:ext>
            </a:extLst>
          </p:cNvPr>
          <p:cNvCxnSpPr>
            <a:cxnSpLocks/>
          </p:cNvCxnSpPr>
          <p:nvPr/>
        </p:nvCxnSpPr>
        <p:spPr>
          <a:xfrm flipV="1">
            <a:off x="7946995" y="1200704"/>
            <a:ext cx="1800687" cy="147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E6EEF241-3DAF-447A-8114-FE750FEB0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35" y="4025695"/>
            <a:ext cx="8068346" cy="11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3E76491-33E4-40DB-9B2C-AEB6A9E0CDA2}"/>
                  </a:ext>
                </a:extLst>
              </p:cNvPr>
              <p:cNvSpPr txBox="1"/>
              <p:nvPr/>
            </p:nvSpPr>
            <p:spPr>
              <a:xfrm>
                <a:off x="3187977" y="861177"/>
                <a:ext cx="1191288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3E76491-33E4-40DB-9B2C-AEB6A9E0C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977" y="861177"/>
                <a:ext cx="1191288" cy="839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4E159419-D543-41A4-8B61-8400C997B17C}"/>
              </a:ext>
            </a:extLst>
          </p:cNvPr>
          <p:cNvSpPr txBox="1"/>
          <p:nvPr/>
        </p:nvSpPr>
        <p:spPr>
          <a:xfrm>
            <a:off x="4625266" y="1080724"/>
            <a:ext cx="301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Is convergent or divergent?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33A6F7-40D9-4753-8BC8-38FA62FD793C}"/>
              </a:ext>
            </a:extLst>
          </p:cNvPr>
          <p:cNvSpPr txBox="1"/>
          <p:nvPr/>
        </p:nvSpPr>
        <p:spPr>
          <a:xfrm>
            <a:off x="3377965" y="1997476"/>
            <a:ext cx="100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positive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177D4F-6F81-4EBB-B5C4-729EE4FA0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265" y="2037268"/>
            <a:ext cx="360318" cy="3603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14BAD0C-3097-46DD-A046-B203E1F0AD9B}"/>
              </a:ext>
            </a:extLst>
          </p:cNvPr>
          <p:cNvSpPr txBox="1"/>
          <p:nvPr/>
        </p:nvSpPr>
        <p:spPr>
          <a:xfrm>
            <a:off x="3377965" y="2397586"/>
            <a:ext cx="134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continuous</a:t>
            </a:r>
            <a:endParaRPr lang="zh-TW" altLang="en-US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E6E6346-F7AA-4D02-A2DC-499158DE2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83" y="2417482"/>
            <a:ext cx="360318" cy="36031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72B195-B5F2-40C2-B315-47494FBB0F84}"/>
              </a:ext>
            </a:extLst>
          </p:cNvPr>
          <p:cNvSpPr txBox="1"/>
          <p:nvPr/>
        </p:nvSpPr>
        <p:spPr>
          <a:xfrm>
            <a:off x="3395625" y="2797696"/>
            <a:ext cx="1240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dicreasing</a:t>
            </a:r>
            <a:endParaRPr lang="zh-TW" altLang="en-US" sz="2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CABDD71-57EB-442F-95F4-55C022219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01" y="2837488"/>
            <a:ext cx="360318" cy="360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119276C-BE49-4D55-BC1B-ED60A48DFCC6}"/>
                  </a:ext>
                </a:extLst>
              </p:cNvPr>
              <p:cNvSpPr txBox="1"/>
              <p:nvPr/>
            </p:nvSpPr>
            <p:spPr>
              <a:xfrm>
                <a:off x="3153797" y="2115480"/>
                <a:ext cx="1535356" cy="664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119276C-BE49-4D55-BC1B-ED60A48DF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97" y="2115480"/>
                <a:ext cx="1535356" cy="664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ECD5F5D-3B7B-4D69-A077-6D4A54E9FE77}"/>
                  </a:ext>
                </a:extLst>
              </p:cNvPr>
              <p:cNvSpPr txBox="1"/>
              <p:nvPr/>
            </p:nvSpPr>
            <p:spPr>
              <a:xfrm>
                <a:off x="2866661" y="3116277"/>
                <a:ext cx="2233240" cy="696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altLang="zh-TW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ECD5F5D-3B7B-4D69-A077-6D4A54E9F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61" y="3116277"/>
                <a:ext cx="2233240" cy="696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3297B64-636F-479D-8DF1-96A4DF8E4FF8}"/>
                  </a:ext>
                </a:extLst>
              </p:cNvPr>
              <p:cNvSpPr txBox="1"/>
              <p:nvPr/>
            </p:nvSpPr>
            <p:spPr>
              <a:xfrm>
                <a:off x="2866661" y="4091603"/>
                <a:ext cx="1903598" cy="418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3297B64-636F-479D-8DF1-96A4DF8E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61" y="4091603"/>
                <a:ext cx="1903598" cy="418576"/>
              </a:xfrm>
              <a:prstGeom prst="rect">
                <a:avLst/>
              </a:prstGeom>
              <a:blipFill>
                <a:blip r:embed="rId6"/>
                <a:stretch>
                  <a:fillRect l="-958" r="-639" b="-14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CACA9B7-CD00-4E59-9099-3556E9434F2C}"/>
                  </a:ext>
                </a:extLst>
              </p:cNvPr>
              <p:cNvSpPr txBox="1"/>
              <p:nvPr/>
            </p:nvSpPr>
            <p:spPr>
              <a:xfrm>
                <a:off x="2866661" y="4788968"/>
                <a:ext cx="2875659" cy="406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CACA9B7-CD00-4E59-9099-3556E9434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61" y="4788968"/>
                <a:ext cx="2875659" cy="406201"/>
              </a:xfrm>
              <a:prstGeom prst="rect">
                <a:avLst/>
              </a:prstGeom>
              <a:blipFill>
                <a:blip r:embed="rId7"/>
                <a:stretch>
                  <a:fillRect l="-424" t="-1515" r="-2754" b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4B4612-44CC-4959-8EBC-CD1B7AA49CC6}"/>
                  </a:ext>
                </a:extLst>
              </p:cNvPr>
              <p:cNvSpPr txBox="1"/>
              <p:nvPr/>
            </p:nvSpPr>
            <p:spPr>
              <a:xfrm>
                <a:off x="2866661" y="5502619"/>
                <a:ext cx="943272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4B4612-44CC-4959-8EBC-CD1B7AA4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61" y="5502619"/>
                <a:ext cx="943272" cy="522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C82190D-FDD0-4A45-B656-CA15EB2CB5DA}"/>
                  </a:ext>
                </a:extLst>
              </p:cNvPr>
              <p:cNvSpPr txBox="1"/>
              <p:nvPr/>
            </p:nvSpPr>
            <p:spPr>
              <a:xfrm>
                <a:off x="4304490" y="5562500"/>
                <a:ext cx="479106" cy="522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C82190D-FDD0-4A45-B656-CA15EB2CB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90" y="5562500"/>
                <a:ext cx="479106" cy="522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5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 build="allAtOnce"/>
      <p:bldP spid="11" grpId="0"/>
      <p:bldP spid="11" grpId="1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8E56A55-8E23-4ABB-861E-7F70AE7B0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818658"/>
            <a:ext cx="10172700" cy="2112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EC0BD60-15C5-40FC-AA2B-41E7FD710EF8}"/>
                  </a:ext>
                </a:extLst>
              </p:cNvPr>
              <p:cNvSpPr txBox="1"/>
              <p:nvPr/>
            </p:nvSpPr>
            <p:spPr>
              <a:xfrm>
                <a:off x="2283343" y="3753788"/>
                <a:ext cx="876970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EC0BD60-15C5-40FC-AA2B-41E7FD710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343" y="3753788"/>
                <a:ext cx="876970" cy="839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9E3D79DA-2FBF-43F7-BFA4-75E67B4D7BC2}"/>
              </a:ext>
            </a:extLst>
          </p:cNvPr>
          <p:cNvSpPr txBox="1"/>
          <p:nvPr/>
        </p:nvSpPr>
        <p:spPr>
          <a:xfrm>
            <a:off x="3710866" y="3973335"/>
            <a:ext cx="301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Is convergent or divergent?</a:t>
            </a:r>
            <a:endParaRPr lang="zh-TW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A03C353-A6E9-4D5D-9513-370986DF4E68}"/>
                  </a:ext>
                </a:extLst>
              </p:cNvPr>
              <p:cNvSpPr txBox="1"/>
              <p:nvPr/>
            </p:nvSpPr>
            <p:spPr>
              <a:xfrm>
                <a:off x="2283343" y="4996427"/>
                <a:ext cx="622606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A03C353-A6E9-4D5D-9513-370986DF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343" y="4996427"/>
                <a:ext cx="622606" cy="83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9BFA1B52-674B-4FC3-9BFC-3420AA7DD2E8}"/>
              </a:ext>
            </a:extLst>
          </p:cNvPr>
          <p:cNvSpPr/>
          <p:nvPr/>
        </p:nvSpPr>
        <p:spPr>
          <a:xfrm>
            <a:off x="3710866" y="5231363"/>
            <a:ext cx="12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Is divergent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CDDE6D-90E3-441F-BE0D-E45A3DE91EB6}"/>
                  </a:ext>
                </a:extLst>
              </p:cNvPr>
              <p:cNvSpPr txBox="1"/>
              <p:nvPr/>
            </p:nvSpPr>
            <p:spPr>
              <a:xfrm>
                <a:off x="2283343" y="3753788"/>
                <a:ext cx="876970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CDDE6D-90E3-441F-BE0D-E45A3DE9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343" y="3753788"/>
                <a:ext cx="876970" cy="839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BB0C47E-230E-4A61-A9F3-D6AD51F1E254}"/>
                  </a:ext>
                </a:extLst>
              </p:cNvPr>
              <p:cNvSpPr txBox="1"/>
              <p:nvPr/>
            </p:nvSpPr>
            <p:spPr>
              <a:xfrm>
                <a:off x="3103063" y="519835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BB0C47E-230E-4A61-A9F3-D6AD51F1E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063" y="5198359"/>
                <a:ext cx="4106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B5A8FD8-3C46-4FC3-82A4-0A5E33E6B6B1}"/>
                  </a:ext>
                </a:extLst>
              </p:cNvPr>
              <p:cNvSpPr txBox="1"/>
              <p:nvPr/>
            </p:nvSpPr>
            <p:spPr>
              <a:xfrm>
                <a:off x="6542603" y="5198359"/>
                <a:ext cx="3223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𝑐𝑜𝑚𝑝𝑎𝑟𝑖𝑠𝑜𝑛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B5A8FD8-3C46-4FC3-82A4-0A5E33E6B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603" y="5198359"/>
                <a:ext cx="322351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F8509A4-7956-4CF8-BD82-1C11AEEDD000}"/>
                  </a:ext>
                </a:extLst>
              </p:cNvPr>
              <p:cNvSpPr txBox="1"/>
              <p:nvPr/>
            </p:nvSpPr>
            <p:spPr>
              <a:xfrm>
                <a:off x="6843151" y="5716700"/>
                <a:ext cx="933076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F8509A4-7956-4CF8-BD82-1C11AEED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51" y="5716700"/>
                <a:ext cx="933076" cy="839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FC3593BF-AD75-4A21-B70F-652EA8F8370F}"/>
              </a:ext>
            </a:extLst>
          </p:cNvPr>
          <p:cNvSpPr/>
          <p:nvPr/>
        </p:nvSpPr>
        <p:spPr>
          <a:xfrm>
            <a:off x="7868338" y="5951636"/>
            <a:ext cx="1268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Is divergent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41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0.10404 0.000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1042 0.1810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905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F73B752-4DC7-4BBF-965B-4B2A51965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78" y="1589386"/>
            <a:ext cx="857324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0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E836B87-C7DC-4D65-A0B8-B6289087ECA1}"/>
                  </a:ext>
                </a:extLst>
              </p:cNvPr>
              <p:cNvSpPr txBox="1"/>
              <p:nvPr/>
            </p:nvSpPr>
            <p:spPr>
              <a:xfrm>
                <a:off x="2438169" y="788025"/>
                <a:ext cx="2120132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E836B87-C7DC-4D65-A0B8-B6289087E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169" y="788025"/>
                <a:ext cx="2120132" cy="839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8FA7D82-01AD-4E05-BBB2-D4F815524324}"/>
                  </a:ext>
                </a:extLst>
              </p:cNvPr>
              <p:cNvSpPr txBox="1"/>
              <p:nvPr/>
            </p:nvSpPr>
            <p:spPr>
              <a:xfrm>
                <a:off x="2334673" y="2459736"/>
                <a:ext cx="1241750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8FA7D82-01AD-4E05-BBB2-D4F815524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459736"/>
                <a:ext cx="1241750" cy="478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EC2BFE-6AF5-4E4E-99F5-DBB4297C7331}"/>
                  </a:ext>
                </a:extLst>
              </p:cNvPr>
              <p:cNvSpPr/>
              <p:nvPr/>
            </p:nvSpPr>
            <p:spPr>
              <a:xfrm>
                <a:off x="2242340" y="3485565"/>
                <a:ext cx="696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6EC2BFE-6AF5-4E4E-99F5-DBB4297C7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40" y="3485565"/>
                <a:ext cx="6963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C4CCB61-8A7D-46E6-A12C-47C34B637101}"/>
                  </a:ext>
                </a:extLst>
              </p:cNvPr>
              <p:cNvSpPr/>
              <p:nvPr/>
            </p:nvSpPr>
            <p:spPr>
              <a:xfrm>
                <a:off x="2864413" y="3339275"/>
                <a:ext cx="1616853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C4CCB61-8A7D-46E6-A12C-47C34B637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13" y="3339275"/>
                <a:ext cx="1616853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7AEDE6-023B-4D7C-9F40-B31B0211BE29}"/>
                  </a:ext>
                </a:extLst>
              </p:cNvPr>
              <p:cNvSpPr/>
              <p:nvPr/>
            </p:nvSpPr>
            <p:spPr>
              <a:xfrm>
                <a:off x="5228404" y="3429877"/>
                <a:ext cx="1477712" cy="571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7AEDE6-023B-4D7C-9F40-B31B0211B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404" y="3429877"/>
                <a:ext cx="1477712" cy="5713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CF535DD-31CA-4830-B3D3-86AA642AFDDD}"/>
                  </a:ext>
                </a:extLst>
              </p:cNvPr>
              <p:cNvSpPr txBox="1"/>
              <p:nvPr/>
            </p:nvSpPr>
            <p:spPr>
              <a:xfrm>
                <a:off x="4605140" y="352384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CF535DD-31CA-4830-B3D3-86AA642A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140" y="3523842"/>
                <a:ext cx="410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D5314212-3D2F-4AB6-9551-83E9FA0D3FB3}"/>
              </a:ext>
            </a:extLst>
          </p:cNvPr>
          <p:cNvSpPr/>
          <p:nvPr/>
        </p:nvSpPr>
        <p:spPr>
          <a:xfrm>
            <a:off x="6986588" y="3530866"/>
            <a:ext cx="93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For all 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443E33D-D8DC-4018-8859-7CB99DD18E4E}"/>
                  </a:ext>
                </a:extLst>
              </p:cNvPr>
              <p:cNvSpPr txBox="1"/>
              <p:nvPr/>
            </p:nvSpPr>
            <p:spPr>
              <a:xfrm>
                <a:off x="2280118" y="4650759"/>
                <a:ext cx="1168590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443E33D-D8DC-4018-8859-7CB99DD18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118" y="4650759"/>
                <a:ext cx="1168590" cy="360612"/>
              </a:xfrm>
              <a:prstGeom prst="rect">
                <a:avLst/>
              </a:prstGeom>
              <a:blipFill>
                <a:blip r:embed="rId8"/>
                <a:stretch>
                  <a:fillRect l="-1042" r="-4688" b="-11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E3F471E-8A54-4570-9FA4-829EE78BCA69}"/>
                  </a:ext>
                </a:extLst>
              </p:cNvPr>
              <p:cNvSpPr txBox="1"/>
              <p:nvPr/>
            </p:nvSpPr>
            <p:spPr>
              <a:xfrm>
                <a:off x="4229744" y="4627268"/>
                <a:ext cx="3495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𝑎𝑙𝑡𝑒𝑟𝑛𝑎𝑡𝑖𝑛𝑔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𝑠𝑒𝑟𝑖𝑒𝑠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E3F471E-8A54-4570-9FA4-829EE78BC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744" y="4627268"/>
                <a:ext cx="349582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7325142-902B-4AA4-8CBA-57C8E28B74C8}"/>
                  </a:ext>
                </a:extLst>
              </p:cNvPr>
              <p:cNvSpPr txBox="1"/>
              <p:nvPr/>
            </p:nvSpPr>
            <p:spPr>
              <a:xfrm>
                <a:off x="4558301" y="5203079"/>
                <a:ext cx="2120132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f>
                            <m:fPr>
                              <m:ctrlPr>
                                <a:rPr lang="pt-BR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zh-TW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7325142-902B-4AA4-8CBA-57C8E28B7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301" y="5203079"/>
                <a:ext cx="2120132" cy="8392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D31C89D6-603D-4729-B55D-749B12D3BB24}"/>
              </a:ext>
            </a:extLst>
          </p:cNvPr>
          <p:cNvSpPr/>
          <p:nvPr/>
        </p:nvSpPr>
        <p:spPr>
          <a:xfrm>
            <a:off x="6889930" y="5405181"/>
            <a:ext cx="1434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Is convergent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3CEE73-B0C7-4A50-819D-453F495FD8AA}"/>
              </a:ext>
            </a:extLst>
          </p:cNvPr>
          <p:cNvSpPr txBox="1"/>
          <p:nvPr/>
        </p:nvSpPr>
        <p:spPr>
          <a:xfrm>
            <a:off x="4810484" y="1007572"/>
            <a:ext cx="301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Is convergent or divergent?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218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18E0F1-1403-40A7-A094-A575EE8FB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75" y="1655059"/>
            <a:ext cx="8855447" cy="10424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E1EAE9-7535-40B7-B18D-E54038B17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76" y="3623211"/>
            <a:ext cx="8855447" cy="10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0FF7CF-A01B-473B-80A9-1983E8AE9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13" y="1272353"/>
            <a:ext cx="8474174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11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163</Words>
  <Application>Microsoft Office PowerPoint</Application>
  <PresentationFormat>寬螢幕</PresentationFormat>
  <Paragraphs>62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Cambria Math</vt:lpstr>
      <vt:lpstr>Office 佈景主題</vt:lpstr>
      <vt:lpstr>1090514 演練課</vt:lpstr>
      <vt:lpstr>109 05 20(三) 第二次期中考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1090514 演練課</dc:title>
  <dc:creator>謝博鈞</dc:creator>
  <cp:lastModifiedBy>謝博鈞</cp:lastModifiedBy>
  <cp:revision>27</cp:revision>
  <dcterms:created xsi:type="dcterms:W3CDTF">2020-05-14T05:25:17Z</dcterms:created>
  <dcterms:modified xsi:type="dcterms:W3CDTF">2020-05-14T10:01:43Z</dcterms:modified>
</cp:coreProperties>
</file>