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32"/>
  </p:notesMasterIdLst>
  <p:handoutMasterIdLst>
    <p:handoutMasterId r:id="rId33"/>
  </p:handoutMasterIdLst>
  <p:sldIdLst>
    <p:sldId id="256" r:id="rId3"/>
    <p:sldId id="257" r:id="rId4"/>
    <p:sldId id="284" r:id="rId5"/>
    <p:sldId id="258" r:id="rId6"/>
    <p:sldId id="259" r:id="rId7"/>
    <p:sldId id="260" r:id="rId8"/>
    <p:sldId id="261" r:id="rId9"/>
    <p:sldId id="262" r:id="rId10"/>
    <p:sldId id="263" r:id="rId11"/>
    <p:sldId id="264" r:id="rId12"/>
    <p:sldId id="265" r:id="rId13"/>
    <p:sldId id="266" r:id="rId14"/>
    <p:sldId id="267" r:id="rId15"/>
    <p:sldId id="273" r:id="rId16"/>
    <p:sldId id="274" r:id="rId17"/>
    <p:sldId id="275" r:id="rId18"/>
    <p:sldId id="276" r:id="rId19"/>
    <p:sldId id="277" r:id="rId20"/>
    <p:sldId id="278" r:id="rId21"/>
    <p:sldId id="268" r:id="rId22"/>
    <p:sldId id="269" r:id="rId23"/>
    <p:sldId id="279" r:id="rId24"/>
    <p:sldId id="280" r:id="rId25"/>
    <p:sldId id="281" r:id="rId26"/>
    <p:sldId id="282" r:id="rId27"/>
    <p:sldId id="283" r:id="rId28"/>
    <p:sldId id="270" r:id="rId29"/>
    <p:sldId id="271" r:id="rId30"/>
    <p:sldId id="27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1008" userDrawn="1">
          <p15:clr>
            <a:srgbClr val="A4A3A4"/>
          </p15:clr>
        </p15:guide>
        <p15:guide id="3" orient="horz" pos="3888" userDrawn="1">
          <p15:clr>
            <a:srgbClr val="A4A3A4"/>
          </p15:clr>
        </p15:guide>
        <p15:guide id="4" orient="horz" pos="321" userDrawn="1">
          <p15:clr>
            <a:srgbClr val="A4A3A4"/>
          </p15:clr>
        </p15:guide>
        <p15:guide id="5" pos="2880" userDrawn="1">
          <p15:clr>
            <a:srgbClr val="A4A3A4"/>
          </p15:clr>
        </p15:guide>
        <p15:guide id="6" pos="755" userDrawn="1">
          <p15:clr>
            <a:srgbClr val="A4A3A4"/>
          </p15:clr>
        </p15:guide>
        <p15:guide id="7" pos="538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howGuides="1">
      <p:cViewPr varScale="1">
        <p:scale>
          <a:sx n="116" d="100"/>
          <a:sy n="116" d="100"/>
        </p:scale>
        <p:origin x="1500" y="108"/>
      </p:cViewPr>
      <p:guideLst>
        <p:guide orient="horz" pos="2160"/>
        <p:guide orient="horz" pos="1008"/>
        <p:guide orient="horz" pos="3888"/>
        <p:guide orient="horz" pos="321"/>
        <p:guide pos="2880"/>
        <p:guide pos="755"/>
        <p:guide pos="5381"/>
      </p:guideLst>
    </p:cSldViewPr>
  </p:slideViewPr>
  <p:notesTextViewPr>
    <p:cViewPr>
      <p:scale>
        <a:sx n="1" d="1"/>
        <a:sy n="1" d="1"/>
      </p:scale>
      <p:origin x="0" y="0"/>
    </p:cViewPr>
  </p:notesTextViewPr>
  <p:notesViewPr>
    <p:cSldViewPr showGuides="1">
      <p:cViewPr varScale="1">
        <p:scale>
          <a:sx n="84" d="100"/>
          <a:sy n="84" d="100"/>
        </p:scale>
        <p:origin x="1002"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TW" sz="1200"/>
            </a:lvl1pPr>
          </a:lstStyle>
          <a:p>
            <a:endParaRPr lang="zh-TW"/>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TW" sz="1200"/>
            </a:lvl1pPr>
          </a:lstStyle>
          <a:p>
            <a:fld id="{BDB7646E-8811-423A-9C42-2CBFADA00A96}" type="datetimeFigureOut">
              <a:rPr lang="en-US" altLang="zh-TW" smtClean="0"/>
              <a:t>11/4/2016</a:t>
            </a:fld>
            <a:endParaRPr lang="zh-TW"/>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TW" sz="1200"/>
            </a:lvl1pPr>
          </a:lstStyle>
          <a:p>
            <a:endParaRPr lang="zh-TW"/>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TW" sz="1200"/>
            </a:lvl1pPr>
          </a:lstStyle>
          <a:p>
            <a:fld id="{04360E59-1627-4404-ACC5-51C744AB0F27}" type="slidenum">
              <a:rPr lang="zh-TW" smtClean="0"/>
              <a:t>‹#›</a:t>
            </a:fld>
            <a:endParaRPr lang="zh-TW"/>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TW" sz="1200">
                <a:solidFill>
                  <a:schemeClr val="tx1"/>
                </a:solidFill>
              </a:defRPr>
            </a:lvl1pPr>
          </a:lstStyle>
          <a:p>
            <a:endParaRPr lang="zh-TW"/>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TW" sz="1200">
                <a:solidFill>
                  <a:schemeClr val="tx1"/>
                </a:solidFill>
              </a:defRPr>
            </a:lvl1pPr>
          </a:lstStyle>
          <a:p>
            <a:fld id="{D677E230-58DD-43ED-96A1-552DDAB53532}" type="datetimeFigureOut">
              <a:pPr/>
              <a:t>2016/11/4</a:t>
            </a:fld>
            <a:endParaRPr lang="zh-TW"/>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TW" sz="1200">
                <a:solidFill>
                  <a:schemeClr val="tx1"/>
                </a:solidFill>
              </a:defRPr>
            </a:lvl1pPr>
          </a:lstStyle>
          <a:p>
            <a:endParaRPr lang="zh-TW"/>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TW" sz="1200">
                <a:solidFill>
                  <a:schemeClr val="tx1"/>
                </a:solidFill>
              </a:defRPr>
            </a:lvl1pPr>
          </a:lstStyle>
          <a:p>
            <a:fld id="{841221E5-7225-48EB-A4EE-420E7BFCF705}" type="slidenum">
              <a:pPr/>
              <a:t>‹#›</a:t>
            </a:fld>
            <a:endParaRPr lang="zh-TW"/>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lang="zh-TW" sz="1200" kern="1200">
        <a:solidFill>
          <a:schemeClr val="tx2"/>
        </a:solidFill>
        <a:latin typeface="+mn-lt"/>
        <a:ea typeface="+mn-ea"/>
        <a:cs typeface="+mn-cs"/>
      </a:defRPr>
    </a:lvl1pPr>
    <a:lvl2pPr marL="457200" algn="l" defTabSz="914400" rtl="0" eaLnBrk="1" latinLnBrk="0" hangingPunct="1">
      <a:defRPr lang="zh-TW" sz="1200" kern="1200">
        <a:solidFill>
          <a:schemeClr val="tx2"/>
        </a:solidFill>
        <a:latin typeface="+mn-lt"/>
        <a:ea typeface="+mn-ea"/>
        <a:cs typeface="+mn-cs"/>
      </a:defRPr>
    </a:lvl2pPr>
    <a:lvl3pPr marL="914400" algn="l" defTabSz="914400" rtl="0" eaLnBrk="1" latinLnBrk="0" hangingPunct="1">
      <a:defRPr lang="zh-TW" sz="1200" kern="1200">
        <a:solidFill>
          <a:schemeClr val="tx2"/>
        </a:solidFill>
        <a:latin typeface="+mn-lt"/>
        <a:ea typeface="+mn-ea"/>
        <a:cs typeface="+mn-cs"/>
      </a:defRPr>
    </a:lvl3pPr>
    <a:lvl4pPr marL="1371600" algn="l" defTabSz="914400" rtl="0" eaLnBrk="1" latinLnBrk="0" hangingPunct="1">
      <a:defRPr lang="zh-TW" sz="1200" kern="1200">
        <a:solidFill>
          <a:schemeClr val="tx2"/>
        </a:solidFill>
        <a:latin typeface="+mn-lt"/>
        <a:ea typeface="+mn-ea"/>
        <a:cs typeface="+mn-cs"/>
      </a:defRPr>
    </a:lvl4pPr>
    <a:lvl5pPr marL="1828800" algn="l" defTabSz="914400" rtl="0" eaLnBrk="1" latinLnBrk="0" hangingPunct="1">
      <a:defRPr lang="zh-TW" sz="1200" kern="1200">
        <a:solidFill>
          <a:schemeClr val="tx2"/>
        </a:solidFill>
        <a:latin typeface="+mn-lt"/>
        <a:ea typeface="+mn-ea"/>
        <a:cs typeface="+mn-cs"/>
      </a:defRPr>
    </a:lvl5pPr>
    <a:lvl6pPr marL="2286000" algn="l" defTabSz="914400" rtl="0" eaLnBrk="1" latinLnBrk="0" hangingPunct="1">
      <a:defRPr lang="zh-TW" sz="1200" kern="1200">
        <a:solidFill>
          <a:schemeClr val="tx1"/>
        </a:solidFill>
        <a:latin typeface="+mn-lt"/>
        <a:ea typeface="+mn-ea"/>
        <a:cs typeface="+mn-cs"/>
      </a:defRPr>
    </a:lvl6pPr>
    <a:lvl7pPr marL="2743200" algn="l" defTabSz="914400" rtl="0" eaLnBrk="1" latinLnBrk="0" hangingPunct="1">
      <a:defRPr lang="zh-TW" sz="1200" kern="1200">
        <a:solidFill>
          <a:schemeClr val="tx1"/>
        </a:solidFill>
        <a:latin typeface="+mn-lt"/>
        <a:ea typeface="+mn-ea"/>
        <a:cs typeface="+mn-cs"/>
      </a:defRPr>
    </a:lvl7pPr>
    <a:lvl8pPr marL="3200400" algn="l" defTabSz="914400" rtl="0" eaLnBrk="1" latinLnBrk="0" hangingPunct="1">
      <a:defRPr lang="zh-TW" sz="1200" kern="1200">
        <a:solidFill>
          <a:schemeClr val="tx1"/>
        </a:solidFill>
        <a:latin typeface="+mn-lt"/>
        <a:ea typeface="+mn-ea"/>
        <a:cs typeface="+mn-cs"/>
      </a:defRPr>
    </a:lvl8pPr>
    <a:lvl9pPr marL="3657600" algn="l" defTabSz="914400" rtl="0" eaLnBrk="1" latinLnBrk="0" hangingPunct="1">
      <a:defRPr lang="zh-TW"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4AABF78-A9E2-4588-A687-452364D6E6EA}" type="slidenum">
              <a:rPr lang="en-US" altLang="zh-TW"/>
              <a:pPr eaLnBrk="1" hangingPunct="1"/>
              <a:t>1</a:t>
            </a:fld>
            <a:endParaRPr lang="en-US" altLang="zh-TW"/>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extLst>
      <p:ext uri="{BB962C8B-B14F-4D97-AF65-F5344CB8AC3E}">
        <p14:creationId xmlns:p14="http://schemas.microsoft.com/office/powerpoint/2010/main" val="1889574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0F9D411-4293-4AE1-A578-F0DB0D2DC4FA}" type="slidenum">
              <a:rPr lang="en-US" altLang="zh-TW"/>
              <a:pPr eaLnBrk="1" hangingPunct="1"/>
              <a:t>2</a:t>
            </a:fld>
            <a:endParaRPr lang="en-US" altLang="zh-TW"/>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extLst>
      <p:ext uri="{BB962C8B-B14F-4D97-AF65-F5344CB8AC3E}">
        <p14:creationId xmlns:p14="http://schemas.microsoft.com/office/powerpoint/2010/main" val="3178736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8" name="矩形 7"/>
          <p:cNvSpPr/>
          <p:nvPr/>
        </p:nvSpPr>
        <p:spPr>
          <a:xfrm>
            <a:off x="8686800"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9" name="矩形 8"/>
          <p:cNvSpPr/>
          <p:nvPr/>
        </p:nvSpPr>
        <p:spPr>
          <a:xfrm>
            <a:off x="8458200" y="5638800"/>
            <a:ext cx="2286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0" name="矩形 9"/>
          <p:cNvSpPr/>
          <p:nvPr/>
        </p:nvSpPr>
        <p:spPr>
          <a:xfrm>
            <a:off x="914401"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1" name="矩形 10"/>
          <p:cNvSpPr/>
          <p:nvPr/>
        </p:nvSpPr>
        <p:spPr>
          <a:xfrm>
            <a:off x="1" y="0"/>
            <a:ext cx="9144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2" name="矩形 11"/>
          <p:cNvSpPr/>
          <p:nvPr/>
        </p:nvSpPr>
        <p:spPr>
          <a:xfrm>
            <a:off x="0" y="5638800"/>
            <a:ext cx="9144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13" name="直線接點 12"/>
          <p:cNvCxnSpPr/>
          <p:nvPr/>
        </p:nvCxnSpPr>
        <p:spPr bwMode="white">
          <a:xfrm>
            <a:off x="8682231"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 y="5643132"/>
            <a:ext cx="9123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15" name="直線接點 14"/>
          <p:cNvCxnSpPr/>
          <p:nvPr/>
        </p:nvCxnSpPr>
        <p:spPr bwMode="white">
          <a:xfrm>
            <a:off x="91440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white">
          <a:xfrm>
            <a:off x="1" y="5631204"/>
            <a:ext cx="13716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07401" y="6032500"/>
            <a:ext cx="445008"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91448" tIns="45724" rIns="91448" bIns="45724" numCol="1" anchor="t" anchorCtr="0" compatLnSpc="1">
            <a:prstTxWarp prst="textNoShape">
              <a:avLst/>
            </a:prstTxWarp>
          </a:bodyPr>
          <a:lstStyle/>
          <a:p>
            <a:endParaRPr lang="zh-TW" altLang="en-US" sz="1350"/>
          </a:p>
        </p:txBody>
      </p:sp>
      <p:sp>
        <p:nvSpPr>
          <p:cNvPr id="2" name="標題 1"/>
          <p:cNvSpPr>
            <a:spLocks noGrp="1"/>
          </p:cNvSpPr>
          <p:nvPr>
            <p:ph type="ctrTitle"/>
          </p:nvPr>
        </p:nvSpPr>
        <p:spPr>
          <a:xfrm>
            <a:off x="1821977" y="1600203"/>
            <a:ext cx="6248400" cy="2680127"/>
          </a:xfrm>
        </p:spPr>
        <p:txBody>
          <a:bodyPr>
            <a:noAutofit/>
          </a:bodyPr>
          <a:lstStyle>
            <a:lvl1pPr latinLnBrk="0">
              <a:defRPr lang="zh-TW" sz="4051"/>
            </a:lvl1pPr>
          </a:lstStyle>
          <a:p>
            <a:r>
              <a:rPr lang="zh-TW" altLang="en-US" noProof="0" smtClean="0"/>
              <a:t>按一下以編輯母片標題樣式</a:t>
            </a:r>
            <a:endParaRPr lang="zh-TW" dirty="0"/>
          </a:p>
        </p:txBody>
      </p:sp>
      <p:sp>
        <p:nvSpPr>
          <p:cNvPr id="3" name="副標題 2"/>
          <p:cNvSpPr>
            <a:spLocks noGrp="1"/>
          </p:cNvSpPr>
          <p:nvPr>
            <p:ph type="subTitle" idx="1"/>
          </p:nvPr>
        </p:nvSpPr>
        <p:spPr>
          <a:xfrm>
            <a:off x="1821976" y="4344918"/>
            <a:ext cx="5638800" cy="1116085"/>
          </a:xfrm>
        </p:spPr>
        <p:txBody>
          <a:bodyPr>
            <a:normAutofit/>
          </a:bodyPr>
          <a:lstStyle>
            <a:lvl1pPr marL="0" indent="0" algn="l" latinLnBrk="0">
              <a:spcBef>
                <a:spcPts val="0"/>
              </a:spcBef>
              <a:buNone/>
              <a:defRPr lang="zh-TW" sz="2401">
                <a:solidFill>
                  <a:schemeClr val="tx1"/>
                </a:solidFill>
              </a:defRPr>
            </a:lvl1pPr>
            <a:lvl2pPr marL="342991" indent="0" algn="ctr" latinLnBrk="0">
              <a:buNone/>
              <a:defRPr lang="zh-TW">
                <a:solidFill>
                  <a:schemeClr val="tx1">
                    <a:tint val="75000"/>
                  </a:schemeClr>
                </a:solidFill>
              </a:defRPr>
            </a:lvl2pPr>
            <a:lvl3pPr marL="685983" indent="0" algn="ctr" latinLnBrk="0">
              <a:buNone/>
              <a:defRPr lang="zh-TW">
                <a:solidFill>
                  <a:schemeClr val="tx1">
                    <a:tint val="75000"/>
                  </a:schemeClr>
                </a:solidFill>
              </a:defRPr>
            </a:lvl3pPr>
            <a:lvl4pPr marL="1028974" indent="0" algn="ctr" latinLnBrk="0">
              <a:buNone/>
              <a:defRPr lang="zh-TW">
                <a:solidFill>
                  <a:schemeClr val="tx1">
                    <a:tint val="75000"/>
                  </a:schemeClr>
                </a:solidFill>
              </a:defRPr>
            </a:lvl4pPr>
            <a:lvl5pPr marL="1371966" indent="0" algn="ctr" latinLnBrk="0">
              <a:buNone/>
              <a:defRPr lang="zh-TW">
                <a:solidFill>
                  <a:schemeClr val="tx1">
                    <a:tint val="75000"/>
                  </a:schemeClr>
                </a:solidFill>
              </a:defRPr>
            </a:lvl5pPr>
            <a:lvl6pPr marL="1714957" indent="0" algn="ctr" latinLnBrk="0">
              <a:buNone/>
              <a:defRPr lang="zh-TW">
                <a:solidFill>
                  <a:schemeClr val="tx1">
                    <a:tint val="75000"/>
                  </a:schemeClr>
                </a:solidFill>
              </a:defRPr>
            </a:lvl6pPr>
            <a:lvl7pPr marL="2057949" indent="0" algn="ctr" latinLnBrk="0">
              <a:buNone/>
              <a:defRPr lang="zh-TW">
                <a:solidFill>
                  <a:schemeClr val="tx1">
                    <a:tint val="75000"/>
                  </a:schemeClr>
                </a:solidFill>
              </a:defRPr>
            </a:lvl7pPr>
            <a:lvl8pPr marL="2400940" indent="0" algn="ctr" latinLnBrk="0">
              <a:buNone/>
              <a:defRPr lang="zh-TW">
                <a:solidFill>
                  <a:schemeClr val="tx1">
                    <a:tint val="75000"/>
                  </a:schemeClr>
                </a:solidFill>
              </a:defRPr>
            </a:lvl8pPr>
            <a:lvl9pPr marL="2743932" indent="0" algn="ctr" latinLnBrk="0">
              <a:buNone/>
              <a:defRPr lang="zh-TW">
                <a:solidFill>
                  <a:schemeClr val="tx1">
                    <a:tint val="75000"/>
                  </a:schemeClr>
                </a:solidFill>
              </a:defRPr>
            </a:lvl9pPr>
          </a:lstStyle>
          <a:p>
            <a:r>
              <a:rPr lang="zh-TW" altLang="en-US" smtClean="0"/>
              <a:t>按一下以編輯母片副標題樣式</a:t>
            </a:r>
            <a:endParaRPr lang="zh-TW" dirty="0"/>
          </a:p>
        </p:txBody>
      </p:sp>
      <p:sp>
        <p:nvSpPr>
          <p:cNvPr id="4" name="日期版面配置區 3"/>
          <p:cNvSpPr>
            <a:spLocks noGrp="1"/>
          </p:cNvSpPr>
          <p:nvPr>
            <p:ph type="dt" sz="half" idx="10"/>
          </p:nvPr>
        </p:nvSpPr>
        <p:spPr/>
        <p:txBody>
          <a:bodyPr/>
          <a:lstStyle>
            <a:lvl1pPr latinLnBrk="0">
              <a:defRPr lang="zh-TW">
                <a:solidFill>
                  <a:schemeClr val="bg1"/>
                </a:solidFill>
              </a:defRPr>
            </a:lvl1pPr>
          </a:lstStyle>
          <a:p>
            <a:fld id="{C2C6F8EA-316C-41DE-B9A4-EDCC3A85ED9A}" type="datetimeFigureOut">
              <a:pPr/>
              <a:t>2016/11/4</a:t>
            </a:fld>
            <a:endParaRPr lang="zh-TW"/>
          </a:p>
        </p:txBody>
      </p:sp>
      <p:sp>
        <p:nvSpPr>
          <p:cNvPr id="5" name="頁尾版面配置區 4"/>
          <p:cNvSpPr>
            <a:spLocks noGrp="1"/>
          </p:cNvSpPr>
          <p:nvPr>
            <p:ph type="ftr" sz="quarter" idx="11"/>
          </p:nvPr>
        </p:nvSpPr>
        <p:spPr/>
        <p:txBody>
          <a:bodyPr/>
          <a:lstStyle>
            <a:lvl1pPr latinLnBrk="0">
              <a:defRPr lang="zh-TW">
                <a:solidFill>
                  <a:schemeClr val="bg1"/>
                </a:solidFill>
              </a:defRPr>
            </a:lvl1pPr>
          </a:lstStyle>
          <a:p>
            <a:endParaRPr lang="zh-TW"/>
          </a:p>
        </p:txBody>
      </p:sp>
      <p:sp>
        <p:nvSpPr>
          <p:cNvPr id="6" name="投影片編號版面配置區 5"/>
          <p:cNvSpPr>
            <a:spLocks noGrp="1"/>
          </p:cNvSpPr>
          <p:nvPr>
            <p:ph type="sldNum" sz="quarter" idx="12"/>
          </p:nvPr>
        </p:nvSpPr>
        <p:spPr/>
        <p:txBody>
          <a:bodyPr/>
          <a:lstStyle>
            <a:lvl1pPr latinLnBrk="0">
              <a:defRPr lang="zh-TW">
                <a:solidFill>
                  <a:schemeClr val="bg1"/>
                </a:solidFill>
              </a:defRPr>
            </a:lvl1pPr>
          </a:lstStyle>
          <a:p>
            <a:fld id="{7DC1BBB0-96F0-4077-A278-0F3FB5C104D3}" type="slidenum">
              <a:pPr/>
              <a:t>‹#›</a:t>
            </a:fld>
            <a:endParaRPr lang="zh-TW"/>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直排文字版面配置區 2"/>
          <p:cNvSpPr>
            <a:spLocks noGrp="1"/>
          </p:cNvSpPr>
          <p:nvPr>
            <p:ph type="body" orient="vert" idx="1"/>
          </p:nvPr>
        </p:nvSpPr>
        <p:spPr/>
        <p:txBody>
          <a:bodyPr vert="eaVert"/>
          <a:lstStyle>
            <a:lvl5pPr latinLnBrk="0">
              <a:defRPr lang="zh-TW"/>
            </a:lvl5pPr>
            <a:lvl6pPr latinLnBrk="0">
              <a:defRPr lang="zh-TW"/>
            </a:lvl6pPr>
            <a:lvl7pPr latinLnBrk="0">
              <a:defRPr lang="zh-TW"/>
            </a:lvl7pPr>
            <a:lvl8pPr latinLnBrk="0">
              <a:defRPr lang="zh-TW"/>
            </a:lvl8pPr>
            <a:lvl9pPr latinLnBrk="0">
              <a:defRPr lang="zh-TW"/>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C2C6F8EA-316C-41DE-B9A4-EDCC3A85ED9A}" type="datetimeFigureOut">
              <a:t>2016/11/4</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7DC1BBB0-96F0-4077-A278-0F3FB5C104D3}" type="slidenum">
              <a:t>‹#›</a:t>
            </a:fld>
            <a:endParaRPr lang="zh-TW"/>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矩形 6"/>
          <p:cNvSpPr/>
          <p:nvPr/>
        </p:nvSpPr>
        <p:spPr>
          <a:xfrm>
            <a:off x="8915400"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8" name="矩形 7"/>
          <p:cNvSpPr/>
          <p:nvPr/>
        </p:nvSpPr>
        <p:spPr>
          <a:xfrm>
            <a:off x="462978"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9" name="矩形 8"/>
          <p:cNvSpPr/>
          <p:nvPr/>
        </p:nvSpPr>
        <p:spPr>
          <a:xfrm>
            <a:off x="0" y="0"/>
            <a:ext cx="4572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0" name="矩形 9"/>
          <p:cNvSpPr/>
          <p:nvPr/>
        </p:nvSpPr>
        <p:spPr>
          <a:xfrm>
            <a:off x="462978" y="736219"/>
            <a:ext cx="4572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cxnSp>
        <p:nvCxnSpPr>
          <p:cNvPr id="11" name="直線接點 10"/>
          <p:cNvCxnSpPr/>
          <p:nvPr/>
        </p:nvCxnSpPr>
        <p:spPr bwMode="white">
          <a:xfrm>
            <a:off x="462978" y="7362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white">
          <a:xfrm>
            <a:off x="462978" y="13458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525250" y="934837"/>
            <a:ext cx="336023" cy="220630"/>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68598" tIns="34299" rIns="68598" bIns="34299" numCol="1" anchor="t" anchorCtr="0" compatLnSpc="1">
            <a:prstTxWarp prst="textNoShape">
              <a:avLst/>
            </a:prstTxWarp>
          </a:bodyPr>
          <a:lstStyle/>
          <a:p>
            <a:endParaRPr lang="zh-TW" altLang="en-US" sz="1350"/>
          </a:p>
        </p:txBody>
      </p:sp>
      <p:cxnSp>
        <p:nvCxnSpPr>
          <p:cNvPr id="14" name="直線接點 13"/>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直排標題 1"/>
          <p:cNvSpPr>
            <a:spLocks noGrp="1"/>
          </p:cNvSpPr>
          <p:nvPr>
            <p:ph type="title" orient="vert"/>
          </p:nvPr>
        </p:nvSpPr>
        <p:spPr>
          <a:xfrm>
            <a:off x="7201584" y="685800"/>
            <a:ext cx="1340994" cy="5486400"/>
          </a:xfrm>
        </p:spPr>
        <p:txBody>
          <a:bodyPr vert="eaVert"/>
          <a:lstStyle/>
          <a:p>
            <a:r>
              <a:rPr lang="zh-TW" altLang="en-US" smtClean="0"/>
              <a:t>按一下以編輯母片標題樣式</a:t>
            </a:r>
            <a:endParaRPr lang="zh-TW"/>
          </a:p>
        </p:txBody>
      </p:sp>
      <p:sp>
        <p:nvSpPr>
          <p:cNvPr id="3" name="直排文字版面配置區 2"/>
          <p:cNvSpPr>
            <a:spLocks noGrp="1"/>
          </p:cNvSpPr>
          <p:nvPr>
            <p:ph type="body" orient="vert" idx="1"/>
          </p:nvPr>
        </p:nvSpPr>
        <p:spPr>
          <a:xfrm>
            <a:off x="1199272" y="685800"/>
            <a:ext cx="5887983" cy="54864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C2C6F8EA-316C-41DE-B9A4-EDCC3A85ED9A}" type="datetimeFigureOut">
              <a:t>2016/11/4</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7DC1BBB0-96F0-4077-A278-0F3FB5C104D3}" type="slidenum">
              <a:t>‹#›</a:t>
            </a:fld>
            <a:endParaRPr lang="zh-TW"/>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lnSpc>
                <a:spcPct val="150000"/>
              </a:lnSpc>
              <a:defRPr/>
            </a:lvl1pPr>
          </a:lstStyle>
          <a:p>
            <a:r>
              <a:rPr lang="zh-TW" altLang="en-US" smtClean="0"/>
              <a:t>按一下以編輯母片標題樣式</a:t>
            </a:r>
            <a:endParaRPr lang="zh-TW" dirty="0"/>
          </a:p>
        </p:txBody>
      </p:sp>
      <p:sp>
        <p:nvSpPr>
          <p:cNvPr id="3" name="內容版面配置區 2"/>
          <p:cNvSpPr>
            <a:spLocks noGrp="1"/>
          </p:cNvSpPr>
          <p:nvPr>
            <p:ph idx="1"/>
          </p:nvPr>
        </p:nvSpPr>
        <p:spPr/>
        <p:txBody>
          <a:bodyPr/>
          <a:lstStyle>
            <a:lvl1pPr>
              <a:lnSpc>
                <a:spcPct val="150000"/>
              </a:lnSpc>
              <a:defRPr/>
            </a:lvl1pPr>
            <a:lvl2pPr>
              <a:lnSpc>
                <a:spcPct val="150000"/>
              </a:lnSpc>
              <a:defRPr/>
            </a:lvl2pPr>
            <a:lvl3pPr>
              <a:lnSpc>
                <a:spcPct val="150000"/>
              </a:lnSpc>
              <a:defRPr/>
            </a:lvl3pPr>
            <a:lvl4pPr>
              <a:lnSpc>
                <a:spcPct val="150000"/>
              </a:lnSpc>
              <a:defRPr/>
            </a:lvl4pPr>
            <a:lvl5pPr latinLnBrk="0">
              <a:lnSpc>
                <a:spcPct val="150000"/>
              </a:lnSpc>
              <a:defRPr lang="zh-TW"/>
            </a:lvl5pPr>
            <a:lvl6pPr latinLnBrk="0">
              <a:defRPr lang="zh-TW"/>
            </a:lvl6pPr>
            <a:lvl7pPr latinLnBrk="0">
              <a:defRPr lang="zh-TW"/>
            </a:lvl7pPr>
            <a:lvl8pPr latinLnBrk="0">
              <a:defRPr lang="zh-TW"/>
            </a:lvl8pPr>
            <a:lvl9pPr latinLnBrk="0">
              <a:defRPr lang="zh-TW"/>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4" name="日期版面配置區 3"/>
          <p:cNvSpPr>
            <a:spLocks noGrp="1"/>
          </p:cNvSpPr>
          <p:nvPr>
            <p:ph type="dt" sz="half" idx="10"/>
          </p:nvPr>
        </p:nvSpPr>
        <p:spPr/>
        <p:txBody>
          <a:bodyPr/>
          <a:lstStyle/>
          <a:p>
            <a:fld id="{C2C6F8EA-316C-41DE-B9A4-EDCC3A85ED9A}" type="datetimeFigureOut">
              <a:t>2016/11/4</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7DC1BBB0-96F0-4077-A278-0F3FB5C104D3}" type="slidenum">
              <a:t>‹#›</a:t>
            </a:fld>
            <a:endParaRPr lang="zh-TW"/>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19" name="矩形 18"/>
          <p:cNvSpPr/>
          <p:nvPr/>
        </p:nvSpPr>
        <p:spPr>
          <a:xfrm>
            <a:off x="8686800"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0" name="矩形 19"/>
          <p:cNvSpPr/>
          <p:nvPr/>
        </p:nvSpPr>
        <p:spPr>
          <a:xfrm>
            <a:off x="8458200" y="5638800"/>
            <a:ext cx="2286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4" name="矩形 23"/>
          <p:cNvSpPr/>
          <p:nvPr/>
        </p:nvSpPr>
        <p:spPr>
          <a:xfrm>
            <a:off x="912353"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1" name="矩形 20"/>
          <p:cNvSpPr/>
          <p:nvPr/>
        </p:nvSpPr>
        <p:spPr>
          <a:xfrm>
            <a:off x="0" y="5638800"/>
            <a:ext cx="9144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22" name="直線接點 21"/>
          <p:cNvCxnSpPr/>
          <p:nvPr/>
        </p:nvCxnSpPr>
        <p:spPr bwMode="white">
          <a:xfrm>
            <a:off x="8682231"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 y="5643132"/>
            <a:ext cx="9123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8" name="Pi"/>
          <p:cNvSpPr>
            <a:spLocks/>
          </p:cNvSpPr>
          <p:nvPr/>
        </p:nvSpPr>
        <p:spPr bwMode="white">
          <a:xfrm>
            <a:off x="207401" y="6032500"/>
            <a:ext cx="445008"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91448" tIns="45724" rIns="91448" bIns="45724" numCol="1" anchor="t" anchorCtr="0" compatLnSpc="1">
            <a:prstTxWarp prst="textNoShape">
              <a:avLst/>
            </a:prstTxWarp>
          </a:bodyPr>
          <a:lstStyle/>
          <a:p>
            <a:endParaRPr lang="zh-TW" altLang="en-US" sz="1350"/>
          </a:p>
        </p:txBody>
      </p:sp>
      <p:cxnSp>
        <p:nvCxnSpPr>
          <p:cNvPr id="23" name="直線接點 22"/>
          <p:cNvCxnSpPr/>
          <p:nvPr/>
        </p:nvCxnSpPr>
        <p:spPr bwMode="white">
          <a:xfrm>
            <a:off x="9123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8686800" y="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7" name="矩形 26"/>
          <p:cNvSpPr/>
          <p:nvPr/>
        </p:nvSpPr>
        <p:spPr>
          <a:xfrm>
            <a:off x="8458200" y="0"/>
            <a:ext cx="2286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8" name="矩形 27"/>
          <p:cNvSpPr/>
          <p:nvPr/>
        </p:nvSpPr>
        <p:spPr>
          <a:xfrm>
            <a:off x="914401" y="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9" name="矩形 28"/>
          <p:cNvSpPr/>
          <p:nvPr/>
        </p:nvSpPr>
        <p:spPr>
          <a:xfrm>
            <a:off x="-1" y="0"/>
            <a:ext cx="914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30" name="矩形 29"/>
          <p:cNvSpPr/>
          <p:nvPr/>
        </p:nvSpPr>
        <p:spPr>
          <a:xfrm>
            <a:off x="0" y="0"/>
            <a:ext cx="9144000"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31" name="直線接點 30"/>
          <p:cNvCxnSpPr/>
          <p:nvPr/>
        </p:nvCxnSpPr>
        <p:spPr bwMode="white">
          <a:xfrm>
            <a:off x="868223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0"/>
            <a:ext cx="9123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33" name="直線接點 32"/>
          <p:cNvCxnSpPr/>
          <p:nvPr/>
        </p:nvCxnSpPr>
        <p:spPr bwMode="white">
          <a:xfrm>
            <a:off x="91440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日期版面配置區 3"/>
          <p:cNvSpPr>
            <a:spLocks noGrp="1"/>
          </p:cNvSpPr>
          <p:nvPr>
            <p:ph type="dt" sz="half" idx="10"/>
          </p:nvPr>
        </p:nvSpPr>
        <p:spPr/>
        <p:txBody>
          <a:bodyPr/>
          <a:lstStyle>
            <a:lvl1pPr latinLnBrk="0">
              <a:defRPr lang="zh-TW">
                <a:solidFill>
                  <a:schemeClr val="bg1"/>
                </a:solidFill>
              </a:defRPr>
            </a:lvl1pPr>
          </a:lstStyle>
          <a:p>
            <a:fld id="{C2C6F8EA-316C-41DE-B9A4-EDCC3A85ED9A}" type="datetimeFigureOut">
              <a:pPr/>
              <a:t>2016/11/4</a:t>
            </a:fld>
            <a:endParaRPr lang="zh-TW"/>
          </a:p>
        </p:txBody>
      </p:sp>
      <p:sp>
        <p:nvSpPr>
          <p:cNvPr id="5" name="頁尾版面配置區 4"/>
          <p:cNvSpPr>
            <a:spLocks noGrp="1"/>
          </p:cNvSpPr>
          <p:nvPr>
            <p:ph type="ftr" sz="quarter" idx="11"/>
          </p:nvPr>
        </p:nvSpPr>
        <p:spPr/>
        <p:txBody>
          <a:bodyPr/>
          <a:lstStyle>
            <a:lvl1pPr latinLnBrk="0">
              <a:defRPr lang="zh-TW">
                <a:solidFill>
                  <a:schemeClr val="bg1"/>
                </a:solidFill>
              </a:defRPr>
            </a:lvl1pPr>
          </a:lstStyle>
          <a:p>
            <a:endParaRPr lang="zh-TW"/>
          </a:p>
        </p:txBody>
      </p:sp>
      <p:sp>
        <p:nvSpPr>
          <p:cNvPr id="6" name="投影片編號版面配置區 5"/>
          <p:cNvSpPr>
            <a:spLocks noGrp="1"/>
          </p:cNvSpPr>
          <p:nvPr>
            <p:ph type="sldNum" sz="quarter" idx="12"/>
          </p:nvPr>
        </p:nvSpPr>
        <p:spPr/>
        <p:txBody>
          <a:bodyPr/>
          <a:lstStyle>
            <a:lvl1pPr latinLnBrk="0">
              <a:defRPr lang="zh-TW">
                <a:solidFill>
                  <a:schemeClr val="bg1"/>
                </a:solidFill>
              </a:defRPr>
            </a:lvl1pPr>
          </a:lstStyle>
          <a:p>
            <a:fld id="{7DC1BBB0-96F0-4077-A278-0F3FB5C104D3}" type="slidenum">
              <a:pPr/>
              <a:t>‹#›</a:t>
            </a:fld>
            <a:endParaRPr lang="zh-TW"/>
          </a:p>
        </p:txBody>
      </p:sp>
      <p:sp>
        <p:nvSpPr>
          <p:cNvPr id="2" name="標題 1"/>
          <p:cNvSpPr>
            <a:spLocks noGrp="1"/>
          </p:cNvSpPr>
          <p:nvPr>
            <p:ph type="title"/>
          </p:nvPr>
        </p:nvSpPr>
        <p:spPr>
          <a:xfrm>
            <a:off x="1199272" y="1600201"/>
            <a:ext cx="6214072" cy="2654064"/>
          </a:xfrm>
        </p:spPr>
        <p:txBody>
          <a:bodyPr anchor="b">
            <a:normAutofit/>
          </a:bodyPr>
          <a:lstStyle>
            <a:lvl1pPr algn="l" latinLnBrk="0">
              <a:defRPr lang="zh-TW" sz="4051" b="0" cap="none" baseline="0"/>
            </a:lvl1pPr>
          </a:lstStyle>
          <a:p>
            <a:r>
              <a:rPr lang="zh-TW" altLang="en-US" smtClean="0"/>
              <a:t>按一下以編輯母片標題樣式</a:t>
            </a:r>
            <a:endParaRPr lang="zh-TW" dirty="0"/>
          </a:p>
        </p:txBody>
      </p:sp>
      <p:sp>
        <p:nvSpPr>
          <p:cNvPr id="3" name="文字版面配置區 2"/>
          <p:cNvSpPr>
            <a:spLocks noGrp="1"/>
          </p:cNvSpPr>
          <p:nvPr>
            <p:ph type="body" idx="1"/>
          </p:nvPr>
        </p:nvSpPr>
        <p:spPr>
          <a:xfrm>
            <a:off x="1199273" y="4259999"/>
            <a:ext cx="5449886" cy="1150203"/>
          </a:xfrm>
        </p:spPr>
        <p:txBody>
          <a:bodyPr anchor="t">
            <a:normAutofit/>
          </a:bodyPr>
          <a:lstStyle>
            <a:lvl1pPr marL="0" indent="0" latinLnBrk="0">
              <a:spcBef>
                <a:spcPts val="0"/>
              </a:spcBef>
              <a:buNone/>
              <a:defRPr lang="zh-TW" sz="2401">
                <a:solidFill>
                  <a:schemeClr val="tx1"/>
                </a:solidFill>
              </a:defRPr>
            </a:lvl1pPr>
            <a:lvl2pPr marL="342991" indent="0" latinLnBrk="0">
              <a:buNone/>
              <a:defRPr lang="zh-TW" sz="1350">
                <a:solidFill>
                  <a:schemeClr val="tx1">
                    <a:tint val="75000"/>
                  </a:schemeClr>
                </a:solidFill>
              </a:defRPr>
            </a:lvl2pPr>
            <a:lvl3pPr marL="685983" indent="0" latinLnBrk="0">
              <a:buNone/>
              <a:defRPr lang="zh-TW" sz="1200">
                <a:solidFill>
                  <a:schemeClr val="tx1">
                    <a:tint val="75000"/>
                  </a:schemeClr>
                </a:solidFill>
              </a:defRPr>
            </a:lvl3pPr>
            <a:lvl4pPr marL="1028974" indent="0" latinLnBrk="0">
              <a:buNone/>
              <a:defRPr lang="zh-TW" sz="1050">
                <a:solidFill>
                  <a:schemeClr val="tx1">
                    <a:tint val="75000"/>
                  </a:schemeClr>
                </a:solidFill>
              </a:defRPr>
            </a:lvl4pPr>
            <a:lvl5pPr marL="1371966" indent="0" latinLnBrk="0">
              <a:buNone/>
              <a:defRPr lang="zh-TW" sz="1050">
                <a:solidFill>
                  <a:schemeClr val="tx1">
                    <a:tint val="75000"/>
                  </a:schemeClr>
                </a:solidFill>
              </a:defRPr>
            </a:lvl5pPr>
            <a:lvl6pPr marL="1714957" indent="0" latinLnBrk="0">
              <a:buNone/>
              <a:defRPr lang="zh-TW" sz="1050">
                <a:solidFill>
                  <a:schemeClr val="tx1">
                    <a:tint val="75000"/>
                  </a:schemeClr>
                </a:solidFill>
              </a:defRPr>
            </a:lvl6pPr>
            <a:lvl7pPr marL="2057949" indent="0" latinLnBrk="0">
              <a:buNone/>
              <a:defRPr lang="zh-TW" sz="1050">
                <a:solidFill>
                  <a:schemeClr val="tx1">
                    <a:tint val="75000"/>
                  </a:schemeClr>
                </a:solidFill>
              </a:defRPr>
            </a:lvl7pPr>
            <a:lvl8pPr marL="2400940" indent="0" latinLnBrk="0">
              <a:buNone/>
              <a:defRPr lang="zh-TW" sz="1050">
                <a:solidFill>
                  <a:schemeClr val="tx1">
                    <a:tint val="75000"/>
                  </a:schemeClr>
                </a:solidFill>
              </a:defRPr>
            </a:lvl8pPr>
            <a:lvl9pPr marL="2743932" indent="0" latinLnBrk="0">
              <a:buNone/>
              <a:defRPr lang="zh-TW" sz="1050">
                <a:solidFill>
                  <a:schemeClr val="tx1">
                    <a:tint val="75000"/>
                  </a:schemeClr>
                </a:solidFill>
              </a:defRPr>
            </a:lvl9pPr>
          </a:lstStyle>
          <a:p>
            <a:pPr lvl="0"/>
            <a:r>
              <a:rPr lang="zh-TW" altLang="en-US" smtClean="0"/>
              <a:t>按一下以編輯母片文字樣式</a:t>
            </a:r>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lnSpc>
                <a:spcPct val="150000"/>
              </a:lnSpc>
              <a:defRPr/>
            </a:lvl1pPr>
          </a:lstStyle>
          <a:p>
            <a:r>
              <a:rPr lang="zh-TW" altLang="en-US" smtClean="0"/>
              <a:t>按一下以編輯母片標題樣式</a:t>
            </a:r>
            <a:endParaRPr lang="zh-TW" dirty="0"/>
          </a:p>
        </p:txBody>
      </p:sp>
      <p:sp>
        <p:nvSpPr>
          <p:cNvPr id="3" name="內容版面配置區 2"/>
          <p:cNvSpPr>
            <a:spLocks noGrp="1"/>
          </p:cNvSpPr>
          <p:nvPr>
            <p:ph sz="half" idx="1"/>
          </p:nvPr>
        </p:nvSpPr>
        <p:spPr>
          <a:xfrm>
            <a:off x="1195388" y="1600200"/>
            <a:ext cx="3611880" cy="4572000"/>
          </a:xfrm>
        </p:spPr>
        <p:txBody>
          <a:bodyPr/>
          <a:lstStyle>
            <a:lvl1pPr latinLnBrk="0">
              <a:lnSpc>
                <a:spcPct val="150000"/>
              </a:lnSpc>
              <a:defRPr lang="zh-TW" sz="2101"/>
            </a:lvl1pPr>
            <a:lvl2pPr latinLnBrk="0">
              <a:lnSpc>
                <a:spcPct val="150000"/>
              </a:lnSpc>
              <a:defRPr lang="zh-TW" sz="1800"/>
            </a:lvl2pPr>
            <a:lvl3pPr latinLnBrk="0">
              <a:lnSpc>
                <a:spcPct val="150000"/>
              </a:lnSpc>
              <a:defRPr lang="zh-TW" sz="1500"/>
            </a:lvl3pPr>
            <a:lvl4pPr latinLnBrk="0">
              <a:lnSpc>
                <a:spcPct val="150000"/>
              </a:lnSpc>
              <a:defRPr lang="zh-TW" sz="1350"/>
            </a:lvl4pPr>
            <a:lvl5pPr latinLnBrk="0">
              <a:lnSpc>
                <a:spcPct val="150000"/>
              </a:lnSpc>
              <a:defRPr lang="zh-TW" sz="1350"/>
            </a:lvl5pPr>
            <a:lvl6pPr latinLnBrk="0">
              <a:defRPr lang="zh-TW" sz="1350"/>
            </a:lvl6pPr>
            <a:lvl7pPr latinLnBrk="0">
              <a:defRPr lang="zh-TW" sz="1350"/>
            </a:lvl7pPr>
            <a:lvl8pPr latinLnBrk="0">
              <a:defRPr lang="zh-TW" sz="1350"/>
            </a:lvl8pPr>
            <a:lvl9pPr latinLnBrk="0">
              <a:defRPr lang="zh-TW" sz="135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4" name="內容版面配置區 3"/>
          <p:cNvSpPr>
            <a:spLocks noGrp="1"/>
          </p:cNvSpPr>
          <p:nvPr>
            <p:ph sz="half" idx="2"/>
          </p:nvPr>
        </p:nvSpPr>
        <p:spPr>
          <a:xfrm>
            <a:off x="4922520" y="1600200"/>
            <a:ext cx="3611880" cy="4572000"/>
          </a:xfrm>
        </p:spPr>
        <p:txBody>
          <a:bodyPr/>
          <a:lstStyle>
            <a:lvl1pPr latinLnBrk="0">
              <a:lnSpc>
                <a:spcPct val="150000"/>
              </a:lnSpc>
              <a:defRPr lang="zh-TW" sz="2101"/>
            </a:lvl1pPr>
            <a:lvl2pPr latinLnBrk="0">
              <a:lnSpc>
                <a:spcPct val="150000"/>
              </a:lnSpc>
              <a:defRPr lang="zh-TW" sz="1800"/>
            </a:lvl2pPr>
            <a:lvl3pPr latinLnBrk="0">
              <a:lnSpc>
                <a:spcPct val="150000"/>
              </a:lnSpc>
              <a:defRPr lang="zh-TW" sz="1500"/>
            </a:lvl3pPr>
            <a:lvl4pPr latinLnBrk="0">
              <a:lnSpc>
                <a:spcPct val="150000"/>
              </a:lnSpc>
              <a:defRPr lang="zh-TW" sz="1350"/>
            </a:lvl4pPr>
            <a:lvl5pPr latinLnBrk="0">
              <a:lnSpc>
                <a:spcPct val="150000"/>
              </a:lnSpc>
              <a:defRPr lang="zh-TW" sz="1350"/>
            </a:lvl5pPr>
            <a:lvl6pPr latinLnBrk="0">
              <a:defRPr lang="zh-TW" sz="1350" baseline="0"/>
            </a:lvl6pPr>
            <a:lvl7pPr latinLnBrk="0">
              <a:defRPr lang="zh-TW" sz="1350" baseline="0"/>
            </a:lvl7pPr>
            <a:lvl8pPr latinLnBrk="0">
              <a:defRPr lang="zh-TW" sz="1350" baseline="0"/>
            </a:lvl8pPr>
            <a:lvl9pPr latinLnBrk="0">
              <a:defRPr lang="zh-TW" sz="135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5" name="日期版面配置區 4"/>
          <p:cNvSpPr>
            <a:spLocks noGrp="1"/>
          </p:cNvSpPr>
          <p:nvPr>
            <p:ph type="dt" sz="half" idx="10"/>
          </p:nvPr>
        </p:nvSpPr>
        <p:spPr/>
        <p:txBody>
          <a:bodyPr/>
          <a:lstStyle>
            <a:lvl1pPr>
              <a:lnSpc>
                <a:spcPct val="150000"/>
              </a:lnSpc>
              <a:defRPr/>
            </a:lvl1pPr>
          </a:lstStyle>
          <a:p>
            <a:fld id="{C2C6F8EA-316C-41DE-B9A4-EDCC3A85ED9A}" type="datetimeFigureOut">
              <a:rPr lang="en-US" altLang="zh-TW" smtClean="0"/>
              <a:pPr/>
              <a:t>11/4/2016</a:t>
            </a:fld>
            <a:endParaRPr lang="zh-TW" altLang="en-US"/>
          </a:p>
        </p:txBody>
      </p:sp>
      <p:sp>
        <p:nvSpPr>
          <p:cNvPr id="6" name="頁尾版面配置區 5"/>
          <p:cNvSpPr>
            <a:spLocks noGrp="1"/>
          </p:cNvSpPr>
          <p:nvPr>
            <p:ph type="ftr" sz="quarter" idx="11"/>
          </p:nvPr>
        </p:nvSpPr>
        <p:spPr/>
        <p:txBody>
          <a:bodyPr/>
          <a:lstStyle>
            <a:lvl1pPr>
              <a:lnSpc>
                <a:spcPct val="150000"/>
              </a:lnSpc>
              <a:defRPr/>
            </a:lvl1pPr>
          </a:lstStyle>
          <a:p>
            <a:endParaRPr lang="zh-TW" altLang="en-US"/>
          </a:p>
        </p:txBody>
      </p:sp>
      <p:sp>
        <p:nvSpPr>
          <p:cNvPr id="7" name="投影片編號版面配置區 6"/>
          <p:cNvSpPr>
            <a:spLocks noGrp="1"/>
          </p:cNvSpPr>
          <p:nvPr>
            <p:ph type="sldNum" sz="quarter" idx="12"/>
          </p:nvPr>
        </p:nvSpPr>
        <p:spPr/>
        <p:txBody>
          <a:bodyPr/>
          <a:lstStyle>
            <a:lvl1pPr>
              <a:lnSpc>
                <a:spcPct val="150000"/>
              </a:lnSpc>
              <a:defRPr/>
            </a:lvl1pPr>
          </a:lstStyle>
          <a:p>
            <a:fld id="{7DC1BBB0-96F0-4077-A278-0F3FB5C104D3}" type="slidenum">
              <a:rPr lang="en-US" altLang="zh-TW" smtClean="0"/>
              <a:pPr/>
              <a:t>‹#›</a:t>
            </a:fld>
            <a:endParaRPr lang="en-US" altLang="zh-TW"/>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1195389" y="177803"/>
            <a:ext cx="7339012" cy="1239837"/>
          </a:xfrm>
        </p:spPr>
        <p:txBody>
          <a:bodyPr/>
          <a:lstStyle>
            <a:lvl1pPr latinLnBrk="0">
              <a:lnSpc>
                <a:spcPct val="150000"/>
              </a:lnSpc>
              <a:defRPr lang="zh-TW"/>
            </a:lvl1pPr>
          </a:lstStyle>
          <a:p>
            <a:r>
              <a:rPr lang="zh-TW" altLang="en-US" smtClean="0"/>
              <a:t>按一下以編輯母片標題樣式</a:t>
            </a:r>
            <a:endParaRPr lang="zh-TW"/>
          </a:p>
        </p:txBody>
      </p:sp>
      <p:sp>
        <p:nvSpPr>
          <p:cNvPr id="3" name="文字版面配置區 2"/>
          <p:cNvSpPr>
            <a:spLocks noGrp="1"/>
          </p:cNvSpPr>
          <p:nvPr>
            <p:ph type="body" idx="1"/>
          </p:nvPr>
        </p:nvSpPr>
        <p:spPr>
          <a:xfrm>
            <a:off x="1195390" y="1499616"/>
            <a:ext cx="3615107" cy="938784"/>
          </a:xfrm>
        </p:spPr>
        <p:txBody>
          <a:bodyPr anchor="b">
            <a:noAutofit/>
          </a:bodyPr>
          <a:lstStyle>
            <a:lvl1pPr marL="0" indent="0" latinLnBrk="0">
              <a:lnSpc>
                <a:spcPct val="150000"/>
              </a:lnSpc>
              <a:spcBef>
                <a:spcPts val="0"/>
              </a:spcBef>
              <a:buNone/>
              <a:defRPr lang="zh-TW" sz="1800" b="0" cap="all" baseline="0"/>
            </a:lvl1pPr>
            <a:lvl2pPr marL="342991" indent="0" latinLnBrk="0">
              <a:buNone/>
              <a:defRPr lang="zh-TW" sz="1500" b="1"/>
            </a:lvl2pPr>
            <a:lvl3pPr marL="685983" indent="0" latinLnBrk="0">
              <a:buNone/>
              <a:defRPr lang="zh-TW" sz="1350" b="1"/>
            </a:lvl3pPr>
            <a:lvl4pPr marL="1028974" indent="0" latinLnBrk="0">
              <a:buNone/>
              <a:defRPr lang="zh-TW" sz="1200" b="1"/>
            </a:lvl4pPr>
            <a:lvl5pPr marL="1371966" indent="0" latinLnBrk="0">
              <a:buNone/>
              <a:defRPr lang="zh-TW" sz="1200" b="1"/>
            </a:lvl5pPr>
            <a:lvl6pPr marL="1714957" indent="0" latinLnBrk="0">
              <a:buNone/>
              <a:defRPr lang="zh-TW" sz="1200" b="1"/>
            </a:lvl6pPr>
            <a:lvl7pPr marL="2057949" indent="0" latinLnBrk="0">
              <a:buNone/>
              <a:defRPr lang="zh-TW" sz="1200" b="1"/>
            </a:lvl7pPr>
            <a:lvl8pPr marL="2400940" indent="0" latinLnBrk="0">
              <a:buNone/>
              <a:defRPr lang="zh-TW" sz="1200" b="1"/>
            </a:lvl8pPr>
            <a:lvl9pPr marL="2743932" indent="0" latinLnBrk="0">
              <a:buNone/>
              <a:defRPr lang="zh-TW" sz="1200" b="1"/>
            </a:lvl9pPr>
          </a:lstStyle>
          <a:p>
            <a:pPr lvl="0"/>
            <a:r>
              <a:rPr lang="zh-TW" altLang="en-US" smtClean="0"/>
              <a:t>按一下以編輯母片文字樣式</a:t>
            </a:r>
          </a:p>
        </p:txBody>
      </p:sp>
      <p:sp>
        <p:nvSpPr>
          <p:cNvPr id="4" name="內容版面配置區 3"/>
          <p:cNvSpPr>
            <a:spLocks noGrp="1"/>
          </p:cNvSpPr>
          <p:nvPr>
            <p:ph sz="half" idx="2"/>
          </p:nvPr>
        </p:nvSpPr>
        <p:spPr>
          <a:xfrm>
            <a:off x="1195388" y="2514709"/>
            <a:ext cx="3611880" cy="3657493"/>
          </a:xfrm>
        </p:spPr>
        <p:txBody>
          <a:bodyPr>
            <a:normAutofit/>
          </a:bodyPr>
          <a:lstStyle>
            <a:lvl1pPr latinLnBrk="0">
              <a:lnSpc>
                <a:spcPct val="150000"/>
              </a:lnSpc>
              <a:defRPr lang="zh-TW" sz="1800"/>
            </a:lvl1pPr>
            <a:lvl2pPr latinLnBrk="0">
              <a:lnSpc>
                <a:spcPct val="150000"/>
              </a:lnSpc>
              <a:defRPr lang="zh-TW" sz="1500"/>
            </a:lvl2pPr>
            <a:lvl3pPr latinLnBrk="0">
              <a:lnSpc>
                <a:spcPct val="150000"/>
              </a:lnSpc>
              <a:defRPr lang="zh-TW" sz="1350"/>
            </a:lvl3pPr>
            <a:lvl4pPr latinLnBrk="0">
              <a:lnSpc>
                <a:spcPct val="150000"/>
              </a:lnSpc>
              <a:defRPr lang="zh-TW" sz="1200"/>
            </a:lvl4pPr>
            <a:lvl5pPr latinLnBrk="0">
              <a:lnSpc>
                <a:spcPct val="150000"/>
              </a:lnSpc>
              <a:defRPr lang="zh-TW" sz="1200"/>
            </a:lvl5pPr>
            <a:lvl6pPr latinLnBrk="0">
              <a:defRPr lang="zh-TW" sz="1200"/>
            </a:lvl6pPr>
            <a:lvl7pPr latinLnBrk="0">
              <a:defRPr lang="zh-TW" sz="1200"/>
            </a:lvl7pPr>
            <a:lvl8pPr latinLnBrk="0">
              <a:defRPr lang="zh-TW" sz="1200" baseline="0"/>
            </a:lvl8pPr>
            <a:lvl9pPr latinLnBrk="0">
              <a:defRPr lang="zh-TW" sz="120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5" name="文字版面配置區 4"/>
          <p:cNvSpPr>
            <a:spLocks noGrp="1"/>
          </p:cNvSpPr>
          <p:nvPr>
            <p:ph type="body" sz="quarter" idx="3"/>
          </p:nvPr>
        </p:nvSpPr>
        <p:spPr>
          <a:xfrm>
            <a:off x="4919294" y="1499616"/>
            <a:ext cx="3615107" cy="938784"/>
          </a:xfrm>
        </p:spPr>
        <p:txBody>
          <a:bodyPr anchor="b">
            <a:noAutofit/>
          </a:bodyPr>
          <a:lstStyle>
            <a:lvl1pPr marL="0" indent="0" latinLnBrk="0">
              <a:lnSpc>
                <a:spcPct val="150000"/>
              </a:lnSpc>
              <a:spcBef>
                <a:spcPts val="0"/>
              </a:spcBef>
              <a:buNone/>
              <a:defRPr lang="zh-TW" sz="1800" b="0" cap="all" baseline="0"/>
            </a:lvl1pPr>
            <a:lvl2pPr marL="342991" indent="0" latinLnBrk="0">
              <a:buNone/>
              <a:defRPr lang="zh-TW" sz="1500" b="1"/>
            </a:lvl2pPr>
            <a:lvl3pPr marL="685983" indent="0" latinLnBrk="0">
              <a:buNone/>
              <a:defRPr lang="zh-TW" sz="1350" b="1"/>
            </a:lvl3pPr>
            <a:lvl4pPr marL="1028974" indent="0" latinLnBrk="0">
              <a:buNone/>
              <a:defRPr lang="zh-TW" sz="1200" b="1"/>
            </a:lvl4pPr>
            <a:lvl5pPr marL="1371966" indent="0" latinLnBrk="0">
              <a:buNone/>
              <a:defRPr lang="zh-TW" sz="1200" b="1"/>
            </a:lvl5pPr>
            <a:lvl6pPr marL="1714957" indent="0" latinLnBrk="0">
              <a:buNone/>
              <a:defRPr lang="zh-TW" sz="1200" b="1"/>
            </a:lvl6pPr>
            <a:lvl7pPr marL="2057949" indent="0" latinLnBrk="0">
              <a:buNone/>
              <a:defRPr lang="zh-TW" sz="1200" b="1"/>
            </a:lvl7pPr>
            <a:lvl8pPr marL="2400940" indent="0" latinLnBrk="0">
              <a:buNone/>
              <a:defRPr lang="zh-TW" sz="1200" b="1"/>
            </a:lvl8pPr>
            <a:lvl9pPr marL="2743932" indent="0" latinLnBrk="0">
              <a:buNone/>
              <a:defRPr lang="zh-TW" sz="1200" b="1"/>
            </a:lvl9pPr>
          </a:lstStyle>
          <a:p>
            <a:pPr lvl="0"/>
            <a:r>
              <a:rPr lang="zh-TW" altLang="en-US" smtClean="0"/>
              <a:t>按一下以編輯母片文字樣式</a:t>
            </a:r>
          </a:p>
        </p:txBody>
      </p:sp>
      <p:sp>
        <p:nvSpPr>
          <p:cNvPr id="6" name="內容版面配置區 5"/>
          <p:cNvSpPr>
            <a:spLocks noGrp="1"/>
          </p:cNvSpPr>
          <p:nvPr>
            <p:ph sz="quarter" idx="4"/>
          </p:nvPr>
        </p:nvSpPr>
        <p:spPr>
          <a:xfrm>
            <a:off x="4919294" y="2514600"/>
            <a:ext cx="3615107" cy="3655568"/>
          </a:xfrm>
        </p:spPr>
        <p:txBody>
          <a:bodyPr>
            <a:normAutofit/>
          </a:bodyPr>
          <a:lstStyle>
            <a:lvl1pPr latinLnBrk="0">
              <a:lnSpc>
                <a:spcPct val="150000"/>
              </a:lnSpc>
              <a:defRPr lang="zh-TW" sz="1800"/>
            </a:lvl1pPr>
            <a:lvl2pPr latinLnBrk="0">
              <a:lnSpc>
                <a:spcPct val="150000"/>
              </a:lnSpc>
              <a:defRPr lang="zh-TW" sz="1500"/>
            </a:lvl2pPr>
            <a:lvl3pPr latinLnBrk="0">
              <a:lnSpc>
                <a:spcPct val="150000"/>
              </a:lnSpc>
              <a:defRPr lang="zh-TW" sz="1350"/>
            </a:lvl3pPr>
            <a:lvl4pPr latinLnBrk="0">
              <a:lnSpc>
                <a:spcPct val="150000"/>
              </a:lnSpc>
              <a:defRPr lang="zh-TW" sz="1200"/>
            </a:lvl4pPr>
            <a:lvl5pPr latinLnBrk="0">
              <a:lnSpc>
                <a:spcPct val="150000"/>
              </a:lnSpc>
              <a:defRPr lang="zh-TW" sz="1200"/>
            </a:lvl5pPr>
            <a:lvl6pPr latinLnBrk="0">
              <a:defRPr lang="zh-TW" sz="1200"/>
            </a:lvl6pPr>
            <a:lvl7pPr latinLnBrk="0">
              <a:defRPr lang="zh-TW" sz="1200"/>
            </a:lvl7pPr>
            <a:lvl8pPr latinLnBrk="0">
              <a:defRPr lang="zh-TW" sz="1200"/>
            </a:lvl8pPr>
            <a:lvl9pPr latinLnBrk="0">
              <a:defRPr lang="zh-TW" sz="12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7" name="日期版面配置區 6"/>
          <p:cNvSpPr>
            <a:spLocks noGrp="1"/>
          </p:cNvSpPr>
          <p:nvPr>
            <p:ph type="dt" sz="half" idx="10"/>
          </p:nvPr>
        </p:nvSpPr>
        <p:spPr/>
        <p:txBody>
          <a:bodyPr/>
          <a:lstStyle>
            <a:lvl1pPr>
              <a:lnSpc>
                <a:spcPct val="150000"/>
              </a:lnSpc>
              <a:defRPr/>
            </a:lvl1pPr>
          </a:lstStyle>
          <a:p>
            <a:fld id="{C2C6F8EA-316C-41DE-B9A4-EDCC3A85ED9A}" type="datetimeFigureOut">
              <a:rPr lang="en-US" altLang="zh-TW" smtClean="0"/>
              <a:pPr/>
              <a:t>11/4/2016</a:t>
            </a:fld>
            <a:endParaRPr lang="zh-TW" altLang="en-US"/>
          </a:p>
        </p:txBody>
      </p:sp>
      <p:sp>
        <p:nvSpPr>
          <p:cNvPr id="8" name="頁尾版面配置區 7"/>
          <p:cNvSpPr>
            <a:spLocks noGrp="1"/>
          </p:cNvSpPr>
          <p:nvPr>
            <p:ph type="ftr" sz="quarter" idx="11"/>
          </p:nvPr>
        </p:nvSpPr>
        <p:spPr/>
        <p:txBody>
          <a:bodyPr/>
          <a:lstStyle>
            <a:lvl1pPr>
              <a:lnSpc>
                <a:spcPct val="150000"/>
              </a:lnSpc>
              <a:defRPr/>
            </a:lvl1pPr>
          </a:lstStyle>
          <a:p>
            <a:endParaRPr lang="zh-TW" altLang="en-US"/>
          </a:p>
        </p:txBody>
      </p:sp>
      <p:sp>
        <p:nvSpPr>
          <p:cNvPr id="9" name="投影片編號版面配置區 8"/>
          <p:cNvSpPr>
            <a:spLocks noGrp="1"/>
          </p:cNvSpPr>
          <p:nvPr>
            <p:ph type="sldNum" sz="quarter" idx="12"/>
          </p:nvPr>
        </p:nvSpPr>
        <p:spPr/>
        <p:txBody>
          <a:bodyPr/>
          <a:lstStyle>
            <a:lvl1pPr>
              <a:lnSpc>
                <a:spcPct val="150000"/>
              </a:lnSpc>
              <a:defRPr/>
            </a:lvl1pPr>
          </a:lstStyle>
          <a:p>
            <a:fld id="{7DC1BBB0-96F0-4077-A278-0F3FB5C104D3}" type="slidenum">
              <a:rPr lang="en-US" altLang="zh-TW" smtClean="0"/>
              <a:pPr/>
              <a:t>‹#›</a:t>
            </a:fld>
            <a:endParaRPr lang="en-US" altLang="zh-TW"/>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dirty="0"/>
          </a:p>
        </p:txBody>
      </p:sp>
      <p:sp>
        <p:nvSpPr>
          <p:cNvPr id="3" name="日期版面配置區 2"/>
          <p:cNvSpPr>
            <a:spLocks noGrp="1"/>
          </p:cNvSpPr>
          <p:nvPr>
            <p:ph type="dt" sz="half" idx="10"/>
          </p:nvPr>
        </p:nvSpPr>
        <p:spPr/>
        <p:txBody>
          <a:bodyPr/>
          <a:lstStyle/>
          <a:p>
            <a:fld id="{C2C6F8EA-316C-41DE-B9A4-EDCC3A85ED9A}" type="datetimeFigureOut">
              <a:t>2016/11/4</a:t>
            </a:fld>
            <a:endParaRPr lang="zh-TW"/>
          </a:p>
        </p:txBody>
      </p:sp>
      <p:sp>
        <p:nvSpPr>
          <p:cNvPr id="4" name="頁尾版面配置區 3"/>
          <p:cNvSpPr>
            <a:spLocks noGrp="1"/>
          </p:cNvSpPr>
          <p:nvPr>
            <p:ph type="ftr" sz="quarter" idx="11"/>
          </p:nvPr>
        </p:nvSpPr>
        <p:spPr/>
        <p:txBody>
          <a:bodyPr/>
          <a:lstStyle/>
          <a:p>
            <a:endParaRPr lang="zh-TW"/>
          </a:p>
        </p:txBody>
      </p:sp>
      <p:sp>
        <p:nvSpPr>
          <p:cNvPr id="5" name="投影片編號版面配置區 4"/>
          <p:cNvSpPr>
            <a:spLocks noGrp="1"/>
          </p:cNvSpPr>
          <p:nvPr>
            <p:ph type="sldNum" sz="quarter" idx="12"/>
          </p:nvPr>
        </p:nvSpPr>
        <p:spPr/>
        <p:txBody>
          <a:bodyPr/>
          <a:lstStyle/>
          <a:p>
            <a:fld id="{7DC1BBB0-96F0-4077-A278-0F3FB5C104D3}" type="slidenum">
              <a:t>‹#›</a:t>
            </a:fld>
            <a:endParaRPr lang="zh-TW"/>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469802" y="0"/>
            <a:ext cx="228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6" name="矩形 5"/>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cxnSp>
        <p:nvCxnSpPr>
          <p:cNvPr id="7" name="直線接點 6"/>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229601" y="0"/>
            <a:ext cx="692146"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9" name="矩形 8"/>
          <p:cNvSpPr/>
          <p:nvPr/>
        </p:nvSpPr>
        <p:spPr>
          <a:xfrm>
            <a:off x="8921746"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2" name="日期版面配置區 1"/>
          <p:cNvSpPr>
            <a:spLocks noGrp="1"/>
          </p:cNvSpPr>
          <p:nvPr>
            <p:ph type="dt" sz="half" idx="10"/>
          </p:nvPr>
        </p:nvSpPr>
        <p:spPr/>
        <p:txBody>
          <a:bodyPr/>
          <a:lstStyle/>
          <a:p>
            <a:fld id="{C2C6F8EA-316C-41DE-B9A4-EDCC3A85ED9A}" type="datetimeFigureOut">
              <a:t>2016/11/4</a:t>
            </a:fld>
            <a:endParaRPr lang="zh-TW"/>
          </a:p>
        </p:txBody>
      </p:sp>
      <p:sp>
        <p:nvSpPr>
          <p:cNvPr id="3" name="頁尾版面配置區 2"/>
          <p:cNvSpPr>
            <a:spLocks noGrp="1"/>
          </p:cNvSpPr>
          <p:nvPr>
            <p:ph type="ftr" sz="quarter" idx="11"/>
          </p:nvPr>
        </p:nvSpPr>
        <p:spPr/>
        <p:txBody>
          <a:bodyPr/>
          <a:lstStyle/>
          <a:p>
            <a:endParaRPr lang="zh-TW"/>
          </a:p>
        </p:txBody>
      </p:sp>
      <p:sp>
        <p:nvSpPr>
          <p:cNvPr id="4" name="投影片編號版面配置區 3"/>
          <p:cNvSpPr>
            <a:spLocks noGrp="1"/>
          </p:cNvSpPr>
          <p:nvPr>
            <p:ph type="sldNum" sz="quarter" idx="12"/>
          </p:nvPr>
        </p:nvSpPr>
        <p:spPr/>
        <p:txBody>
          <a:bodyPr/>
          <a:lstStyle>
            <a:lvl1pPr latinLnBrk="0">
              <a:defRPr lang="zh-TW">
                <a:solidFill>
                  <a:schemeClr val="bg1"/>
                </a:solidFill>
              </a:defRPr>
            </a:lvl1pPr>
          </a:lstStyle>
          <a:p>
            <a:fld id="{7DC1BBB0-96F0-4077-A278-0F3FB5C104D3}" type="slidenum">
              <a:pPr/>
              <a:t>‹#›</a:t>
            </a:fld>
            <a:endParaRPr lang="zh-TW"/>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矩形 7"/>
          <p:cNvSpPr/>
          <p:nvPr/>
        </p:nvSpPr>
        <p:spPr>
          <a:xfrm>
            <a:off x="466467" y="0"/>
            <a:ext cx="3111598"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lnSpc>
                <a:spcPct val="150000"/>
              </a:lnSpc>
            </a:pPr>
            <a:endParaRPr lang="zh-TW" altLang="en-US" sz="1350"/>
          </a:p>
        </p:txBody>
      </p:sp>
      <p:sp>
        <p:nvSpPr>
          <p:cNvPr id="9" name="矩形 8"/>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lnSpc>
                <a:spcPct val="150000"/>
              </a:lnSpc>
            </a:pPr>
            <a:endParaRPr lang="zh-TW" altLang="en-US" sz="1350"/>
          </a:p>
        </p:txBody>
      </p:sp>
      <p:cxnSp>
        <p:nvCxnSpPr>
          <p:cNvPr id="10" name="直線接點 9"/>
          <p:cNvCxnSpPr/>
          <p:nvPr/>
        </p:nvCxnSpPr>
        <p:spPr bwMode="white">
          <a:xfrm>
            <a:off x="466465"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915400" y="0"/>
            <a:ext cx="228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lnSpc>
                <a:spcPct val="150000"/>
              </a:lnSpc>
            </a:pPr>
            <a:endParaRPr lang="zh-TW" altLang="en-US" sz="1350"/>
          </a:p>
        </p:txBody>
      </p:sp>
      <p:sp>
        <p:nvSpPr>
          <p:cNvPr id="2" name="標題 1"/>
          <p:cNvSpPr>
            <a:spLocks noGrp="1"/>
          </p:cNvSpPr>
          <p:nvPr>
            <p:ph type="title"/>
          </p:nvPr>
        </p:nvSpPr>
        <p:spPr bwMode="white">
          <a:xfrm>
            <a:off x="805890" y="381000"/>
            <a:ext cx="2470710" cy="1371600"/>
          </a:xfrm>
        </p:spPr>
        <p:txBody>
          <a:bodyPr anchor="b">
            <a:normAutofit/>
          </a:bodyPr>
          <a:lstStyle>
            <a:lvl1pPr algn="l" latinLnBrk="0">
              <a:lnSpc>
                <a:spcPct val="150000"/>
              </a:lnSpc>
              <a:defRPr lang="zh-TW" sz="2101" b="0" cap="all" baseline="0">
                <a:solidFill>
                  <a:schemeClr val="bg1"/>
                </a:solidFill>
              </a:defRPr>
            </a:lvl1pPr>
          </a:lstStyle>
          <a:p>
            <a:r>
              <a:rPr lang="zh-TW" altLang="en-US" smtClean="0"/>
              <a:t>按一下以編輯母片標題樣式</a:t>
            </a:r>
            <a:endParaRPr lang="zh-TW"/>
          </a:p>
        </p:txBody>
      </p:sp>
      <p:sp>
        <p:nvSpPr>
          <p:cNvPr id="3" name="內容版面配置區 2"/>
          <p:cNvSpPr>
            <a:spLocks noGrp="1"/>
          </p:cNvSpPr>
          <p:nvPr>
            <p:ph idx="1"/>
          </p:nvPr>
        </p:nvSpPr>
        <p:spPr>
          <a:xfrm>
            <a:off x="3886200" y="482600"/>
            <a:ext cx="4648200" cy="5689600"/>
          </a:xfrm>
        </p:spPr>
        <p:txBody>
          <a:bodyPr>
            <a:normAutofit/>
          </a:bodyPr>
          <a:lstStyle>
            <a:lvl1pPr latinLnBrk="0">
              <a:lnSpc>
                <a:spcPct val="150000"/>
              </a:lnSpc>
              <a:defRPr lang="zh-TW" sz="2101"/>
            </a:lvl1pPr>
            <a:lvl2pPr latinLnBrk="0">
              <a:lnSpc>
                <a:spcPct val="150000"/>
              </a:lnSpc>
              <a:defRPr lang="zh-TW" sz="1800"/>
            </a:lvl2pPr>
            <a:lvl3pPr latinLnBrk="0">
              <a:lnSpc>
                <a:spcPct val="150000"/>
              </a:lnSpc>
              <a:defRPr lang="zh-TW" sz="1500"/>
            </a:lvl3pPr>
            <a:lvl4pPr latinLnBrk="0">
              <a:lnSpc>
                <a:spcPct val="150000"/>
              </a:lnSpc>
              <a:defRPr lang="zh-TW" sz="1350"/>
            </a:lvl4pPr>
            <a:lvl5pPr latinLnBrk="0">
              <a:lnSpc>
                <a:spcPct val="150000"/>
              </a:lnSpc>
              <a:defRPr lang="zh-TW" sz="1350"/>
            </a:lvl5pPr>
            <a:lvl6pPr latinLnBrk="0">
              <a:defRPr lang="zh-TW" sz="1350"/>
            </a:lvl6pPr>
            <a:lvl7pPr latinLnBrk="0">
              <a:defRPr lang="zh-TW" sz="1350"/>
            </a:lvl7pPr>
            <a:lvl8pPr latinLnBrk="0">
              <a:defRPr lang="zh-TW" sz="1350" baseline="0"/>
            </a:lvl8pPr>
            <a:lvl9pPr latinLnBrk="0">
              <a:defRPr lang="zh-TW" sz="135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文字版面配置區 3"/>
          <p:cNvSpPr>
            <a:spLocks noGrp="1"/>
          </p:cNvSpPr>
          <p:nvPr>
            <p:ph type="body" sz="half" idx="2"/>
          </p:nvPr>
        </p:nvSpPr>
        <p:spPr bwMode="white">
          <a:xfrm>
            <a:off x="805890" y="1828800"/>
            <a:ext cx="2470710" cy="4343400"/>
          </a:xfrm>
        </p:spPr>
        <p:txBody>
          <a:bodyPr>
            <a:normAutofit/>
          </a:bodyPr>
          <a:lstStyle>
            <a:lvl1pPr marL="0" indent="0" latinLnBrk="0">
              <a:lnSpc>
                <a:spcPct val="150000"/>
              </a:lnSpc>
              <a:buNone/>
              <a:defRPr lang="zh-TW" sz="1500">
                <a:solidFill>
                  <a:schemeClr val="bg1"/>
                </a:solidFill>
              </a:defRPr>
            </a:lvl1pPr>
            <a:lvl2pPr marL="342991" indent="0" latinLnBrk="0">
              <a:buNone/>
              <a:defRPr lang="zh-TW" sz="900"/>
            </a:lvl2pPr>
            <a:lvl3pPr marL="685983" indent="0" latinLnBrk="0">
              <a:buNone/>
              <a:defRPr lang="zh-TW" sz="750"/>
            </a:lvl3pPr>
            <a:lvl4pPr marL="1028974" indent="0" latinLnBrk="0">
              <a:buNone/>
              <a:defRPr lang="zh-TW" sz="675"/>
            </a:lvl4pPr>
            <a:lvl5pPr marL="1371966" indent="0" latinLnBrk="0">
              <a:buNone/>
              <a:defRPr lang="zh-TW" sz="675"/>
            </a:lvl5pPr>
            <a:lvl6pPr marL="1714957" indent="0" latinLnBrk="0">
              <a:buNone/>
              <a:defRPr lang="zh-TW" sz="675"/>
            </a:lvl6pPr>
            <a:lvl7pPr marL="2057949" indent="0" latinLnBrk="0">
              <a:buNone/>
              <a:defRPr lang="zh-TW" sz="675"/>
            </a:lvl7pPr>
            <a:lvl8pPr marL="2400940" indent="0" latinLnBrk="0">
              <a:buNone/>
              <a:defRPr lang="zh-TW" sz="675"/>
            </a:lvl8pPr>
            <a:lvl9pPr marL="2743932" indent="0" latinLnBrk="0">
              <a:buNone/>
              <a:defRPr lang="zh-TW" sz="675"/>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lnSpc>
                <a:spcPct val="150000"/>
              </a:lnSpc>
              <a:defRPr/>
            </a:lvl1pPr>
          </a:lstStyle>
          <a:p>
            <a:fld id="{C2C6F8EA-316C-41DE-B9A4-EDCC3A85ED9A}" type="datetimeFigureOut">
              <a:rPr lang="en-US" altLang="zh-TW" smtClean="0"/>
              <a:pPr/>
              <a:t>11/4/2016</a:t>
            </a:fld>
            <a:endParaRPr lang="zh-TW" altLang="en-US"/>
          </a:p>
        </p:txBody>
      </p:sp>
      <p:sp>
        <p:nvSpPr>
          <p:cNvPr id="6" name="頁尾版面配置區 5"/>
          <p:cNvSpPr>
            <a:spLocks noGrp="1"/>
          </p:cNvSpPr>
          <p:nvPr>
            <p:ph type="ftr" sz="quarter" idx="11"/>
          </p:nvPr>
        </p:nvSpPr>
        <p:spPr/>
        <p:txBody>
          <a:bodyPr/>
          <a:lstStyle>
            <a:lvl1pPr>
              <a:lnSpc>
                <a:spcPct val="150000"/>
              </a:lnSpc>
              <a:defRPr/>
            </a:lvl1pPr>
          </a:lstStyle>
          <a:p>
            <a:endParaRPr lang="zh-TW" altLang="en-US"/>
          </a:p>
        </p:txBody>
      </p:sp>
      <p:sp>
        <p:nvSpPr>
          <p:cNvPr id="7" name="投影片編號版面配置區 6"/>
          <p:cNvSpPr>
            <a:spLocks noGrp="1"/>
          </p:cNvSpPr>
          <p:nvPr>
            <p:ph type="sldNum" sz="quarter" idx="12"/>
          </p:nvPr>
        </p:nvSpPr>
        <p:spPr/>
        <p:txBody>
          <a:bodyPr/>
          <a:lstStyle>
            <a:lvl1pPr>
              <a:lnSpc>
                <a:spcPct val="150000"/>
              </a:lnSpc>
              <a:defRPr/>
            </a:lvl1pPr>
          </a:lstStyle>
          <a:p>
            <a:fld id="{7DC1BBB0-96F0-4077-A278-0F3FB5C104D3}" type="slidenum">
              <a:rPr lang="en-US" altLang="zh-TW" smtClean="0"/>
              <a:pPr/>
              <a:t>‹#›</a:t>
            </a:fld>
            <a:endParaRPr lang="en-US" altLang="zh-TW"/>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矩形 10"/>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8" name="矩形 7"/>
          <p:cNvSpPr/>
          <p:nvPr/>
        </p:nvSpPr>
        <p:spPr>
          <a:xfrm>
            <a:off x="8915400" y="0"/>
            <a:ext cx="228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9" name="矩形 8"/>
          <p:cNvSpPr/>
          <p:nvPr/>
        </p:nvSpPr>
        <p:spPr>
          <a:xfrm>
            <a:off x="3657600" y="0"/>
            <a:ext cx="5264146"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2" name="標題 1"/>
          <p:cNvSpPr>
            <a:spLocks noGrp="1"/>
          </p:cNvSpPr>
          <p:nvPr>
            <p:ph type="title"/>
          </p:nvPr>
        </p:nvSpPr>
        <p:spPr>
          <a:xfrm>
            <a:off x="805890" y="381000"/>
            <a:ext cx="2470710" cy="1371600"/>
          </a:xfrm>
        </p:spPr>
        <p:txBody>
          <a:bodyPr anchor="b">
            <a:normAutofit/>
          </a:bodyPr>
          <a:lstStyle>
            <a:lvl1pPr algn="l" latinLnBrk="0">
              <a:defRPr lang="zh-TW" sz="2101" b="0" cap="all" baseline="0">
                <a:solidFill>
                  <a:schemeClr val="tx1">
                    <a:lumMod val="75000"/>
                  </a:schemeClr>
                </a:solidFill>
              </a:defRPr>
            </a:lvl1pPr>
          </a:lstStyle>
          <a:p>
            <a:r>
              <a:rPr lang="zh-TW" altLang="en-US" smtClean="0"/>
              <a:t>按一下以編輯母片標題樣式</a:t>
            </a:r>
            <a:endParaRPr lang="zh-TW"/>
          </a:p>
        </p:txBody>
      </p:sp>
      <p:sp>
        <p:nvSpPr>
          <p:cNvPr id="3" name="圖片版面配置區 2"/>
          <p:cNvSpPr>
            <a:spLocks noGrp="1"/>
          </p:cNvSpPr>
          <p:nvPr>
            <p:ph type="pic" idx="1"/>
          </p:nvPr>
        </p:nvSpPr>
        <p:spPr bwMode="auto">
          <a:xfrm>
            <a:off x="3886200" y="482600"/>
            <a:ext cx="4648200" cy="5689600"/>
          </a:xfrm>
          <a:ln w="19050">
            <a:solidFill>
              <a:schemeClr val="bg1"/>
            </a:solidFill>
          </a:ln>
        </p:spPr>
        <p:txBody>
          <a:bodyPr>
            <a:normAutofit/>
          </a:bodyPr>
          <a:lstStyle>
            <a:lvl1pPr marL="0" indent="0" latinLnBrk="0">
              <a:buNone/>
              <a:defRPr lang="zh-TW" sz="2101"/>
            </a:lvl1pPr>
            <a:lvl2pPr marL="342991" indent="0" latinLnBrk="0">
              <a:buNone/>
              <a:defRPr lang="zh-TW" sz="2101"/>
            </a:lvl2pPr>
            <a:lvl3pPr marL="685983" indent="0" latinLnBrk="0">
              <a:buNone/>
              <a:defRPr lang="zh-TW" sz="1800"/>
            </a:lvl3pPr>
            <a:lvl4pPr marL="1028974" indent="0" latinLnBrk="0">
              <a:buNone/>
              <a:defRPr lang="zh-TW" sz="1500"/>
            </a:lvl4pPr>
            <a:lvl5pPr marL="1371966" indent="0" latinLnBrk="0">
              <a:buNone/>
              <a:defRPr lang="zh-TW" sz="1500"/>
            </a:lvl5pPr>
            <a:lvl6pPr marL="1714957" indent="0" latinLnBrk="0">
              <a:buNone/>
              <a:defRPr lang="zh-TW" sz="1500"/>
            </a:lvl6pPr>
            <a:lvl7pPr marL="2057949" indent="0" latinLnBrk="0">
              <a:buNone/>
              <a:defRPr lang="zh-TW" sz="1500"/>
            </a:lvl7pPr>
            <a:lvl8pPr marL="2400940" indent="0" latinLnBrk="0">
              <a:buNone/>
              <a:defRPr lang="zh-TW" sz="1500"/>
            </a:lvl8pPr>
            <a:lvl9pPr marL="2743932" indent="0" latinLnBrk="0">
              <a:buNone/>
              <a:defRPr lang="zh-TW" sz="1500"/>
            </a:lvl9pPr>
          </a:lstStyle>
          <a:p>
            <a:r>
              <a:rPr lang="zh-TW" altLang="en-US" smtClean="0"/>
              <a:t>按一下圖示以新增圖片</a:t>
            </a:r>
            <a:endParaRPr lang="zh-TW"/>
          </a:p>
        </p:txBody>
      </p:sp>
      <p:sp>
        <p:nvSpPr>
          <p:cNvPr id="4" name="文字版面配置區 3"/>
          <p:cNvSpPr>
            <a:spLocks noGrp="1"/>
          </p:cNvSpPr>
          <p:nvPr>
            <p:ph type="body" sz="half" idx="2"/>
          </p:nvPr>
        </p:nvSpPr>
        <p:spPr>
          <a:xfrm>
            <a:off x="805890" y="1828800"/>
            <a:ext cx="2470710" cy="4343400"/>
          </a:xfrm>
        </p:spPr>
        <p:txBody>
          <a:bodyPr>
            <a:normAutofit/>
          </a:bodyPr>
          <a:lstStyle>
            <a:lvl1pPr marL="0" indent="0" latinLnBrk="0">
              <a:buNone/>
              <a:defRPr lang="zh-TW" sz="1500">
                <a:solidFill>
                  <a:schemeClr val="tx1"/>
                </a:solidFill>
              </a:defRPr>
            </a:lvl1pPr>
            <a:lvl2pPr marL="342991" indent="0" latinLnBrk="0">
              <a:buNone/>
              <a:defRPr lang="zh-TW" sz="900"/>
            </a:lvl2pPr>
            <a:lvl3pPr marL="685983" indent="0" latinLnBrk="0">
              <a:buNone/>
              <a:defRPr lang="zh-TW" sz="750"/>
            </a:lvl3pPr>
            <a:lvl4pPr marL="1028974" indent="0" latinLnBrk="0">
              <a:buNone/>
              <a:defRPr lang="zh-TW" sz="675"/>
            </a:lvl4pPr>
            <a:lvl5pPr marL="1371966" indent="0" latinLnBrk="0">
              <a:buNone/>
              <a:defRPr lang="zh-TW" sz="675"/>
            </a:lvl5pPr>
            <a:lvl6pPr marL="1714957" indent="0" latinLnBrk="0">
              <a:buNone/>
              <a:defRPr lang="zh-TW" sz="675"/>
            </a:lvl6pPr>
            <a:lvl7pPr marL="2057949" indent="0" latinLnBrk="0">
              <a:buNone/>
              <a:defRPr lang="zh-TW" sz="675"/>
            </a:lvl7pPr>
            <a:lvl8pPr marL="2400940" indent="0" latinLnBrk="0">
              <a:buNone/>
              <a:defRPr lang="zh-TW" sz="675"/>
            </a:lvl8pPr>
            <a:lvl9pPr marL="2743932" indent="0" latinLnBrk="0">
              <a:buNone/>
              <a:defRPr lang="zh-TW" sz="675"/>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C2C6F8EA-316C-41DE-B9A4-EDCC3A85ED9A}" type="datetimeFigureOut">
              <a:t>2016/11/4</a:t>
            </a:fld>
            <a:endParaRPr lang="zh-TW"/>
          </a:p>
        </p:txBody>
      </p:sp>
      <p:sp>
        <p:nvSpPr>
          <p:cNvPr id="6" name="頁尾版面配置區 5"/>
          <p:cNvSpPr>
            <a:spLocks noGrp="1"/>
          </p:cNvSpPr>
          <p:nvPr>
            <p:ph type="ftr" sz="quarter" idx="11"/>
          </p:nvPr>
        </p:nvSpPr>
        <p:spPr/>
        <p:txBody>
          <a:bodyPr/>
          <a:lstStyle/>
          <a:p>
            <a:endParaRPr lang="zh-TW"/>
          </a:p>
        </p:txBody>
      </p:sp>
      <p:sp>
        <p:nvSpPr>
          <p:cNvPr id="7" name="投影片編號版面配置區 6"/>
          <p:cNvSpPr>
            <a:spLocks noGrp="1"/>
          </p:cNvSpPr>
          <p:nvPr>
            <p:ph type="sldNum" sz="quarter" idx="12"/>
          </p:nvPr>
        </p:nvSpPr>
        <p:spPr/>
        <p:txBody>
          <a:bodyPr/>
          <a:lstStyle/>
          <a:p>
            <a:fld id="{7DC1BBB0-96F0-4077-A278-0F3FB5C104D3}" type="slidenum">
              <a:t>‹#›</a:t>
            </a:fld>
            <a:endParaRPr lang="zh-TW"/>
          </a:p>
        </p:txBody>
      </p:sp>
      <p:cxnSp>
        <p:nvCxnSpPr>
          <p:cNvPr id="10" name="直線接點 9"/>
          <p:cNvCxnSpPr/>
          <p:nvPr/>
        </p:nvCxnSpPr>
        <p:spPr bwMode="white">
          <a:xfrm>
            <a:off x="891222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8915400"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noProof="0" dirty="0">
              <a:latin typeface="微軟正黑體" panose="020B0604030504040204" pitchFamily="34" charset="-120"/>
              <a:ea typeface="微軟正黑體" panose="020B0604030504040204" pitchFamily="34" charset="-120"/>
            </a:endParaRPr>
          </a:p>
        </p:txBody>
      </p:sp>
      <p:sp>
        <p:nvSpPr>
          <p:cNvPr id="8" name="矩形 7"/>
          <p:cNvSpPr/>
          <p:nvPr/>
        </p:nvSpPr>
        <p:spPr>
          <a:xfrm>
            <a:off x="462978"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noProof="0" dirty="0">
              <a:latin typeface="微軟正黑體" panose="020B0604030504040204" pitchFamily="34" charset="-120"/>
              <a:ea typeface="微軟正黑體" panose="020B0604030504040204" pitchFamily="34" charset="-120"/>
            </a:endParaRPr>
          </a:p>
        </p:txBody>
      </p:sp>
      <p:sp>
        <p:nvSpPr>
          <p:cNvPr id="9" name="矩形 8"/>
          <p:cNvSpPr/>
          <p:nvPr/>
        </p:nvSpPr>
        <p:spPr>
          <a:xfrm>
            <a:off x="0" y="0"/>
            <a:ext cx="4572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noProof="0" dirty="0">
              <a:latin typeface="微軟正黑體" panose="020B0604030504040204" pitchFamily="34" charset="-120"/>
              <a:ea typeface="微軟正黑體" panose="020B0604030504040204" pitchFamily="34" charset="-120"/>
            </a:endParaRPr>
          </a:p>
        </p:txBody>
      </p:sp>
      <p:sp>
        <p:nvSpPr>
          <p:cNvPr id="13" name="矩形 12"/>
          <p:cNvSpPr/>
          <p:nvPr/>
        </p:nvSpPr>
        <p:spPr>
          <a:xfrm>
            <a:off x="462978" y="736219"/>
            <a:ext cx="4572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noProof="0" dirty="0">
              <a:latin typeface="微軟正黑體" panose="020B0604030504040204" pitchFamily="34" charset="-120"/>
              <a:ea typeface="微軟正黑體" panose="020B0604030504040204" pitchFamily="34" charset="-120"/>
            </a:endParaRPr>
          </a:p>
        </p:txBody>
      </p:sp>
      <p:cxnSp>
        <p:nvCxnSpPr>
          <p:cNvPr id="14" name="直線接點 13"/>
          <p:cNvCxnSpPr/>
          <p:nvPr/>
        </p:nvCxnSpPr>
        <p:spPr bwMode="white">
          <a:xfrm>
            <a:off x="462978" y="7362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white">
          <a:xfrm>
            <a:off x="462978" y="13458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567220" y="898103"/>
            <a:ext cx="25208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68598" tIns="34299" rIns="68598" bIns="34299" numCol="1" anchor="t" anchorCtr="0" compatLnSpc="1">
            <a:prstTxWarp prst="textNoShape">
              <a:avLst/>
            </a:prstTxWarp>
          </a:bodyPr>
          <a:lstStyle/>
          <a:p>
            <a:endParaRPr lang="zh-TW" altLang="en-US" sz="1350" noProof="0" dirty="0">
              <a:latin typeface="微軟正黑體" panose="020B0604030504040204" pitchFamily="34" charset="-120"/>
              <a:ea typeface="微軟正黑體" panose="020B0604030504040204" pitchFamily="34" charset="-120"/>
            </a:endParaRPr>
          </a:p>
        </p:txBody>
      </p:sp>
      <p:cxnSp>
        <p:nvCxnSpPr>
          <p:cNvPr id="16" name="直線接點 15"/>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版面配置區 1"/>
          <p:cNvSpPr>
            <a:spLocks noGrp="1"/>
          </p:cNvSpPr>
          <p:nvPr>
            <p:ph type="title"/>
          </p:nvPr>
        </p:nvSpPr>
        <p:spPr>
          <a:xfrm>
            <a:off x="1195389" y="177803"/>
            <a:ext cx="7339012" cy="1239837"/>
          </a:xfrm>
          <a:prstGeom prst="rect">
            <a:avLst/>
          </a:prstGeom>
        </p:spPr>
        <p:txBody>
          <a:bodyPr vert="horz" lIns="91440" tIns="45720" rIns="91440" bIns="45720" rtlCol="0" anchor="b">
            <a:normAutofit/>
          </a:bodyPr>
          <a:lstStyle/>
          <a:p>
            <a:r>
              <a:rPr lang="zh-TW" altLang="en-US" noProof="0" dirty="0"/>
              <a:t>按一下以編輯母片標題樣式</a:t>
            </a:r>
          </a:p>
        </p:txBody>
      </p:sp>
      <p:sp>
        <p:nvSpPr>
          <p:cNvPr id="3" name="文字版面配置區 2"/>
          <p:cNvSpPr>
            <a:spLocks noGrp="1"/>
          </p:cNvSpPr>
          <p:nvPr>
            <p:ph type="body" idx="1"/>
          </p:nvPr>
        </p:nvSpPr>
        <p:spPr>
          <a:xfrm>
            <a:off x="1195389" y="1600200"/>
            <a:ext cx="7339012" cy="4572000"/>
          </a:xfrm>
          <a:prstGeom prst="rect">
            <a:avLst/>
          </a:prstGeom>
        </p:spPr>
        <p:txBody>
          <a:bodyPr vert="horz" lIns="91440" tIns="45720" rIns="91440" bIns="45720" rtlCol="0">
            <a:normAutofit/>
          </a:bodyPr>
          <a:lstStyle/>
          <a:p>
            <a:pPr lvl="0"/>
            <a:r>
              <a:rPr lang="zh-TW" altLang="en-US" noProof="0" dirty="0"/>
              <a:t>按一下以編輯母片文字樣式</a:t>
            </a:r>
          </a:p>
          <a:p>
            <a:pPr lvl="1"/>
            <a:r>
              <a:rPr lang="zh-TW" altLang="en-US" noProof="0" dirty="0"/>
              <a:t>第二層</a:t>
            </a:r>
          </a:p>
          <a:p>
            <a:pPr lvl="2"/>
            <a:r>
              <a:rPr lang="zh-TW" altLang="en-US" noProof="0" dirty="0"/>
              <a:t>第三層</a:t>
            </a:r>
          </a:p>
          <a:p>
            <a:pPr lvl="3"/>
            <a:r>
              <a:rPr lang="zh-TW" altLang="en-US" noProof="0" dirty="0"/>
              <a:t>第四層</a:t>
            </a:r>
          </a:p>
          <a:p>
            <a:pPr lvl="4"/>
            <a:r>
              <a:rPr lang="zh-TW" altLang="en-US" noProof="0" dirty="0"/>
              <a:t>第五層</a:t>
            </a:r>
          </a:p>
        </p:txBody>
      </p:sp>
      <p:sp>
        <p:nvSpPr>
          <p:cNvPr id="4" name="日期版面配置區 3"/>
          <p:cNvSpPr>
            <a:spLocks noGrp="1"/>
          </p:cNvSpPr>
          <p:nvPr>
            <p:ph type="dt" sz="half" idx="2"/>
          </p:nvPr>
        </p:nvSpPr>
        <p:spPr>
          <a:xfrm>
            <a:off x="3886200" y="6356354"/>
            <a:ext cx="914400" cy="365125"/>
          </a:xfrm>
          <a:prstGeom prst="rect">
            <a:avLst/>
          </a:prstGeom>
        </p:spPr>
        <p:txBody>
          <a:bodyPr vert="horz" lIns="91440" tIns="45720" rIns="91440" bIns="45720" rtlCol="0" anchor="ctr"/>
          <a:lstStyle>
            <a:lvl1pPr algn="l" latinLnBrk="0">
              <a:defRPr lang="zh-TW" sz="900" cap="all" baseline="0">
                <a:solidFill>
                  <a:schemeClr val="tx1">
                    <a:lumMod val="60000"/>
                    <a:lumOff val="40000"/>
                  </a:schemeClr>
                </a:solidFill>
                <a:latin typeface="微軟正黑體" panose="020B0604030504040204" pitchFamily="34" charset="-120"/>
                <a:ea typeface="微軟正黑體" panose="020B0604030504040204" pitchFamily="34" charset="-120"/>
              </a:defRPr>
            </a:lvl1pPr>
          </a:lstStyle>
          <a:p>
            <a:fld id="{C2C6F8EA-316C-41DE-B9A4-EDCC3A85ED9A}" type="datetimeFigureOut">
              <a:rPr lang="en-US" altLang="zh-TW" noProof="0" smtClean="0"/>
              <a:pPr/>
              <a:t>11/4/2016</a:t>
            </a:fld>
            <a:endParaRPr lang="zh-TW" altLang="en-US" noProof="0" dirty="0"/>
          </a:p>
        </p:txBody>
      </p:sp>
      <p:sp>
        <p:nvSpPr>
          <p:cNvPr id="5" name="頁尾版面配置區 4"/>
          <p:cNvSpPr>
            <a:spLocks noGrp="1"/>
          </p:cNvSpPr>
          <p:nvPr>
            <p:ph type="ftr" sz="quarter" idx="3"/>
          </p:nvPr>
        </p:nvSpPr>
        <p:spPr>
          <a:xfrm>
            <a:off x="4948240" y="6356354"/>
            <a:ext cx="2981325" cy="365125"/>
          </a:xfrm>
          <a:prstGeom prst="rect">
            <a:avLst/>
          </a:prstGeom>
        </p:spPr>
        <p:txBody>
          <a:bodyPr vert="horz" lIns="91440" tIns="45720" rIns="91440" bIns="45720" rtlCol="0" anchor="ctr"/>
          <a:lstStyle>
            <a:lvl1pPr algn="ctr" latinLnBrk="0">
              <a:defRPr lang="zh-TW" sz="900" cap="all" baseline="0">
                <a:solidFill>
                  <a:schemeClr val="tx1">
                    <a:lumMod val="60000"/>
                    <a:lumOff val="40000"/>
                  </a:schemeClr>
                </a:solidFill>
                <a:latin typeface="微軟正黑體" panose="020B0604030504040204" pitchFamily="34" charset="-120"/>
                <a:ea typeface="微軟正黑體" panose="020B0604030504040204" pitchFamily="34" charset="-120"/>
              </a:defRPr>
            </a:lvl1pPr>
          </a:lstStyle>
          <a:p>
            <a:endParaRPr lang="zh-TW" altLang="en-US" noProof="0" dirty="0"/>
          </a:p>
        </p:txBody>
      </p:sp>
      <p:sp>
        <p:nvSpPr>
          <p:cNvPr id="6" name="投影片編號版面配置區 5"/>
          <p:cNvSpPr>
            <a:spLocks noGrp="1"/>
          </p:cNvSpPr>
          <p:nvPr>
            <p:ph type="sldNum" sz="quarter" idx="4"/>
          </p:nvPr>
        </p:nvSpPr>
        <p:spPr>
          <a:xfrm>
            <a:off x="8077201" y="6356354"/>
            <a:ext cx="457200" cy="365125"/>
          </a:xfrm>
          <a:prstGeom prst="rect">
            <a:avLst/>
          </a:prstGeom>
        </p:spPr>
        <p:txBody>
          <a:bodyPr vert="horz" lIns="91440" tIns="45720" rIns="91440" bIns="45720" rtlCol="0" anchor="ctr"/>
          <a:lstStyle>
            <a:lvl1pPr algn="r" latinLnBrk="0">
              <a:defRPr lang="zh-TW" sz="900" cap="all" baseline="0">
                <a:solidFill>
                  <a:schemeClr val="tx1">
                    <a:lumMod val="60000"/>
                    <a:lumOff val="40000"/>
                  </a:schemeClr>
                </a:solidFill>
                <a:latin typeface="微軟正黑體" panose="020B0604030504040204" pitchFamily="34" charset="-120"/>
                <a:ea typeface="微軟正黑體" panose="020B0604030504040204" pitchFamily="34" charset="-120"/>
              </a:defRPr>
            </a:lvl1pPr>
          </a:lstStyle>
          <a:p>
            <a:fld id="{7DC1BBB0-96F0-4077-A278-0F3FB5C104D3}" type="slidenum">
              <a:rPr lang="en-US" altLang="zh-TW" noProof="0" smtClean="0"/>
              <a:pPr/>
              <a:t>‹#›</a:t>
            </a:fld>
            <a:endParaRPr lang="zh-TW" altLang="en-US" noProof="0" dirty="0"/>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685983" rtl="0" eaLnBrk="1" latinLnBrk="0" hangingPunct="1">
        <a:lnSpc>
          <a:spcPct val="90000"/>
        </a:lnSpc>
        <a:spcBef>
          <a:spcPct val="0"/>
        </a:spcBef>
        <a:buNone/>
        <a:defRPr lang="zh-TW" sz="2701" kern="1200">
          <a:solidFill>
            <a:schemeClr val="tx1">
              <a:lumMod val="75000"/>
            </a:schemeClr>
          </a:solidFill>
          <a:latin typeface="微軟正黑體" panose="020B0604030504040204" pitchFamily="34" charset="-120"/>
          <a:ea typeface="微軟正黑體" panose="020B0604030504040204" pitchFamily="34" charset="-120"/>
          <a:cs typeface="+mj-cs"/>
        </a:defRPr>
      </a:lvl1pPr>
    </p:titleStyle>
    <p:bodyStyle>
      <a:lvl1pPr marL="0" indent="0" algn="l" defTabSz="685983" rtl="0" eaLnBrk="1" latinLnBrk="0" hangingPunct="1">
        <a:lnSpc>
          <a:spcPct val="90000"/>
        </a:lnSpc>
        <a:spcBef>
          <a:spcPts val="1050"/>
        </a:spcBef>
        <a:buFont typeface="Euphemia" pitchFamily="34" charset="0"/>
        <a:buNone/>
        <a:defRPr lang="zh-TW" sz="2101" kern="1200">
          <a:solidFill>
            <a:schemeClr val="tx1"/>
          </a:solidFill>
          <a:latin typeface="微軟正黑體" panose="020B0604030504040204" pitchFamily="34" charset="-120"/>
          <a:ea typeface="微軟正黑體" panose="020B0604030504040204" pitchFamily="34" charset="-120"/>
          <a:cs typeface="+mn-cs"/>
        </a:defRPr>
      </a:lvl1pPr>
      <a:lvl2pPr marL="274393" indent="0" algn="l" defTabSz="685983" rtl="0" eaLnBrk="1" latinLnBrk="0" hangingPunct="1">
        <a:lnSpc>
          <a:spcPct val="90000"/>
        </a:lnSpc>
        <a:spcBef>
          <a:spcPts val="450"/>
        </a:spcBef>
        <a:buFont typeface="Euphemia" pitchFamily="34" charset="0"/>
        <a:buNone/>
        <a:defRPr lang="zh-TW" sz="1800" kern="1200">
          <a:solidFill>
            <a:schemeClr val="tx1"/>
          </a:solidFill>
          <a:latin typeface="微軟正黑體" panose="020B0604030504040204" pitchFamily="34" charset="-120"/>
          <a:ea typeface="微軟正黑體" panose="020B0604030504040204" pitchFamily="34" charset="-120"/>
          <a:cs typeface="+mn-cs"/>
        </a:defRPr>
      </a:lvl2pPr>
      <a:lvl3pPr marL="548786" indent="0" algn="l" defTabSz="685983" rtl="0" eaLnBrk="1" latinLnBrk="0" hangingPunct="1">
        <a:lnSpc>
          <a:spcPct val="90000"/>
        </a:lnSpc>
        <a:spcBef>
          <a:spcPts val="450"/>
        </a:spcBef>
        <a:buFont typeface="Euphemia" pitchFamily="34" charset="0"/>
        <a:buNone/>
        <a:defRPr lang="zh-TW" sz="1500" kern="1200">
          <a:solidFill>
            <a:schemeClr val="tx1"/>
          </a:solidFill>
          <a:latin typeface="微軟正黑體" panose="020B0604030504040204" pitchFamily="34" charset="-120"/>
          <a:ea typeface="微軟正黑體" panose="020B0604030504040204" pitchFamily="34" charset="-120"/>
          <a:cs typeface="+mn-cs"/>
        </a:defRPr>
      </a:lvl3pPr>
      <a:lvl4pPr marL="823179" indent="0" algn="l" defTabSz="685983" rtl="0" eaLnBrk="1" latinLnBrk="0" hangingPunct="1">
        <a:lnSpc>
          <a:spcPct val="90000"/>
        </a:lnSpc>
        <a:spcBef>
          <a:spcPts val="450"/>
        </a:spcBef>
        <a:buFont typeface="Arial" pitchFamily="34" charset="0"/>
        <a:buNone/>
        <a:defRPr lang="zh-TW" sz="1350" kern="1200">
          <a:solidFill>
            <a:schemeClr val="tx1"/>
          </a:solidFill>
          <a:latin typeface="微軟正黑體" panose="020B0604030504040204" pitchFamily="34" charset="-120"/>
          <a:ea typeface="微軟正黑體" panose="020B0604030504040204" pitchFamily="34" charset="-120"/>
          <a:cs typeface="+mn-cs"/>
        </a:defRPr>
      </a:lvl4pPr>
      <a:lvl5pPr marL="1097573" indent="0" algn="l" defTabSz="685983" rtl="0" eaLnBrk="1" latinLnBrk="0" hangingPunct="1">
        <a:lnSpc>
          <a:spcPct val="90000"/>
        </a:lnSpc>
        <a:spcBef>
          <a:spcPts val="450"/>
        </a:spcBef>
        <a:buFont typeface="Euphemia" pitchFamily="34" charset="0"/>
        <a:buNone/>
        <a:defRPr lang="zh-TW" sz="1350" kern="1200">
          <a:solidFill>
            <a:schemeClr val="tx1"/>
          </a:solidFill>
          <a:latin typeface="微軟正黑體" panose="020B0604030504040204" pitchFamily="34" charset="-120"/>
          <a:ea typeface="微軟正黑體" panose="020B0604030504040204" pitchFamily="34" charset="-120"/>
          <a:cs typeface="+mn-cs"/>
        </a:defRPr>
      </a:lvl5pPr>
      <a:lvl6pPr marL="1557181" indent="-185215" algn="l" defTabSz="685983" rtl="0" eaLnBrk="1" latinLnBrk="0" hangingPunct="1">
        <a:lnSpc>
          <a:spcPct val="90000"/>
        </a:lnSpc>
        <a:spcBef>
          <a:spcPts val="450"/>
        </a:spcBef>
        <a:buFont typeface="Euphemia" pitchFamily="34" charset="0"/>
        <a:buChar char="–"/>
        <a:defRPr lang="zh-TW" sz="1350" kern="1200">
          <a:solidFill>
            <a:schemeClr val="tx1"/>
          </a:solidFill>
          <a:latin typeface="+mn-lt"/>
          <a:ea typeface="+mn-ea"/>
          <a:cs typeface="+mn-cs"/>
        </a:defRPr>
      </a:lvl6pPr>
      <a:lvl7pPr marL="1831574" indent="-185215" algn="l" defTabSz="685983" rtl="0" eaLnBrk="1" latinLnBrk="0" hangingPunct="1">
        <a:lnSpc>
          <a:spcPct val="90000"/>
        </a:lnSpc>
        <a:spcBef>
          <a:spcPts val="450"/>
        </a:spcBef>
        <a:buFont typeface="Euphemia" pitchFamily="34" charset="0"/>
        <a:buChar char="›"/>
        <a:defRPr lang="zh-TW" sz="1350" kern="1200">
          <a:solidFill>
            <a:schemeClr val="tx1"/>
          </a:solidFill>
          <a:latin typeface="+mn-lt"/>
          <a:ea typeface="+mn-ea"/>
          <a:cs typeface="+mn-cs"/>
        </a:defRPr>
      </a:lvl7pPr>
      <a:lvl8pPr marL="2105967" indent="-185215" algn="l" defTabSz="685983" rtl="0" eaLnBrk="1" latinLnBrk="0" hangingPunct="1">
        <a:lnSpc>
          <a:spcPct val="90000"/>
        </a:lnSpc>
        <a:spcBef>
          <a:spcPts val="450"/>
        </a:spcBef>
        <a:buFont typeface="Euphemia" pitchFamily="34" charset="0"/>
        <a:buChar char="–"/>
        <a:defRPr lang="zh-TW" sz="1350" kern="1200" baseline="0">
          <a:solidFill>
            <a:schemeClr val="tx1"/>
          </a:solidFill>
          <a:latin typeface="+mn-lt"/>
          <a:ea typeface="+mn-ea"/>
          <a:cs typeface="+mn-cs"/>
        </a:defRPr>
      </a:lvl8pPr>
      <a:lvl9pPr marL="2380361" indent="-185215" algn="l" defTabSz="685983" rtl="0" eaLnBrk="1" latinLnBrk="0" hangingPunct="1">
        <a:lnSpc>
          <a:spcPct val="90000"/>
        </a:lnSpc>
        <a:spcBef>
          <a:spcPts val="450"/>
        </a:spcBef>
        <a:buFont typeface="Euphemia" pitchFamily="34" charset="0"/>
        <a:buChar char="›"/>
        <a:defRPr lang="zh-TW" sz="1350" kern="1200" baseline="0">
          <a:solidFill>
            <a:schemeClr val="tx1"/>
          </a:solidFill>
          <a:latin typeface="+mn-lt"/>
          <a:ea typeface="+mn-ea"/>
          <a:cs typeface="+mn-cs"/>
        </a:defRPr>
      </a:lvl9pPr>
    </p:bodyStyle>
    <p:otherStyle>
      <a:defPPr>
        <a:defRPr lang="zh-TW"/>
      </a:defPPr>
      <a:lvl1pPr marL="0" algn="l" defTabSz="685983" rtl="0" eaLnBrk="1" latinLnBrk="0" hangingPunct="1">
        <a:defRPr lang="zh-TW" sz="1350" kern="1200">
          <a:solidFill>
            <a:schemeClr val="tx1"/>
          </a:solidFill>
          <a:latin typeface="+mn-lt"/>
          <a:ea typeface="+mn-ea"/>
          <a:cs typeface="+mn-cs"/>
        </a:defRPr>
      </a:lvl1pPr>
      <a:lvl2pPr marL="342991" algn="l" defTabSz="685983" rtl="0" eaLnBrk="1" latinLnBrk="0" hangingPunct="1">
        <a:defRPr lang="zh-TW" sz="1350" kern="1200">
          <a:solidFill>
            <a:schemeClr val="tx1"/>
          </a:solidFill>
          <a:latin typeface="+mn-lt"/>
          <a:ea typeface="+mn-ea"/>
          <a:cs typeface="+mn-cs"/>
        </a:defRPr>
      </a:lvl2pPr>
      <a:lvl3pPr marL="685983" algn="l" defTabSz="685983" rtl="0" eaLnBrk="1" latinLnBrk="0" hangingPunct="1">
        <a:defRPr lang="zh-TW" sz="1350" kern="1200">
          <a:solidFill>
            <a:schemeClr val="tx1"/>
          </a:solidFill>
          <a:latin typeface="+mn-lt"/>
          <a:ea typeface="+mn-ea"/>
          <a:cs typeface="+mn-cs"/>
        </a:defRPr>
      </a:lvl3pPr>
      <a:lvl4pPr marL="1028974" algn="l" defTabSz="685983" rtl="0" eaLnBrk="1" latinLnBrk="0" hangingPunct="1">
        <a:defRPr lang="zh-TW" sz="1350" kern="1200">
          <a:solidFill>
            <a:schemeClr val="tx1"/>
          </a:solidFill>
          <a:latin typeface="+mn-lt"/>
          <a:ea typeface="+mn-ea"/>
          <a:cs typeface="+mn-cs"/>
        </a:defRPr>
      </a:lvl4pPr>
      <a:lvl5pPr marL="1371966" algn="l" defTabSz="685983" rtl="0" eaLnBrk="1" latinLnBrk="0" hangingPunct="1">
        <a:defRPr lang="zh-TW" sz="1350" kern="1200">
          <a:solidFill>
            <a:schemeClr val="tx1"/>
          </a:solidFill>
          <a:latin typeface="+mn-lt"/>
          <a:ea typeface="+mn-ea"/>
          <a:cs typeface="+mn-cs"/>
        </a:defRPr>
      </a:lvl5pPr>
      <a:lvl6pPr marL="1714957" algn="l" defTabSz="685983" rtl="0" eaLnBrk="1" latinLnBrk="0" hangingPunct="1">
        <a:defRPr lang="zh-TW" sz="1350" kern="1200">
          <a:solidFill>
            <a:schemeClr val="tx1"/>
          </a:solidFill>
          <a:latin typeface="+mn-lt"/>
          <a:ea typeface="+mn-ea"/>
          <a:cs typeface="+mn-cs"/>
        </a:defRPr>
      </a:lvl6pPr>
      <a:lvl7pPr marL="2057949" algn="l" defTabSz="685983" rtl="0" eaLnBrk="1" latinLnBrk="0" hangingPunct="1">
        <a:defRPr lang="zh-TW" sz="1350" kern="1200">
          <a:solidFill>
            <a:schemeClr val="tx1"/>
          </a:solidFill>
          <a:latin typeface="+mn-lt"/>
          <a:ea typeface="+mn-ea"/>
          <a:cs typeface="+mn-cs"/>
        </a:defRPr>
      </a:lvl7pPr>
      <a:lvl8pPr marL="2400940" algn="l" defTabSz="685983" rtl="0" eaLnBrk="1" latinLnBrk="0" hangingPunct="1">
        <a:defRPr lang="zh-TW" sz="1350" kern="1200">
          <a:solidFill>
            <a:schemeClr val="tx1"/>
          </a:solidFill>
          <a:latin typeface="+mn-lt"/>
          <a:ea typeface="+mn-ea"/>
          <a:cs typeface="+mn-cs"/>
        </a:defRPr>
      </a:lvl8pPr>
      <a:lvl9pPr marL="2743932" algn="l" defTabSz="685983" rtl="0" eaLnBrk="1" latinLnBrk="0" hangingPunct="1">
        <a:defRPr lang="zh-TW"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6.png"/><Relationship Id="rId4" Type="http://schemas.openxmlformats.org/officeDocument/2006/relationships/image" Target="../media/image17.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9.emf"/><Relationship Id="rId5" Type="http://schemas.openxmlformats.org/officeDocument/2006/relationships/oleObject" Target="../embeddings/oleObject3.bin"/><Relationship Id="rId4" Type="http://schemas.openxmlformats.org/officeDocument/2006/relationships/image" Target="../media/image1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1.emf"/><Relationship Id="rId5" Type="http://schemas.openxmlformats.org/officeDocument/2006/relationships/oleObject" Target="../embeddings/oleObject5.bin"/><Relationship Id="rId4" Type="http://schemas.openxmlformats.org/officeDocument/2006/relationships/image" Target="../media/image20.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2.emf"/></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4.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5.emf"/></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29.png"/><Relationship Id="rId7" Type="http://schemas.openxmlformats.org/officeDocument/2006/relationships/image" Target="../media/image33.wmf"/><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wmf"/><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1" name="Group 11"/>
          <p:cNvGrpSpPr>
            <a:grpSpLocks/>
          </p:cNvGrpSpPr>
          <p:nvPr/>
        </p:nvGrpSpPr>
        <p:grpSpPr bwMode="auto">
          <a:xfrm>
            <a:off x="1371600" y="914400"/>
            <a:ext cx="7772400" cy="1981200"/>
            <a:chOff x="0" y="914400"/>
            <a:chExt cx="9144000" cy="1981200"/>
          </a:xfrm>
        </p:grpSpPr>
        <p:sp>
          <p:nvSpPr>
            <p:cNvPr id="4" name="Rectangle 3"/>
            <p:cNvSpPr/>
            <p:nvPr/>
          </p:nvSpPr>
          <p:spPr>
            <a:xfrm>
              <a:off x="0" y="914400"/>
              <a:ext cx="9144000" cy="457200"/>
            </a:xfrm>
            <a:prstGeom prst="rect">
              <a:avLst/>
            </a:prstGeom>
            <a:solidFill>
              <a:srgbClr val="C7EBF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 name="Straight Connector 5"/>
            <p:cNvCxnSpPr/>
            <p:nvPr/>
          </p:nvCxnSpPr>
          <p:spPr>
            <a:xfrm>
              <a:off x="1752600" y="1447800"/>
              <a:ext cx="0" cy="1447800"/>
            </a:xfrm>
            <a:prstGeom prst="line">
              <a:avLst/>
            </a:prstGeom>
            <a:ln w="57150">
              <a:solidFill>
                <a:srgbClr val="00ADE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133600" y="1828800"/>
              <a:ext cx="6629400" cy="0"/>
            </a:xfrm>
            <a:prstGeom prst="line">
              <a:avLst/>
            </a:prstGeom>
            <a:ln w="57150">
              <a:solidFill>
                <a:srgbClr val="00ADEE"/>
              </a:solidFill>
            </a:ln>
          </p:spPr>
          <p:style>
            <a:lnRef idx="1">
              <a:schemeClr val="accent1"/>
            </a:lnRef>
            <a:fillRef idx="0">
              <a:schemeClr val="accent1"/>
            </a:fillRef>
            <a:effectRef idx="0">
              <a:schemeClr val="accent1"/>
            </a:effectRef>
            <a:fontRef idx="minor">
              <a:schemeClr val="tx1"/>
            </a:fontRef>
          </p:style>
        </p:cxnSp>
      </p:grpSp>
      <p:sp>
        <p:nvSpPr>
          <p:cNvPr id="2052" name="TextBox 8"/>
          <p:cNvSpPr txBox="1">
            <a:spLocks noChangeArrowheads="1"/>
          </p:cNvSpPr>
          <p:nvPr/>
        </p:nvSpPr>
        <p:spPr bwMode="auto">
          <a:xfrm>
            <a:off x="1721768" y="1447800"/>
            <a:ext cx="762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solidFill>
                  <a:srgbClr val="00ADEE"/>
                </a:solidFill>
                <a:ea typeface="新細明體" panose="02020500000000000000" pitchFamily="18" charset="-120"/>
              </a:rPr>
              <a:t>2</a:t>
            </a:r>
          </a:p>
        </p:txBody>
      </p:sp>
      <p:sp>
        <p:nvSpPr>
          <p:cNvPr id="2053" name="TextBox 10"/>
          <p:cNvSpPr txBox="1">
            <a:spLocks noChangeArrowheads="1"/>
          </p:cNvSpPr>
          <p:nvPr/>
        </p:nvSpPr>
        <p:spPr bwMode="auto">
          <a:xfrm>
            <a:off x="3131840" y="1981200"/>
            <a:ext cx="6248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4000" dirty="0">
                <a:ea typeface="新細明體" panose="02020500000000000000" pitchFamily="18" charset="-120"/>
              </a:rPr>
              <a:t>DERIVATIVES</a:t>
            </a:r>
          </a:p>
        </p:txBody>
      </p:sp>
    </p:spTree>
    <p:extLst>
      <p:ext uri="{BB962C8B-B14F-4D97-AF65-F5344CB8AC3E}">
        <p14:creationId xmlns:p14="http://schemas.microsoft.com/office/powerpoint/2010/main" val="123412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2</a:t>
            </a:r>
            <a:endParaRPr lang="en-US" altLang="zh-TW" i="1" smtClean="0">
              <a:ea typeface="新細明體" panose="02020500000000000000" pitchFamily="18" charset="-120"/>
            </a:endParaRPr>
          </a:p>
        </p:txBody>
      </p:sp>
      <p:sp>
        <p:nvSpPr>
          <p:cNvPr id="30723" name="Rectangle 3"/>
          <p:cNvSpPr>
            <a:spLocks noGrp="1" noChangeArrowheads="1"/>
          </p:cNvSpPr>
          <p:nvPr>
            <p:ph type="body" idx="1"/>
          </p:nvPr>
        </p:nvSpPr>
        <p:spPr/>
        <p:txBody>
          <a:bodyPr>
            <a:normAutofit fontScale="85000" lnSpcReduction="20000"/>
          </a:bodyPr>
          <a:lstStyle/>
          <a:p>
            <a:pPr marL="0" indent="0"/>
            <a:r>
              <a:rPr lang="en-US" altLang="zh-TW" dirty="0" smtClean="0">
                <a:ea typeface="新細明體" panose="02020500000000000000" pitchFamily="18" charset="-120"/>
              </a:rPr>
              <a:t>A ladder 10 </a:t>
            </a:r>
            <a:r>
              <a:rPr lang="en-US" altLang="zh-TW" dirty="0" err="1" smtClean="0">
                <a:ea typeface="新細明體" panose="02020500000000000000" pitchFamily="18" charset="-120"/>
              </a:rPr>
              <a:t>ft</a:t>
            </a:r>
            <a:r>
              <a:rPr lang="en-US" altLang="zh-TW" dirty="0" smtClean="0">
                <a:ea typeface="新細明體" panose="02020500000000000000" pitchFamily="18" charset="-120"/>
              </a:rPr>
              <a:t> long rests against a vertical wall. If the bottom of the ladder slides away from the wall at a rate of  1 </a:t>
            </a:r>
            <a:r>
              <a:rPr lang="en-US" altLang="zh-TW" dirty="0" err="1" smtClean="0">
                <a:ea typeface="新細明體" panose="02020500000000000000" pitchFamily="18" charset="-120"/>
              </a:rPr>
              <a:t>ft</a:t>
            </a:r>
            <a:r>
              <a:rPr lang="en-US" altLang="zh-TW" sz="1200" dirty="0" smtClean="0">
                <a:ea typeface="新細明體" panose="02020500000000000000" pitchFamily="18" charset="-120"/>
              </a:rPr>
              <a:t> </a:t>
            </a:r>
            <a:r>
              <a:rPr lang="en-US" altLang="zh-TW" b="1" dirty="0" smtClean="0">
                <a:ea typeface="新細明體" panose="02020500000000000000" pitchFamily="18" charset="-120"/>
                <a:sym typeface="Symbol" panose="05050102010706020507" pitchFamily="18" charset="2"/>
              </a:rPr>
              <a:t></a:t>
            </a:r>
            <a:r>
              <a:rPr lang="en-US" altLang="zh-TW" sz="1200" b="1" dirty="0" smtClean="0">
                <a:ea typeface="新細明體" panose="02020500000000000000" pitchFamily="18" charset="-120"/>
                <a:sym typeface="Symbol" panose="05050102010706020507" pitchFamily="18" charset="2"/>
              </a:rPr>
              <a:t> </a:t>
            </a:r>
            <a:r>
              <a:rPr lang="en-US" altLang="zh-TW" dirty="0" smtClean="0">
                <a:ea typeface="新細明體" panose="02020500000000000000" pitchFamily="18" charset="-120"/>
              </a:rPr>
              <a:t>s, how fast is the top of the ladder sliding down the wall when the bottom of the ladder is 6 </a:t>
            </a:r>
            <a:r>
              <a:rPr lang="en-US" altLang="zh-TW" dirty="0" err="1" smtClean="0">
                <a:ea typeface="新細明體" panose="02020500000000000000" pitchFamily="18" charset="-120"/>
              </a:rPr>
              <a:t>ft</a:t>
            </a:r>
            <a:r>
              <a:rPr lang="en-US" altLang="zh-TW" dirty="0" smtClean="0">
                <a:ea typeface="新細明體" panose="02020500000000000000" pitchFamily="18" charset="-120"/>
              </a:rPr>
              <a:t> from the wall?</a:t>
            </a:r>
            <a:endParaRPr lang="en-US" altLang="zh-TW" sz="1200" dirty="0" smtClean="0">
              <a:solidFill>
                <a:srgbClr val="00ADEE"/>
              </a:solidFill>
              <a:ea typeface="新細明體" panose="02020500000000000000" pitchFamily="18" charset="-120"/>
            </a:endParaRPr>
          </a:p>
          <a:p>
            <a:pPr marL="0" indent="0"/>
            <a:r>
              <a:rPr lang="en-US" altLang="zh-TW" dirty="0" smtClean="0">
                <a:ea typeface="新細明體" panose="02020500000000000000" pitchFamily="18" charset="-120"/>
              </a:rPr>
              <a:t>SOLUTION:</a:t>
            </a:r>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We first draw a diagram and label it as in Figure 1.</a:t>
            </a:r>
          </a:p>
          <a:p>
            <a:pPr marL="0" indent="0"/>
            <a:endParaRPr lang="en-US" altLang="zh-TW" dirty="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a:ea typeface="新細明體" panose="02020500000000000000" pitchFamily="18" charset="-120"/>
            </a:endParaRPr>
          </a:p>
          <a:p>
            <a:pPr marL="0" indent="0"/>
            <a:r>
              <a:rPr lang="en-US" altLang="zh-TW" dirty="0" smtClean="0">
                <a:ea typeface="新細明體" panose="02020500000000000000" pitchFamily="18" charset="-120"/>
              </a:rPr>
              <a:t> </a:t>
            </a:r>
          </a:p>
        </p:txBody>
      </p:sp>
      <p:sp>
        <p:nvSpPr>
          <p:cNvPr id="1126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4181475"/>
            <a:ext cx="2362200" cy="218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p:nvSpPr>
        <p:spPr bwMode="auto">
          <a:xfrm>
            <a:off x="4169915" y="6370638"/>
            <a:ext cx="8803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1</a:t>
            </a:r>
            <a:endParaRPr lang="en-US" altLang="zh-TW" sz="1400" dirty="0">
              <a:ea typeface="新細明體" panose="02020500000000000000" pitchFamily="18" charset="-120"/>
            </a:endParaRPr>
          </a:p>
        </p:txBody>
      </p:sp>
    </p:spTree>
    <p:extLst>
      <p:ext uri="{BB962C8B-B14F-4D97-AF65-F5344CB8AC3E}">
        <p14:creationId xmlns:p14="http://schemas.microsoft.com/office/powerpoint/2010/main" val="2846985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Effect transition="in" filter="fade">
                                      <p:cBhvr>
                                        <p:cTn id="7" dur="1000"/>
                                        <p:tgtEl>
                                          <p:spTgt spid="30723">
                                            <p:txEl>
                                              <p:pRg st="1" end="1"/>
                                            </p:txEl>
                                          </p:spTgt>
                                        </p:tgtEl>
                                      </p:cBhvr>
                                    </p:animEffect>
                                    <p:anim calcmode="lin" valueType="num">
                                      <p:cBhvr>
                                        <p:cTn id="8" dur="10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1" end="1"/>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Effect transition="in" filter="fade">
                                      <p:cBhvr>
                                        <p:cTn id="13" dur="1000"/>
                                        <p:tgtEl>
                                          <p:spTgt spid="30723">
                                            <p:txEl>
                                              <p:pRg st="2" end="2"/>
                                            </p:txEl>
                                          </p:spTgt>
                                        </p:tgtEl>
                                      </p:cBhvr>
                                    </p:animEffect>
                                    <p:anim calcmode="lin" valueType="num">
                                      <p:cBhvr>
                                        <p:cTn id="14" dur="10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0723">
                                            <p:txEl>
                                              <p:pRg st="2" end="2"/>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0723">
                                            <p:txEl>
                                              <p:pRg st="2" end="2"/>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30723">
                                            <p:txEl>
                                              <p:pRg st="6" end="6"/>
                                            </p:txEl>
                                          </p:spTgt>
                                        </p:tgtEl>
                                        <p:attrNameLst>
                                          <p:attrName>style.visibility</p:attrName>
                                        </p:attrNameLst>
                                      </p:cBhvr>
                                      <p:to>
                                        <p:strVal val="visible"/>
                                      </p:to>
                                    </p:set>
                                    <p:animEffect transition="in" filter="fade">
                                      <p:cBhvr>
                                        <p:cTn id="19" dur="1000"/>
                                        <p:tgtEl>
                                          <p:spTgt spid="30723">
                                            <p:txEl>
                                              <p:pRg st="6" end="6"/>
                                            </p:txEl>
                                          </p:spTgt>
                                        </p:tgtEl>
                                      </p:cBhvr>
                                    </p:animEffect>
                                    <p:anim calcmode="lin" valueType="num">
                                      <p:cBhvr>
                                        <p:cTn id="20" dur="1000" fill="hold"/>
                                        <p:tgtEl>
                                          <p:spTgt spid="30723">
                                            <p:txEl>
                                              <p:pRg st="6" end="6"/>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30723">
                                            <p:txEl>
                                              <p:pRg st="6" end="6"/>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30723">
                                            <p:txEl>
                                              <p:pRg st="6" end="6"/>
                                            </p:txEl>
                                          </p:spTgt>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36866"/>
                                        </p:tgtEl>
                                        <p:attrNameLst>
                                          <p:attrName>style.visibility</p:attrName>
                                        </p:attrNameLst>
                                      </p:cBhvr>
                                      <p:to>
                                        <p:strVal val="visible"/>
                                      </p:to>
                                    </p:set>
                                    <p:animEffect transition="in" filter="fade">
                                      <p:cBhvr>
                                        <p:cTn id="25" dur="1000"/>
                                        <p:tgtEl>
                                          <p:spTgt spid="36866"/>
                                        </p:tgtEl>
                                      </p:cBhvr>
                                    </p:animEffect>
                                    <p:anim calcmode="lin" valueType="num">
                                      <p:cBhvr>
                                        <p:cTn id="26" dur="1000" fill="hold"/>
                                        <p:tgtEl>
                                          <p:spTgt spid="36866"/>
                                        </p:tgtEl>
                                        <p:attrNameLst>
                                          <p:attrName>ppt_x</p:attrName>
                                        </p:attrNameLst>
                                      </p:cBhvr>
                                      <p:tavLst>
                                        <p:tav tm="0">
                                          <p:val>
                                            <p:strVal val="#ppt_x"/>
                                          </p:val>
                                        </p:tav>
                                        <p:tav tm="100000">
                                          <p:val>
                                            <p:strVal val="#ppt_x"/>
                                          </p:val>
                                        </p:tav>
                                      </p:tavLst>
                                    </p:anim>
                                    <p:anim calcmode="lin" valueType="num">
                                      <p:cBhvr>
                                        <p:cTn id="27" dur="900" decel="100000" fill="hold"/>
                                        <p:tgtEl>
                                          <p:spTgt spid="36866"/>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36866"/>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900" decel="100000" fill="hold"/>
                                        <p:tgtEl>
                                          <p:spTgt spid="8"/>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2 – </a:t>
            </a:r>
            <a:r>
              <a:rPr lang="en-US" altLang="zh-TW" i="1" smtClean="0">
                <a:ea typeface="新細明體" panose="02020500000000000000" pitchFamily="18" charset="-120"/>
              </a:rPr>
              <a:t>Solution</a:t>
            </a:r>
          </a:p>
        </p:txBody>
      </p:sp>
      <p:sp>
        <p:nvSpPr>
          <p:cNvPr id="30723" name="Rectangle 3"/>
          <p:cNvSpPr>
            <a:spLocks noGrp="1" noChangeArrowheads="1"/>
          </p:cNvSpPr>
          <p:nvPr>
            <p:ph type="body" idx="1"/>
          </p:nvPr>
        </p:nvSpPr>
        <p:spPr/>
        <p:txBody>
          <a:bodyPr>
            <a:normAutofit fontScale="77500" lnSpcReduction="20000"/>
          </a:bodyPr>
          <a:lstStyle/>
          <a:p>
            <a:pPr marL="0" indent="0"/>
            <a:r>
              <a:rPr lang="en-US" altLang="zh-TW" dirty="0" smtClean="0">
                <a:ea typeface="新細明體" panose="02020500000000000000" pitchFamily="18" charset="-120"/>
              </a:rPr>
              <a:t>Let </a:t>
            </a:r>
            <a:r>
              <a:rPr lang="en-US" altLang="zh-TW" i="1" dirty="0" smtClean="0">
                <a:ea typeface="新細明體" panose="02020500000000000000" pitchFamily="18" charset="-120"/>
              </a:rPr>
              <a:t>x</a:t>
            </a:r>
            <a:r>
              <a:rPr lang="en-US" altLang="zh-TW" dirty="0" smtClean="0">
                <a:ea typeface="新細明體" panose="02020500000000000000" pitchFamily="18" charset="-120"/>
              </a:rPr>
              <a:t> feet be the distance from the bottom of the ladder to the wall and </a:t>
            </a:r>
            <a:r>
              <a:rPr lang="en-US" altLang="zh-TW" i="1" dirty="0" smtClean="0">
                <a:ea typeface="新細明體" panose="02020500000000000000" pitchFamily="18" charset="-120"/>
              </a:rPr>
              <a:t>y</a:t>
            </a:r>
            <a:r>
              <a:rPr lang="en-US" altLang="zh-TW" dirty="0" smtClean="0">
                <a:ea typeface="新細明體" panose="02020500000000000000" pitchFamily="18" charset="-120"/>
              </a:rPr>
              <a:t> feet the distance from the top of the ladder to the ground. Note that </a:t>
            </a:r>
            <a:r>
              <a:rPr lang="en-US" altLang="zh-TW" i="1" dirty="0" smtClean="0">
                <a:ea typeface="新細明體" panose="02020500000000000000" pitchFamily="18" charset="-120"/>
              </a:rPr>
              <a:t>x</a:t>
            </a:r>
            <a:r>
              <a:rPr lang="en-US" altLang="zh-TW" dirty="0" smtClean="0">
                <a:ea typeface="新細明體" panose="02020500000000000000" pitchFamily="18" charset="-120"/>
              </a:rPr>
              <a:t> and </a:t>
            </a:r>
            <a:r>
              <a:rPr lang="en-US" altLang="zh-TW" i="1" dirty="0" smtClean="0">
                <a:ea typeface="新細明體" panose="02020500000000000000" pitchFamily="18" charset="-120"/>
              </a:rPr>
              <a:t>y</a:t>
            </a:r>
            <a:r>
              <a:rPr lang="en-US" altLang="zh-TW" dirty="0" smtClean="0">
                <a:ea typeface="新細明體" panose="02020500000000000000" pitchFamily="18" charset="-120"/>
              </a:rPr>
              <a:t> are both functions of </a:t>
            </a:r>
            <a:r>
              <a:rPr lang="en-US" altLang="zh-TW" i="1" dirty="0" smtClean="0">
                <a:ea typeface="新細明體" panose="02020500000000000000" pitchFamily="18" charset="-120"/>
              </a:rPr>
              <a:t>t</a:t>
            </a:r>
            <a:r>
              <a:rPr lang="en-US" altLang="zh-TW" dirty="0" smtClean="0">
                <a:ea typeface="新細明體" panose="02020500000000000000" pitchFamily="18" charset="-120"/>
              </a:rPr>
              <a:t> (time, measured in seconds).</a:t>
            </a:r>
          </a:p>
          <a:p>
            <a:pPr marL="0" indent="0"/>
            <a:endParaRPr lang="en-US" altLang="zh-TW" sz="1500" dirty="0" smtClean="0">
              <a:ea typeface="新細明體" panose="02020500000000000000" pitchFamily="18" charset="-120"/>
            </a:endParaRPr>
          </a:p>
          <a:p>
            <a:pPr marL="0" indent="0"/>
            <a:r>
              <a:rPr lang="en-US" altLang="zh-TW" dirty="0" smtClean="0">
                <a:ea typeface="新細明體" panose="02020500000000000000" pitchFamily="18" charset="-120"/>
              </a:rPr>
              <a:t>We are given that </a:t>
            </a:r>
            <a:r>
              <a:rPr lang="en-US" altLang="zh-TW" i="1" dirty="0" smtClean="0">
                <a:ea typeface="新細明體" panose="02020500000000000000" pitchFamily="18" charset="-120"/>
              </a:rPr>
              <a:t>dx</a:t>
            </a:r>
            <a:r>
              <a:rPr lang="en-US" altLang="zh-TW" dirty="0" smtClean="0">
                <a:ea typeface="新細明體" panose="02020500000000000000" pitchFamily="18" charset="-120"/>
              </a:rPr>
              <a:t>/</a:t>
            </a:r>
            <a:r>
              <a:rPr lang="en-US" altLang="zh-TW" i="1" dirty="0" err="1" smtClean="0">
                <a:ea typeface="新細明體" panose="02020500000000000000" pitchFamily="18" charset="-120"/>
              </a:rPr>
              <a:t>dt</a:t>
            </a:r>
            <a:r>
              <a:rPr lang="en-US" altLang="zh-TW" dirty="0" smtClean="0">
                <a:ea typeface="新細明體" panose="02020500000000000000" pitchFamily="18" charset="-120"/>
              </a:rPr>
              <a:t> = 1 </a:t>
            </a:r>
            <a:r>
              <a:rPr lang="en-US" altLang="zh-TW" dirty="0" err="1" smtClean="0">
                <a:ea typeface="新細明體" panose="02020500000000000000" pitchFamily="18" charset="-120"/>
              </a:rPr>
              <a:t>ft</a:t>
            </a:r>
            <a:r>
              <a:rPr lang="en-US" altLang="zh-TW" dirty="0" smtClean="0">
                <a:ea typeface="新細明體" panose="02020500000000000000" pitchFamily="18" charset="-120"/>
              </a:rPr>
              <a:t>/s and we are asked to find </a:t>
            </a:r>
            <a:r>
              <a:rPr lang="en-US" altLang="zh-TW" i="1" dirty="0" err="1" smtClean="0">
                <a:ea typeface="新細明體" panose="02020500000000000000" pitchFamily="18" charset="-120"/>
              </a:rPr>
              <a:t>dy</a:t>
            </a:r>
            <a:r>
              <a:rPr lang="en-US" altLang="zh-TW" dirty="0" smtClean="0">
                <a:ea typeface="新細明體" panose="02020500000000000000" pitchFamily="18" charset="-120"/>
              </a:rPr>
              <a:t>/</a:t>
            </a:r>
            <a:r>
              <a:rPr lang="en-US" altLang="zh-TW" i="1" dirty="0" err="1" smtClean="0">
                <a:ea typeface="新細明體" panose="02020500000000000000" pitchFamily="18" charset="-120"/>
              </a:rPr>
              <a:t>dt</a:t>
            </a:r>
            <a:r>
              <a:rPr lang="en-US" altLang="zh-TW" dirty="0" smtClean="0">
                <a:ea typeface="新細明體" panose="02020500000000000000" pitchFamily="18" charset="-120"/>
              </a:rPr>
              <a:t> when </a:t>
            </a:r>
            <a:r>
              <a:rPr lang="en-US" altLang="zh-TW" i="1" dirty="0" smtClean="0">
                <a:ea typeface="新細明體" panose="02020500000000000000" pitchFamily="18" charset="-120"/>
              </a:rPr>
              <a:t>x</a:t>
            </a:r>
            <a:r>
              <a:rPr lang="en-US" altLang="zh-TW" dirty="0" smtClean="0">
                <a:ea typeface="新細明體" panose="02020500000000000000" pitchFamily="18" charset="-120"/>
              </a:rPr>
              <a:t> = 6 ft.(See Figure 2.)</a:t>
            </a:r>
          </a:p>
          <a:p>
            <a:pPr marL="0" indent="0"/>
            <a:endParaRPr lang="en-US" altLang="zh-TW" dirty="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a:ea typeface="新細明體" panose="02020500000000000000" pitchFamily="18" charset="-120"/>
            </a:endParaRPr>
          </a:p>
          <a:p>
            <a:pPr marL="0" indent="0"/>
            <a:r>
              <a:rPr lang="en-US" altLang="zh-TW" dirty="0" smtClean="0">
                <a:ea typeface="新細明體" panose="02020500000000000000" pitchFamily="18" charset="-120"/>
              </a:rPr>
              <a:t> </a:t>
            </a:r>
          </a:p>
        </p:txBody>
      </p:sp>
      <p:sp>
        <p:nvSpPr>
          <p:cNvPr id="1229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sp>
        <p:nvSpPr>
          <p:cNvPr id="12293"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sp>
        <p:nvSpPr>
          <p:cNvPr id="11" name="Rectangle 10"/>
          <p:cNvSpPr>
            <a:spLocks noChangeArrowheads="1"/>
          </p:cNvSpPr>
          <p:nvPr/>
        </p:nvSpPr>
        <p:spPr bwMode="auto">
          <a:xfrm>
            <a:off x="3923928" y="6200871"/>
            <a:ext cx="8803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2</a:t>
            </a:r>
            <a:endParaRPr lang="en-US" altLang="zh-TW" sz="1400" dirty="0">
              <a:ea typeface="新細明體" panose="02020500000000000000" pitchFamily="18" charset="-120"/>
            </a:endParaRPr>
          </a:p>
        </p:txBody>
      </p:sp>
      <p:pic>
        <p:nvPicPr>
          <p:cNvPr id="12297"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3909689"/>
            <a:ext cx="2381410" cy="2262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1173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animEffect transition="in" filter="fade">
                                      <p:cBhvr>
                                        <p:cTn id="7" dur="1000"/>
                                        <p:tgtEl>
                                          <p:spTgt spid="30723">
                                            <p:txEl>
                                              <p:pRg st="2" end="2"/>
                                            </p:txEl>
                                          </p:spTgt>
                                        </p:tgtEl>
                                      </p:cBhvr>
                                    </p:animEffect>
                                    <p:anim calcmode="lin" valueType="num">
                                      <p:cBhvr>
                                        <p:cTn id="8" dur="10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30723">
                                            <p:txEl>
                                              <p:pRg st="6" end="6"/>
                                            </p:txEl>
                                          </p:spTgt>
                                        </p:tgtEl>
                                        <p:attrNameLst>
                                          <p:attrName>style.visibility</p:attrName>
                                        </p:attrNameLst>
                                      </p:cBhvr>
                                      <p:to>
                                        <p:strVal val="visible"/>
                                      </p:to>
                                    </p:set>
                                    <p:animEffect transition="in" filter="fade">
                                      <p:cBhvr>
                                        <p:cTn id="15" dur="1000"/>
                                        <p:tgtEl>
                                          <p:spTgt spid="30723">
                                            <p:txEl>
                                              <p:pRg st="6" end="6"/>
                                            </p:txEl>
                                          </p:spTgt>
                                        </p:tgtEl>
                                      </p:cBhvr>
                                    </p:animEffect>
                                    <p:anim calcmode="lin" valueType="num">
                                      <p:cBhvr>
                                        <p:cTn id="16" dur="1000" fill="hold"/>
                                        <p:tgtEl>
                                          <p:spTgt spid="30723">
                                            <p:txEl>
                                              <p:pRg st="6" end="6"/>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0723">
                                            <p:txEl>
                                              <p:pRg st="6" end="6"/>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0723">
                                            <p:txEl>
                                              <p:pRg st="6" end="6"/>
                                            </p:txEl>
                                          </p:spTgt>
                                        </p:tgtEl>
                                        <p:attrNameLst>
                                          <p:attrName>ppt_y</p:attrName>
                                        </p:attrNameLst>
                                      </p:cBhvr>
                                      <p:tavLst>
                                        <p:tav tm="0">
                                          <p:val>
                                            <p:strVal val="#ppt_y-.03"/>
                                          </p:val>
                                        </p:tav>
                                        <p:tav tm="100000">
                                          <p:val>
                                            <p:strVal val="#ppt_y"/>
                                          </p:val>
                                        </p:tav>
                                      </p:tavLst>
                                    </p:anim>
                                  </p:childTnLst>
                                </p:cTn>
                              </p:par>
                              <p:par>
                                <p:cTn id="19" presetID="37"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900" decel="100000" fill="hold"/>
                                        <p:tgtEl>
                                          <p:spTgt spid="11"/>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par>
                                <p:cTn id="25" presetID="37" presetClass="entr" presetSubtype="0" fill="hold" nodeType="withEffect">
                                  <p:stCondLst>
                                    <p:cond delay="0"/>
                                  </p:stCondLst>
                                  <p:childTnLst>
                                    <p:set>
                                      <p:cBhvr>
                                        <p:cTn id="26" dur="1" fill="hold">
                                          <p:stCondLst>
                                            <p:cond delay="0"/>
                                          </p:stCondLst>
                                        </p:cTn>
                                        <p:tgtEl>
                                          <p:spTgt spid="12297"/>
                                        </p:tgtEl>
                                        <p:attrNameLst>
                                          <p:attrName>style.visibility</p:attrName>
                                        </p:attrNameLst>
                                      </p:cBhvr>
                                      <p:to>
                                        <p:strVal val="visible"/>
                                      </p:to>
                                    </p:set>
                                    <p:animEffect transition="in" filter="fade">
                                      <p:cBhvr>
                                        <p:cTn id="27" dur="1000"/>
                                        <p:tgtEl>
                                          <p:spTgt spid="12297"/>
                                        </p:tgtEl>
                                      </p:cBhvr>
                                    </p:animEffect>
                                    <p:anim calcmode="lin" valueType="num">
                                      <p:cBhvr>
                                        <p:cTn id="28" dur="1000" fill="hold"/>
                                        <p:tgtEl>
                                          <p:spTgt spid="12297"/>
                                        </p:tgtEl>
                                        <p:attrNameLst>
                                          <p:attrName>ppt_x</p:attrName>
                                        </p:attrNameLst>
                                      </p:cBhvr>
                                      <p:tavLst>
                                        <p:tav tm="0">
                                          <p:val>
                                            <p:strVal val="#ppt_x"/>
                                          </p:val>
                                        </p:tav>
                                        <p:tav tm="100000">
                                          <p:val>
                                            <p:strVal val="#ppt_x"/>
                                          </p:val>
                                        </p:tav>
                                      </p:tavLst>
                                    </p:anim>
                                    <p:anim calcmode="lin" valueType="num">
                                      <p:cBhvr>
                                        <p:cTn id="29" dur="900" decel="100000" fill="hold"/>
                                        <p:tgtEl>
                                          <p:spTgt spid="12297"/>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229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2 – </a:t>
            </a:r>
            <a:r>
              <a:rPr lang="en-US" altLang="zh-TW" i="1" smtClean="0">
                <a:ea typeface="新細明體" panose="02020500000000000000" pitchFamily="18" charset="-120"/>
              </a:rPr>
              <a:t>Solution</a:t>
            </a:r>
          </a:p>
        </p:txBody>
      </p:sp>
      <p:sp>
        <p:nvSpPr>
          <p:cNvPr id="30723" name="Rectangle 3"/>
          <p:cNvSpPr>
            <a:spLocks noGrp="1" noChangeArrowheads="1"/>
          </p:cNvSpPr>
          <p:nvPr>
            <p:ph type="body" idx="1"/>
          </p:nvPr>
        </p:nvSpPr>
        <p:spPr/>
        <p:txBody>
          <a:bodyPr>
            <a:normAutofit fontScale="77500" lnSpcReduction="20000"/>
          </a:bodyPr>
          <a:lstStyle/>
          <a:p>
            <a:pPr marL="0" indent="0"/>
            <a:r>
              <a:rPr lang="en-US" altLang="zh-TW" dirty="0" smtClean="0">
                <a:ea typeface="新細明體" panose="02020500000000000000" pitchFamily="18" charset="-120"/>
              </a:rPr>
              <a:t>In this problem, the relationship between </a:t>
            </a:r>
            <a:r>
              <a:rPr lang="en-US" altLang="zh-TW" i="1" dirty="0" smtClean="0">
                <a:ea typeface="新細明體" panose="02020500000000000000" pitchFamily="18" charset="-120"/>
              </a:rPr>
              <a:t>x</a:t>
            </a:r>
            <a:r>
              <a:rPr lang="en-US" altLang="zh-TW" dirty="0" smtClean="0">
                <a:ea typeface="新細明體" panose="02020500000000000000" pitchFamily="18" charset="-120"/>
              </a:rPr>
              <a:t> and </a:t>
            </a:r>
            <a:r>
              <a:rPr lang="en-US" altLang="zh-TW" i="1" dirty="0" smtClean="0">
                <a:ea typeface="新細明體" panose="02020500000000000000" pitchFamily="18" charset="-120"/>
              </a:rPr>
              <a:t>y</a:t>
            </a:r>
            <a:r>
              <a:rPr lang="en-US" altLang="zh-TW" dirty="0" smtClean="0">
                <a:ea typeface="新細明體" panose="02020500000000000000" pitchFamily="18" charset="-120"/>
              </a:rPr>
              <a:t> is given by the Pythagorean Theorem:</a:t>
            </a: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Differentiating each side with respect to </a:t>
            </a:r>
            <a:r>
              <a:rPr lang="en-US" altLang="zh-TW" i="1" dirty="0" smtClean="0">
                <a:ea typeface="新細明體" panose="02020500000000000000" pitchFamily="18" charset="-120"/>
              </a:rPr>
              <a:t>t</a:t>
            </a:r>
            <a:r>
              <a:rPr lang="en-US" altLang="zh-TW" dirty="0" smtClean="0">
                <a:ea typeface="新細明體" panose="02020500000000000000" pitchFamily="18" charset="-120"/>
              </a:rPr>
              <a:t> using the Chain Rule, we have</a:t>
            </a: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and solving this equation for the desired rate, we obtain</a:t>
            </a:r>
          </a:p>
          <a:p>
            <a:pPr marL="0" indent="0"/>
            <a:endParaRPr lang="en-US" altLang="zh-TW" dirty="0">
              <a:ea typeface="新細明體" panose="02020500000000000000" pitchFamily="18" charset="-120"/>
            </a:endParaRPr>
          </a:p>
          <a:p>
            <a:pPr marL="0" indent="0"/>
            <a:r>
              <a:rPr lang="en-US" altLang="zh-TW" dirty="0" smtClean="0">
                <a:ea typeface="新細明體" panose="02020500000000000000" pitchFamily="18" charset="-120"/>
              </a:rPr>
              <a:t> </a:t>
            </a:r>
          </a:p>
        </p:txBody>
      </p:sp>
      <p:sp>
        <p:nvSpPr>
          <p:cNvPr id="1331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sp>
        <p:nvSpPr>
          <p:cNvPr id="13317"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848100"/>
            <a:ext cx="2438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6150" y="5363727"/>
            <a:ext cx="18669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533650"/>
            <a:ext cx="19240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6077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3" end="3"/>
                                            </p:txEl>
                                          </p:spTgt>
                                        </p:tgtEl>
                                        <p:attrNameLst>
                                          <p:attrName>style.visibility</p:attrName>
                                        </p:attrNameLst>
                                      </p:cBhvr>
                                      <p:to>
                                        <p:strVal val="visible"/>
                                      </p:to>
                                    </p:set>
                                    <p:animEffect transition="in" filter="fade">
                                      <p:cBhvr>
                                        <p:cTn id="7" dur="1000"/>
                                        <p:tgtEl>
                                          <p:spTgt spid="30723">
                                            <p:txEl>
                                              <p:pRg st="3" end="3"/>
                                            </p:txEl>
                                          </p:spTgt>
                                        </p:tgtEl>
                                      </p:cBhvr>
                                    </p:animEffect>
                                    <p:anim calcmode="lin" valueType="num">
                                      <p:cBhvr>
                                        <p:cTn id="8" dur="10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3" end="3"/>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3" end="3"/>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38914"/>
                                        </p:tgtEl>
                                        <p:attrNameLst>
                                          <p:attrName>style.visibility</p:attrName>
                                        </p:attrNameLst>
                                      </p:cBhvr>
                                      <p:to>
                                        <p:strVal val="visible"/>
                                      </p:to>
                                    </p:set>
                                    <p:animEffect transition="in" filter="fade">
                                      <p:cBhvr>
                                        <p:cTn id="13" dur="1000"/>
                                        <p:tgtEl>
                                          <p:spTgt spid="38914"/>
                                        </p:tgtEl>
                                      </p:cBhvr>
                                    </p:animEffect>
                                    <p:anim calcmode="lin" valueType="num">
                                      <p:cBhvr>
                                        <p:cTn id="14" dur="1000" fill="hold"/>
                                        <p:tgtEl>
                                          <p:spTgt spid="38914"/>
                                        </p:tgtEl>
                                        <p:attrNameLst>
                                          <p:attrName>ppt_x</p:attrName>
                                        </p:attrNameLst>
                                      </p:cBhvr>
                                      <p:tavLst>
                                        <p:tav tm="0">
                                          <p:val>
                                            <p:strVal val="#ppt_x"/>
                                          </p:val>
                                        </p:tav>
                                        <p:tav tm="100000">
                                          <p:val>
                                            <p:strVal val="#ppt_x"/>
                                          </p:val>
                                        </p:tav>
                                      </p:tavLst>
                                    </p:anim>
                                    <p:anim calcmode="lin" valueType="num">
                                      <p:cBhvr>
                                        <p:cTn id="15" dur="900" decel="100000" fill="hold"/>
                                        <p:tgtEl>
                                          <p:spTgt spid="38914"/>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8914"/>
                                        </p:tgtEl>
                                        <p:attrNameLst>
                                          <p:attrName>ppt_y</p:attrName>
                                        </p:attrNameLst>
                                      </p:cBhvr>
                                      <p:tavLst>
                                        <p:tav tm="0">
                                          <p:val>
                                            <p:strVal val="#ppt_y-.03"/>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7" presetClass="entr" presetSubtype="0" fill="hold" nodeType="clickEffect">
                                  <p:stCondLst>
                                    <p:cond delay="0"/>
                                  </p:stCondLst>
                                  <p:childTnLst>
                                    <p:set>
                                      <p:cBhvr>
                                        <p:cTn id="20" dur="1" fill="hold">
                                          <p:stCondLst>
                                            <p:cond delay="0"/>
                                          </p:stCondLst>
                                        </p:cTn>
                                        <p:tgtEl>
                                          <p:spTgt spid="30723">
                                            <p:txEl>
                                              <p:pRg st="6" end="6"/>
                                            </p:txEl>
                                          </p:spTgt>
                                        </p:tgtEl>
                                        <p:attrNameLst>
                                          <p:attrName>style.visibility</p:attrName>
                                        </p:attrNameLst>
                                      </p:cBhvr>
                                      <p:to>
                                        <p:strVal val="visible"/>
                                      </p:to>
                                    </p:set>
                                    <p:animEffect transition="in" filter="fade">
                                      <p:cBhvr>
                                        <p:cTn id="21" dur="1000"/>
                                        <p:tgtEl>
                                          <p:spTgt spid="30723">
                                            <p:txEl>
                                              <p:pRg st="6" end="6"/>
                                            </p:txEl>
                                          </p:spTgt>
                                        </p:tgtEl>
                                      </p:cBhvr>
                                    </p:animEffect>
                                    <p:anim calcmode="lin" valueType="num">
                                      <p:cBhvr>
                                        <p:cTn id="22" dur="1000" fill="hold"/>
                                        <p:tgtEl>
                                          <p:spTgt spid="30723">
                                            <p:txEl>
                                              <p:pRg st="6" end="6"/>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30723">
                                            <p:txEl>
                                              <p:pRg st="6" end="6"/>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30723">
                                            <p:txEl>
                                              <p:pRg st="6" end="6"/>
                                            </p:txEl>
                                          </p:spTgt>
                                        </p:tgtEl>
                                        <p:attrNameLst>
                                          <p:attrName>ppt_y</p:attrName>
                                        </p:attrNameLst>
                                      </p:cBhvr>
                                      <p:tavLst>
                                        <p:tav tm="0">
                                          <p:val>
                                            <p:strVal val="#ppt_y-.03"/>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7" presetClass="entr" presetSubtype="0" fill="hold" nodeType="clickEffect">
                                  <p:stCondLst>
                                    <p:cond delay="0"/>
                                  </p:stCondLst>
                                  <p:childTnLst>
                                    <p:set>
                                      <p:cBhvr>
                                        <p:cTn id="28" dur="1" fill="hold">
                                          <p:stCondLst>
                                            <p:cond delay="0"/>
                                          </p:stCondLst>
                                        </p:cTn>
                                        <p:tgtEl>
                                          <p:spTgt spid="30723">
                                            <p:txEl>
                                              <p:pRg st="8" end="8"/>
                                            </p:txEl>
                                          </p:spTgt>
                                        </p:tgtEl>
                                        <p:attrNameLst>
                                          <p:attrName>style.visibility</p:attrName>
                                        </p:attrNameLst>
                                      </p:cBhvr>
                                      <p:to>
                                        <p:strVal val="visible"/>
                                      </p:to>
                                    </p:set>
                                    <p:animEffect transition="in" filter="fade">
                                      <p:cBhvr>
                                        <p:cTn id="29" dur="1000"/>
                                        <p:tgtEl>
                                          <p:spTgt spid="30723">
                                            <p:txEl>
                                              <p:pRg st="8" end="8"/>
                                            </p:txEl>
                                          </p:spTgt>
                                        </p:tgtEl>
                                      </p:cBhvr>
                                    </p:animEffect>
                                    <p:anim calcmode="lin" valueType="num">
                                      <p:cBhvr>
                                        <p:cTn id="30" dur="1000" fill="hold"/>
                                        <p:tgtEl>
                                          <p:spTgt spid="30723">
                                            <p:txEl>
                                              <p:pRg st="8" end="8"/>
                                            </p:txEl>
                                          </p:spTgt>
                                        </p:tgtEl>
                                        <p:attrNameLst>
                                          <p:attrName>ppt_x</p:attrName>
                                        </p:attrNameLst>
                                      </p:cBhvr>
                                      <p:tavLst>
                                        <p:tav tm="0">
                                          <p:val>
                                            <p:strVal val="#ppt_x"/>
                                          </p:val>
                                        </p:tav>
                                        <p:tav tm="100000">
                                          <p:val>
                                            <p:strVal val="#ppt_x"/>
                                          </p:val>
                                        </p:tav>
                                      </p:tavLst>
                                    </p:anim>
                                    <p:anim calcmode="lin" valueType="num">
                                      <p:cBhvr>
                                        <p:cTn id="31" dur="900" decel="100000" fill="hold"/>
                                        <p:tgtEl>
                                          <p:spTgt spid="30723">
                                            <p:txEl>
                                              <p:pRg st="8" end="8"/>
                                            </p:txEl>
                                          </p:spTgt>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30723">
                                            <p:txEl>
                                              <p:pRg st="8" end="8"/>
                                            </p:txEl>
                                          </p:spTgt>
                                        </p:tgtEl>
                                        <p:attrNameLst>
                                          <p:attrName>ppt_y</p:attrName>
                                        </p:attrNameLst>
                                      </p:cBhvr>
                                      <p:tavLst>
                                        <p:tav tm="0">
                                          <p:val>
                                            <p:strVal val="#ppt_y-.03"/>
                                          </p:val>
                                        </p:tav>
                                        <p:tav tm="100000">
                                          <p:val>
                                            <p:strVal val="#ppt_y"/>
                                          </p:val>
                                        </p:tav>
                                      </p:tavLst>
                                    </p:anim>
                                  </p:childTnLst>
                                </p:cTn>
                              </p:par>
                              <p:par>
                                <p:cTn id="33" presetID="37" presetClass="entr" presetSubtype="0" fill="hold" nodeType="withEffect">
                                  <p:stCondLst>
                                    <p:cond delay="0"/>
                                  </p:stCondLst>
                                  <p:childTnLst>
                                    <p:set>
                                      <p:cBhvr>
                                        <p:cTn id="34" dur="1" fill="hold">
                                          <p:stCondLst>
                                            <p:cond delay="0"/>
                                          </p:stCondLst>
                                        </p:cTn>
                                        <p:tgtEl>
                                          <p:spTgt spid="38915"/>
                                        </p:tgtEl>
                                        <p:attrNameLst>
                                          <p:attrName>style.visibility</p:attrName>
                                        </p:attrNameLst>
                                      </p:cBhvr>
                                      <p:to>
                                        <p:strVal val="visible"/>
                                      </p:to>
                                    </p:set>
                                    <p:animEffect transition="in" filter="fade">
                                      <p:cBhvr>
                                        <p:cTn id="35" dur="1000"/>
                                        <p:tgtEl>
                                          <p:spTgt spid="38915"/>
                                        </p:tgtEl>
                                      </p:cBhvr>
                                    </p:animEffect>
                                    <p:anim calcmode="lin" valueType="num">
                                      <p:cBhvr>
                                        <p:cTn id="36" dur="1000" fill="hold"/>
                                        <p:tgtEl>
                                          <p:spTgt spid="38915"/>
                                        </p:tgtEl>
                                        <p:attrNameLst>
                                          <p:attrName>ppt_x</p:attrName>
                                        </p:attrNameLst>
                                      </p:cBhvr>
                                      <p:tavLst>
                                        <p:tav tm="0">
                                          <p:val>
                                            <p:strVal val="#ppt_x"/>
                                          </p:val>
                                        </p:tav>
                                        <p:tav tm="100000">
                                          <p:val>
                                            <p:strVal val="#ppt_x"/>
                                          </p:val>
                                        </p:tav>
                                      </p:tavLst>
                                    </p:anim>
                                    <p:anim calcmode="lin" valueType="num">
                                      <p:cBhvr>
                                        <p:cTn id="37" dur="900" decel="100000" fill="hold"/>
                                        <p:tgtEl>
                                          <p:spTgt spid="38915"/>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3891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2 – </a:t>
            </a:r>
            <a:r>
              <a:rPr lang="en-US" altLang="zh-TW" i="1" smtClean="0">
                <a:ea typeface="新細明體" panose="02020500000000000000" pitchFamily="18" charset="-120"/>
              </a:rPr>
              <a:t>Solution</a:t>
            </a:r>
          </a:p>
        </p:txBody>
      </p:sp>
      <p:sp>
        <p:nvSpPr>
          <p:cNvPr id="30723" name="Rectangle 3"/>
          <p:cNvSpPr>
            <a:spLocks noGrp="1" noChangeArrowheads="1"/>
          </p:cNvSpPr>
          <p:nvPr>
            <p:ph type="body" idx="1"/>
          </p:nvPr>
        </p:nvSpPr>
        <p:spPr/>
        <p:txBody>
          <a:bodyPr>
            <a:normAutofit fontScale="77500" lnSpcReduction="20000"/>
          </a:bodyPr>
          <a:lstStyle/>
          <a:p>
            <a:pPr marL="0" indent="0"/>
            <a:r>
              <a:rPr lang="en-US" altLang="zh-TW" smtClean="0">
                <a:ea typeface="新細明體" panose="02020500000000000000" pitchFamily="18" charset="-120"/>
              </a:rPr>
              <a:t>When </a:t>
            </a:r>
            <a:r>
              <a:rPr lang="en-US" altLang="zh-TW" i="1" smtClean="0">
                <a:ea typeface="新細明體" panose="02020500000000000000" pitchFamily="18" charset="-120"/>
              </a:rPr>
              <a:t>x</a:t>
            </a:r>
            <a:r>
              <a:rPr lang="en-US" altLang="zh-TW" smtClean="0">
                <a:ea typeface="新細明體" panose="02020500000000000000" pitchFamily="18" charset="-120"/>
              </a:rPr>
              <a:t> = 6, the Pythagorean Theorem gives </a:t>
            </a:r>
            <a:r>
              <a:rPr lang="en-US" altLang="zh-TW" i="1" smtClean="0">
                <a:ea typeface="新細明體" panose="02020500000000000000" pitchFamily="18" charset="-120"/>
              </a:rPr>
              <a:t>y</a:t>
            </a:r>
            <a:r>
              <a:rPr lang="en-US" altLang="zh-TW" smtClean="0">
                <a:ea typeface="新細明體" panose="02020500000000000000" pitchFamily="18" charset="-120"/>
              </a:rPr>
              <a:t> = 8 and so, substituting these values and </a:t>
            </a:r>
            <a:r>
              <a:rPr lang="en-US" altLang="zh-TW" i="1" smtClean="0">
                <a:ea typeface="新細明體" panose="02020500000000000000" pitchFamily="18" charset="-120"/>
              </a:rPr>
              <a:t>dx</a:t>
            </a:r>
            <a:r>
              <a:rPr lang="en-US" altLang="zh-TW" smtClean="0">
                <a:ea typeface="新細明體" panose="02020500000000000000" pitchFamily="18" charset="-120"/>
              </a:rPr>
              <a:t>/</a:t>
            </a:r>
            <a:r>
              <a:rPr lang="en-US" altLang="zh-TW" i="1" smtClean="0">
                <a:ea typeface="新細明體" panose="02020500000000000000" pitchFamily="18" charset="-120"/>
              </a:rPr>
              <a:t>dt</a:t>
            </a:r>
            <a:r>
              <a:rPr lang="en-US" altLang="zh-TW" smtClean="0">
                <a:ea typeface="新細明體" panose="02020500000000000000" pitchFamily="18" charset="-120"/>
              </a:rPr>
              <a:t> = 1 we have</a:t>
            </a:r>
          </a:p>
          <a:p>
            <a:pPr marL="0" indent="0"/>
            <a:endParaRPr lang="en-US" altLang="zh-TW" smtClean="0">
              <a:ea typeface="新細明體" panose="02020500000000000000" pitchFamily="18" charset="-120"/>
            </a:endParaRPr>
          </a:p>
          <a:p>
            <a:pPr marL="0" indent="0"/>
            <a:endParaRPr lang="en-US" altLang="zh-TW" smtClean="0">
              <a:ea typeface="新細明體" panose="02020500000000000000" pitchFamily="18" charset="-120"/>
            </a:endParaRPr>
          </a:p>
          <a:p>
            <a:pPr marL="0" indent="0"/>
            <a:endParaRPr lang="en-US" altLang="zh-TW" smtClean="0">
              <a:ea typeface="新細明體" panose="02020500000000000000" pitchFamily="18" charset="-120"/>
            </a:endParaRPr>
          </a:p>
          <a:p>
            <a:pPr marL="0" indent="0"/>
            <a:r>
              <a:rPr lang="en-US" altLang="zh-TW" smtClean="0">
                <a:ea typeface="新細明體" panose="02020500000000000000" pitchFamily="18" charset="-120"/>
              </a:rPr>
              <a:t>The fact that</a:t>
            </a:r>
            <a:r>
              <a:rPr lang="en-US" altLang="zh-TW" i="1" smtClean="0">
                <a:ea typeface="新細明體" panose="02020500000000000000" pitchFamily="18" charset="-120"/>
              </a:rPr>
              <a:t> dy</a:t>
            </a:r>
            <a:r>
              <a:rPr lang="en-US" altLang="zh-TW" smtClean="0">
                <a:ea typeface="新細明體" panose="02020500000000000000" pitchFamily="18" charset="-120"/>
              </a:rPr>
              <a:t>/</a:t>
            </a:r>
            <a:r>
              <a:rPr lang="en-US" altLang="zh-TW" i="1" smtClean="0">
                <a:ea typeface="新細明體" panose="02020500000000000000" pitchFamily="18" charset="-120"/>
              </a:rPr>
              <a:t>dt</a:t>
            </a:r>
            <a:r>
              <a:rPr lang="en-US" altLang="zh-TW" smtClean="0">
                <a:ea typeface="新細明體" panose="02020500000000000000" pitchFamily="18" charset="-120"/>
              </a:rPr>
              <a:t> is negative means that the distance from the top of the ladder to the ground is </a:t>
            </a:r>
            <a:r>
              <a:rPr lang="en-US" altLang="zh-TW" i="1" smtClean="0">
                <a:ea typeface="新細明體" panose="02020500000000000000" pitchFamily="18" charset="-120"/>
              </a:rPr>
              <a:t>decreasing </a:t>
            </a:r>
            <a:r>
              <a:rPr lang="en-US" altLang="zh-TW" smtClean="0">
                <a:ea typeface="新細明體" panose="02020500000000000000" pitchFamily="18" charset="-120"/>
              </a:rPr>
              <a:t>at a rate of </a:t>
            </a:r>
          </a:p>
          <a:p>
            <a:pPr marL="0" indent="0"/>
            <a:endParaRPr lang="en-US" altLang="zh-TW" smtClean="0">
              <a:ea typeface="新細明體" panose="02020500000000000000" pitchFamily="18" charset="-120"/>
            </a:endParaRPr>
          </a:p>
          <a:p>
            <a:pPr marL="0" indent="0"/>
            <a:endParaRPr lang="en-US" altLang="zh-TW" smtClean="0">
              <a:ea typeface="新細明體" panose="02020500000000000000" pitchFamily="18" charset="-120"/>
            </a:endParaRPr>
          </a:p>
          <a:p>
            <a:pPr marL="0" indent="0"/>
            <a:r>
              <a:rPr lang="en-US" altLang="zh-TW" smtClean="0">
                <a:ea typeface="新細明體" panose="02020500000000000000" pitchFamily="18" charset="-120"/>
              </a:rPr>
              <a:t>In other words, the top of the ladder is sliding down the wall at a rate of </a:t>
            </a:r>
          </a:p>
        </p:txBody>
      </p:sp>
      <p:sp>
        <p:nvSpPr>
          <p:cNvPr id="1434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sp>
        <p:nvSpPr>
          <p:cNvPr id="14341"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1434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0" y="2514600"/>
            <a:ext cx="325755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1187" y="4077072"/>
            <a:ext cx="6572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18" y="5834062"/>
            <a:ext cx="6572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880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4" end="4"/>
                                            </p:txEl>
                                          </p:spTgt>
                                        </p:tgtEl>
                                        <p:attrNameLst>
                                          <p:attrName>style.visibility</p:attrName>
                                        </p:attrNameLst>
                                      </p:cBhvr>
                                      <p:to>
                                        <p:strVal val="visible"/>
                                      </p:to>
                                    </p:set>
                                    <p:animEffect transition="in" filter="fade">
                                      <p:cBhvr>
                                        <p:cTn id="7" dur="1000"/>
                                        <p:tgtEl>
                                          <p:spTgt spid="30723">
                                            <p:txEl>
                                              <p:pRg st="4" end="4"/>
                                            </p:txEl>
                                          </p:spTgt>
                                        </p:tgtEl>
                                      </p:cBhvr>
                                    </p:animEffect>
                                    <p:anim calcmode="lin" valueType="num">
                                      <p:cBhvr>
                                        <p:cTn id="8" dur="1000" fill="hold"/>
                                        <p:tgtEl>
                                          <p:spTgt spid="30723">
                                            <p:txEl>
                                              <p:pRg st="4" end="4"/>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4" end="4"/>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4" end="4"/>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39941"/>
                                        </p:tgtEl>
                                        <p:attrNameLst>
                                          <p:attrName>style.visibility</p:attrName>
                                        </p:attrNameLst>
                                      </p:cBhvr>
                                      <p:to>
                                        <p:strVal val="visible"/>
                                      </p:to>
                                    </p:set>
                                    <p:animEffect transition="in" filter="fade">
                                      <p:cBhvr>
                                        <p:cTn id="13" dur="1000"/>
                                        <p:tgtEl>
                                          <p:spTgt spid="39941"/>
                                        </p:tgtEl>
                                      </p:cBhvr>
                                    </p:animEffect>
                                    <p:anim calcmode="lin" valueType="num">
                                      <p:cBhvr>
                                        <p:cTn id="14" dur="1000" fill="hold"/>
                                        <p:tgtEl>
                                          <p:spTgt spid="39941"/>
                                        </p:tgtEl>
                                        <p:attrNameLst>
                                          <p:attrName>ppt_x</p:attrName>
                                        </p:attrNameLst>
                                      </p:cBhvr>
                                      <p:tavLst>
                                        <p:tav tm="0">
                                          <p:val>
                                            <p:strVal val="#ppt_x"/>
                                          </p:val>
                                        </p:tav>
                                        <p:tav tm="100000">
                                          <p:val>
                                            <p:strVal val="#ppt_x"/>
                                          </p:val>
                                        </p:tav>
                                      </p:tavLst>
                                    </p:anim>
                                    <p:anim calcmode="lin" valueType="num">
                                      <p:cBhvr>
                                        <p:cTn id="15" dur="900" decel="100000" fill="hold"/>
                                        <p:tgtEl>
                                          <p:spTgt spid="39941"/>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9941"/>
                                        </p:tgtEl>
                                        <p:attrNameLst>
                                          <p:attrName>ppt_y</p:attrName>
                                        </p:attrNameLst>
                                      </p:cBhvr>
                                      <p:tavLst>
                                        <p:tav tm="0">
                                          <p:val>
                                            <p:strVal val="#ppt_y-.03"/>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7" presetClass="entr" presetSubtype="0" fill="hold" nodeType="clickEffect">
                                  <p:stCondLst>
                                    <p:cond delay="0"/>
                                  </p:stCondLst>
                                  <p:childTnLst>
                                    <p:set>
                                      <p:cBhvr>
                                        <p:cTn id="20" dur="1" fill="hold">
                                          <p:stCondLst>
                                            <p:cond delay="0"/>
                                          </p:stCondLst>
                                        </p:cTn>
                                        <p:tgtEl>
                                          <p:spTgt spid="30723">
                                            <p:txEl>
                                              <p:pRg st="7" end="7"/>
                                            </p:txEl>
                                          </p:spTgt>
                                        </p:tgtEl>
                                        <p:attrNameLst>
                                          <p:attrName>style.visibility</p:attrName>
                                        </p:attrNameLst>
                                      </p:cBhvr>
                                      <p:to>
                                        <p:strVal val="visible"/>
                                      </p:to>
                                    </p:set>
                                    <p:animEffect transition="in" filter="fade">
                                      <p:cBhvr>
                                        <p:cTn id="21" dur="1000"/>
                                        <p:tgtEl>
                                          <p:spTgt spid="30723">
                                            <p:txEl>
                                              <p:pRg st="7" end="7"/>
                                            </p:txEl>
                                          </p:spTgt>
                                        </p:tgtEl>
                                      </p:cBhvr>
                                    </p:animEffect>
                                    <p:anim calcmode="lin" valueType="num">
                                      <p:cBhvr>
                                        <p:cTn id="22" dur="1000" fill="hold"/>
                                        <p:tgtEl>
                                          <p:spTgt spid="30723">
                                            <p:txEl>
                                              <p:pRg st="7" end="7"/>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30723">
                                            <p:txEl>
                                              <p:pRg st="7" end="7"/>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30723">
                                            <p:txEl>
                                              <p:pRg st="7" end="7"/>
                                            </p:txEl>
                                          </p:spTgt>
                                        </p:tgtEl>
                                        <p:attrNameLst>
                                          <p:attrName>ppt_y</p:attrName>
                                        </p:attrNameLst>
                                      </p:cBhvr>
                                      <p:tavLst>
                                        <p:tav tm="0">
                                          <p:val>
                                            <p:strVal val="#ppt_y-.03"/>
                                          </p:val>
                                        </p:tav>
                                        <p:tav tm="100000">
                                          <p:val>
                                            <p:strVal val="#ppt_y"/>
                                          </p:val>
                                        </p:tav>
                                      </p:tavLst>
                                    </p:anim>
                                  </p:childTnLst>
                                </p:cTn>
                              </p:par>
                              <p:par>
                                <p:cTn id="25" presetID="37"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900" decel="100000" fill="hold"/>
                                        <p:tgtEl>
                                          <p:spTgt spid="12"/>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r>
              <a:rPr lang="en-US" altLang="zh-TW"/>
              <a:t>P</a:t>
            </a:r>
            <a:fld id="{86744E99-A4E2-4BEE-B3E5-578F25B867FA}" type="slidenum">
              <a:rPr lang="en-US" altLang="ko-KR">
                <a:ea typeface="굴림" panose="020B0600000101010101" pitchFamily="34" charset="-127"/>
              </a:rPr>
              <a:pPr/>
              <a:t>14</a:t>
            </a:fld>
            <a:endParaRPr lang="en-US" altLang="ko-KR">
              <a:ea typeface="굴림" panose="020B0600000101010101" pitchFamily="34" charset="-127"/>
            </a:endParaRPr>
          </a:p>
        </p:txBody>
      </p:sp>
      <p:sp>
        <p:nvSpPr>
          <p:cNvPr id="5" name="頁尾版面配置區 4"/>
          <p:cNvSpPr>
            <a:spLocks noGrp="1"/>
          </p:cNvSpPr>
          <p:nvPr>
            <p:ph type="ftr" sz="quarter" idx="11"/>
          </p:nvPr>
        </p:nvSpPr>
        <p:spPr/>
        <p:txBody>
          <a:bodyPr/>
          <a:lstStyle/>
          <a:p>
            <a:r>
              <a:rPr lang="zh-TW" altLang="en-US"/>
              <a:t>2.7</a:t>
            </a:r>
            <a:endParaRPr lang="en-US" altLang="zh-TW"/>
          </a:p>
        </p:txBody>
      </p:sp>
      <p:sp>
        <p:nvSpPr>
          <p:cNvPr id="142338" name="Rectangle 2"/>
          <p:cNvSpPr>
            <a:spLocks noGrp="1" noChangeArrowheads="1"/>
          </p:cNvSpPr>
          <p:nvPr>
            <p:ph type="title"/>
          </p:nvPr>
        </p:nvSpPr>
        <p:spPr/>
        <p:txBody>
          <a:bodyPr/>
          <a:lstStyle/>
          <a:p>
            <a:r>
              <a:rPr lang="en-US" altLang="zh-TW">
                <a:ea typeface="新細明體" panose="02020500000000000000" pitchFamily="18" charset="-120"/>
              </a:rPr>
              <a:t>Example 3</a:t>
            </a:r>
            <a:endParaRPr lang="zh-TW" altLang="en-US">
              <a:ea typeface="新細明體" panose="02020500000000000000" pitchFamily="18" charset="-120"/>
            </a:endParaRPr>
          </a:p>
        </p:txBody>
      </p:sp>
      <p:sp>
        <p:nvSpPr>
          <p:cNvPr id="142339" name="Rectangle 3"/>
          <p:cNvSpPr>
            <a:spLocks noGrp="1" noChangeArrowheads="1"/>
          </p:cNvSpPr>
          <p:nvPr>
            <p:ph type="body" idx="1"/>
          </p:nvPr>
        </p:nvSpPr>
        <p:spPr/>
        <p:txBody>
          <a:bodyPr/>
          <a:lstStyle/>
          <a:p>
            <a:r>
              <a:rPr lang="en-US" altLang="zh-TW">
                <a:ea typeface="新細明體" panose="02020500000000000000" pitchFamily="18" charset="-120"/>
              </a:rPr>
              <a:t>A water tank has the shape of an inverted circular cone with base radius 2 m and height 4 m. </a:t>
            </a:r>
          </a:p>
          <a:p>
            <a:r>
              <a:rPr lang="en-US" altLang="zh-TW">
                <a:ea typeface="新細明體" panose="02020500000000000000" pitchFamily="18" charset="-120"/>
              </a:rPr>
              <a:t>If water is being pumped into the tank at a rate of 2 m</a:t>
            </a:r>
            <a:r>
              <a:rPr lang="en-US" altLang="zh-TW" baseline="30000">
                <a:ea typeface="新細明體" panose="02020500000000000000" pitchFamily="18" charset="-120"/>
              </a:rPr>
              <a:t>3</a:t>
            </a:r>
            <a:r>
              <a:rPr lang="en-US" altLang="zh-TW">
                <a:ea typeface="新細明體" panose="02020500000000000000" pitchFamily="18" charset="-120"/>
              </a:rPr>
              <a:t>/min, find the rate at which the water level is rising when the water is 3 m deep.</a:t>
            </a:r>
          </a:p>
          <a:p>
            <a:endParaRPr lang="zh-TW" altLang="en-US">
              <a:ea typeface="新細明體" panose="02020500000000000000" pitchFamily="18" charset="-120"/>
            </a:endParaRPr>
          </a:p>
        </p:txBody>
      </p:sp>
    </p:spTree>
    <p:extLst>
      <p:ext uri="{BB962C8B-B14F-4D97-AF65-F5344CB8AC3E}">
        <p14:creationId xmlns:p14="http://schemas.microsoft.com/office/powerpoint/2010/main" val="1759143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3"/>
          <p:cNvSpPr>
            <a:spLocks noGrp="1"/>
          </p:cNvSpPr>
          <p:nvPr>
            <p:ph type="sldNum" sz="quarter" idx="10"/>
          </p:nvPr>
        </p:nvSpPr>
        <p:spPr/>
        <p:txBody>
          <a:bodyPr/>
          <a:lstStyle/>
          <a:p>
            <a:r>
              <a:rPr lang="en-US" altLang="zh-TW"/>
              <a:t>P</a:t>
            </a:r>
            <a:fld id="{F85A29E0-7A08-49CA-9AAF-2085B8493401}" type="slidenum">
              <a:rPr lang="en-US" altLang="ko-KR">
                <a:ea typeface="굴림" panose="020B0600000101010101" pitchFamily="34" charset="-127"/>
              </a:rPr>
              <a:pPr/>
              <a:t>15</a:t>
            </a:fld>
            <a:endParaRPr lang="en-US" altLang="ko-KR">
              <a:ea typeface="굴림" panose="020B0600000101010101" pitchFamily="34" charset="-127"/>
            </a:endParaRPr>
          </a:p>
        </p:txBody>
      </p:sp>
      <p:sp>
        <p:nvSpPr>
          <p:cNvPr id="6" name="頁尾版面配置區 4"/>
          <p:cNvSpPr>
            <a:spLocks noGrp="1"/>
          </p:cNvSpPr>
          <p:nvPr>
            <p:ph type="ftr" sz="quarter" idx="11"/>
          </p:nvPr>
        </p:nvSpPr>
        <p:spPr/>
        <p:txBody>
          <a:bodyPr/>
          <a:lstStyle/>
          <a:p>
            <a:r>
              <a:rPr lang="zh-TW" altLang="en-US"/>
              <a:t>2.7</a:t>
            </a:r>
            <a:endParaRPr lang="en-US" altLang="zh-TW"/>
          </a:p>
        </p:txBody>
      </p:sp>
      <p:sp>
        <p:nvSpPr>
          <p:cNvPr id="143362" name="Rectangle 2"/>
          <p:cNvSpPr>
            <a:spLocks noGrp="1" noChangeArrowheads="1"/>
          </p:cNvSpPr>
          <p:nvPr>
            <p:ph type="title"/>
          </p:nvPr>
        </p:nvSpPr>
        <p:spPr/>
        <p:txBody>
          <a:bodyPr/>
          <a:lstStyle/>
          <a:p>
            <a:r>
              <a:rPr lang="en-US" altLang="zh-TW">
                <a:ea typeface="新細明體" panose="02020500000000000000" pitchFamily="18" charset="-120"/>
              </a:rPr>
              <a:t>Example 3 SOLUTION</a:t>
            </a:r>
            <a:endParaRPr lang="zh-TW" altLang="en-US">
              <a:ea typeface="新細明體" panose="02020500000000000000" pitchFamily="18" charset="-120"/>
            </a:endParaRPr>
          </a:p>
        </p:txBody>
      </p:sp>
      <p:sp>
        <p:nvSpPr>
          <p:cNvPr id="143363" name="Rectangle 3"/>
          <p:cNvSpPr>
            <a:spLocks noGrp="1" noChangeArrowheads="1"/>
          </p:cNvSpPr>
          <p:nvPr>
            <p:ph type="body" idx="1"/>
          </p:nvPr>
        </p:nvSpPr>
        <p:spPr/>
        <p:txBody>
          <a:bodyPr/>
          <a:lstStyle/>
          <a:p>
            <a:r>
              <a:rPr lang="en-US" altLang="zh-TW">
                <a:ea typeface="新細明體" panose="02020500000000000000" pitchFamily="18" charset="-120"/>
              </a:rPr>
              <a:t>We first sketch the cone and label it as in Figure 3. Let</a:t>
            </a:r>
            <a:endParaRPr lang="en-US" altLang="zh-TW" sz="3600">
              <a:ea typeface="新細明體" panose="02020500000000000000" pitchFamily="18" charset="-120"/>
            </a:endParaRPr>
          </a:p>
          <a:p>
            <a:pPr lvl="1"/>
            <a:r>
              <a:rPr lang="en-US" altLang="zh-TW" i="1">
                <a:ea typeface="新細明體" panose="02020500000000000000" pitchFamily="18" charset="-120"/>
              </a:rPr>
              <a:t>V </a:t>
            </a:r>
            <a:r>
              <a:rPr lang="en-US" altLang="zh-TW">
                <a:ea typeface="新細明體" panose="02020500000000000000" pitchFamily="18" charset="-120"/>
              </a:rPr>
              <a:t>is the volume of the water.</a:t>
            </a:r>
          </a:p>
          <a:p>
            <a:pPr lvl="1"/>
            <a:r>
              <a:rPr lang="en-US" altLang="zh-TW" i="1">
                <a:ea typeface="新細明體" panose="02020500000000000000" pitchFamily="18" charset="-120"/>
              </a:rPr>
              <a:t>r </a:t>
            </a:r>
            <a:r>
              <a:rPr lang="en-US" altLang="zh-TW">
                <a:ea typeface="新細明體" panose="02020500000000000000" pitchFamily="18" charset="-120"/>
              </a:rPr>
              <a:t>is</a:t>
            </a:r>
            <a:r>
              <a:rPr lang="en-US" altLang="zh-TW" i="1">
                <a:ea typeface="新細明體" panose="02020500000000000000" pitchFamily="18" charset="-120"/>
              </a:rPr>
              <a:t> </a:t>
            </a:r>
            <a:r>
              <a:rPr lang="en-US" altLang="zh-TW">
                <a:ea typeface="新細明體" panose="02020500000000000000" pitchFamily="18" charset="-120"/>
              </a:rPr>
              <a:t>the radius of the surface.</a:t>
            </a:r>
          </a:p>
          <a:p>
            <a:pPr lvl="1"/>
            <a:r>
              <a:rPr lang="en-US" altLang="zh-TW" i="1">
                <a:ea typeface="新細明體" panose="02020500000000000000" pitchFamily="18" charset="-120"/>
              </a:rPr>
              <a:t>h</a:t>
            </a:r>
            <a:r>
              <a:rPr lang="en-US" altLang="zh-TW">
                <a:ea typeface="新細明體" panose="02020500000000000000" pitchFamily="18" charset="-120"/>
              </a:rPr>
              <a:t> is the height of the water </a:t>
            </a:r>
            <a:br>
              <a:rPr lang="en-US" altLang="zh-TW">
                <a:ea typeface="新細明體" panose="02020500000000000000" pitchFamily="18" charset="-120"/>
              </a:rPr>
            </a:br>
            <a:r>
              <a:rPr lang="en-US" altLang="zh-TW">
                <a:ea typeface="新細明體" panose="02020500000000000000" pitchFamily="18" charset="-120"/>
              </a:rPr>
              <a:t>at time </a:t>
            </a:r>
            <a:r>
              <a:rPr lang="en-US" altLang="zh-TW" i="1">
                <a:ea typeface="新細明體" panose="02020500000000000000" pitchFamily="18" charset="-120"/>
              </a:rPr>
              <a:t>t</a:t>
            </a:r>
            <a:r>
              <a:rPr lang="en-US" altLang="zh-TW">
                <a:ea typeface="新細明體" panose="02020500000000000000" pitchFamily="18" charset="-120"/>
              </a:rPr>
              <a:t>, where </a:t>
            </a:r>
            <a:r>
              <a:rPr lang="en-US" altLang="zh-TW" i="1">
                <a:ea typeface="新細明體" panose="02020500000000000000" pitchFamily="18" charset="-120"/>
              </a:rPr>
              <a:t>t </a:t>
            </a:r>
            <a:r>
              <a:rPr lang="en-US" altLang="zh-TW">
                <a:ea typeface="新細明體" panose="02020500000000000000" pitchFamily="18" charset="-120"/>
              </a:rPr>
              <a:t>is measured </a:t>
            </a:r>
            <a:br>
              <a:rPr lang="en-US" altLang="zh-TW">
                <a:ea typeface="新細明體" panose="02020500000000000000" pitchFamily="18" charset="-120"/>
              </a:rPr>
            </a:br>
            <a:r>
              <a:rPr lang="en-US" altLang="zh-TW">
                <a:ea typeface="新細明體" panose="02020500000000000000" pitchFamily="18" charset="-120"/>
              </a:rPr>
              <a:t>in minutes.</a:t>
            </a:r>
            <a:endParaRPr lang="zh-TW" altLang="en-US">
              <a:ea typeface="新細明體" panose="02020500000000000000" pitchFamily="18" charset="-120"/>
            </a:endParaRPr>
          </a:p>
        </p:txBody>
      </p:sp>
      <p:pic>
        <p:nvPicPr>
          <p:cNvPr id="143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963" y="2852738"/>
            <a:ext cx="2724150" cy="284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E45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1788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3"/>
          <p:cNvSpPr>
            <a:spLocks noGrp="1"/>
          </p:cNvSpPr>
          <p:nvPr>
            <p:ph type="sldNum" sz="quarter" idx="10"/>
          </p:nvPr>
        </p:nvSpPr>
        <p:spPr/>
        <p:txBody>
          <a:bodyPr/>
          <a:lstStyle/>
          <a:p>
            <a:r>
              <a:rPr lang="en-US" altLang="zh-TW"/>
              <a:t>P</a:t>
            </a:r>
            <a:fld id="{BB3C2620-0B13-4571-8D6D-D786C73E0CBF}" type="slidenum">
              <a:rPr lang="en-US" altLang="ko-KR">
                <a:ea typeface="굴림" panose="020B0600000101010101" pitchFamily="34" charset="-127"/>
              </a:rPr>
              <a:pPr/>
              <a:t>16</a:t>
            </a:fld>
            <a:endParaRPr lang="en-US" altLang="ko-KR">
              <a:ea typeface="굴림" panose="020B0600000101010101" pitchFamily="34" charset="-127"/>
            </a:endParaRPr>
          </a:p>
        </p:txBody>
      </p:sp>
      <p:sp>
        <p:nvSpPr>
          <p:cNvPr id="7" name="頁尾版面配置區 4"/>
          <p:cNvSpPr>
            <a:spLocks noGrp="1"/>
          </p:cNvSpPr>
          <p:nvPr>
            <p:ph type="ftr" sz="quarter" idx="11"/>
          </p:nvPr>
        </p:nvSpPr>
        <p:spPr/>
        <p:txBody>
          <a:bodyPr/>
          <a:lstStyle/>
          <a:p>
            <a:r>
              <a:rPr lang="zh-TW" altLang="en-US"/>
              <a:t>2.7</a:t>
            </a:r>
            <a:endParaRPr lang="en-US" altLang="zh-TW"/>
          </a:p>
        </p:txBody>
      </p:sp>
      <p:sp>
        <p:nvSpPr>
          <p:cNvPr id="140290" name="Rectangle 2"/>
          <p:cNvSpPr>
            <a:spLocks noGrp="1" noChangeArrowheads="1"/>
          </p:cNvSpPr>
          <p:nvPr>
            <p:ph type="title"/>
          </p:nvPr>
        </p:nvSpPr>
        <p:spPr/>
        <p:txBody>
          <a:bodyPr/>
          <a:lstStyle/>
          <a:p>
            <a:r>
              <a:rPr lang="en-US" altLang="zh-TW">
                <a:ea typeface="新細明體" panose="02020500000000000000" pitchFamily="18" charset="-120"/>
              </a:rPr>
              <a:t>Example 3 SOLUTION</a:t>
            </a:r>
            <a:endParaRPr lang="zh-TW" altLang="en-US">
              <a:ea typeface="新細明體" panose="02020500000000000000" pitchFamily="18" charset="-120"/>
            </a:endParaRPr>
          </a:p>
        </p:txBody>
      </p:sp>
      <p:sp>
        <p:nvSpPr>
          <p:cNvPr id="140291" name="Rectangle 3"/>
          <p:cNvSpPr>
            <a:spLocks noGrp="1" noChangeArrowheads="1"/>
          </p:cNvSpPr>
          <p:nvPr>
            <p:ph type="body" idx="1"/>
          </p:nvPr>
        </p:nvSpPr>
        <p:spPr/>
        <p:txBody>
          <a:bodyPr/>
          <a:lstStyle/>
          <a:p>
            <a:r>
              <a:rPr lang="en-US" altLang="zh-TW">
                <a:ea typeface="新細明體" panose="02020500000000000000" pitchFamily="18" charset="-120"/>
              </a:rPr>
              <a:t>We are given that </a:t>
            </a:r>
            <a:r>
              <a:rPr lang="en-US" altLang="zh-TW" i="1">
                <a:ea typeface="新細明體" panose="02020500000000000000" pitchFamily="18" charset="-120"/>
              </a:rPr>
              <a:t>dV </a:t>
            </a:r>
            <a:r>
              <a:rPr lang="en-US" altLang="zh-TW">
                <a:ea typeface="新細明體" panose="02020500000000000000" pitchFamily="18" charset="-120"/>
              </a:rPr>
              <a:t>/</a:t>
            </a:r>
            <a:r>
              <a:rPr lang="en-US" altLang="zh-TW" i="1">
                <a:ea typeface="新細明體" panose="02020500000000000000" pitchFamily="18" charset="-120"/>
              </a:rPr>
              <a:t> dt = </a:t>
            </a:r>
            <a:r>
              <a:rPr lang="en-US" altLang="zh-TW">
                <a:ea typeface="新細明體" panose="02020500000000000000" pitchFamily="18" charset="-120"/>
              </a:rPr>
              <a:t>2 m</a:t>
            </a:r>
            <a:r>
              <a:rPr lang="en-US" altLang="zh-TW" baseline="30000">
                <a:ea typeface="新細明體" panose="02020500000000000000" pitchFamily="18" charset="-120"/>
              </a:rPr>
              <a:t>3</a:t>
            </a:r>
            <a:r>
              <a:rPr lang="en-US" altLang="zh-TW">
                <a:ea typeface="新細明體" panose="02020500000000000000" pitchFamily="18" charset="-120"/>
              </a:rPr>
              <a:t>/min and we are asked to find </a:t>
            </a:r>
            <a:r>
              <a:rPr lang="en-US" altLang="zh-TW" i="1">
                <a:ea typeface="新細明體" panose="02020500000000000000" pitchFamily="18" charset="-120"/>
              </a:rPr>
              <a:t>dh </a:t>
            </a:r>
            <a:r>
              <a:rPr lang="en-US" altLang="zh-TW">
                <a:ea typeface="新細明體" panose="02020500000000000000" pitchFamily="18" charset="-120"/>
              </a:rPr>
              <a:t>/</a:t>
            </a:r>
            <a:r>
              <a:rPr lang="en-US" altLang="zh-TW" i="1">
                <a:ea typeface="新細明體" panose="02020500000000000000" pitchFamily="18" charset="-120"/>
              </a:rPr>
              <a:t> dt </a:t>
            </a:r>
            <a:r>
              <a:rPr lang="en-US" altLang="zh-TW">
                <a:ea typeface="新細明體" panose="02020500000000000000" pitchFamily="18" charset="-120"/>
              </a:rPr>
              <a:t>when </a:t>
            </a:r>
            <a:r>
              <a:rPr lang="en-US" altLang="zh-TW" i="1">
                <a:ea typeface="新細明體" panose="02020500000000000000" pitchFamily="18" charset="-120"/>
              </a:rPr>
              <a:t>h</a:t>
            </a:r>
            <a:r>
              <a:rPr lang="en-US" altLang="zh-TW">
                <a:ea typeface="新細明體" panose="02020500000000000000" pitchFamily="18" charset="-120"/>
              </a:rPr>
              <a:t> is 3 m.</a:t>
            </a:r>
          </a:p>
          <a:p>
            <a:r>
              <a:rPr lang="en-US" altLang="zh-TW">
                <a:ea typeface="新細明體" panose="02020500000000000000" pitchFamily="18" charset="-120"/>
              </a:rPr>
              <a:t>The quantities </a:t>
            </a:r>
            <a:r>
              <a:rPr lang="en-US" altLang="zh-TW" i="1">
                <a:ea typeface="新細明體" panose="02020500000000000000" pitchFamily="18" charset="-120"/>
              </a:rPr>
              <a:t>V </a:t>
            </a:r>
            <a:r>
              <a:rPr lang="en-US" altLang="zh-TW">
                <a:ea typeface="新細明體" panose="02020500000000000000" pitchFamily="18" charset="-120"/>
              </a:rPr>
              <a:t>and </a:t>
            </a:r>
            <a:r>
              <a:rPr lang="en-US" altLang="zh-TW" i="1">
                <a:ea typeface="新細明體" panose="02020500000000000000" pitchFamily="18" charset="-120"/>
              </a:rPr>
              <a:t>h</a:t>
            </a:r>
            <a:r>
              <a:rPr lang="en-US" altLang="zh-TW">
                <a:ea typeface="新細明體" panose="02020500000000000000" pitchFamily="18" charset="-120"/>
              </a:rPr>
              <a:t> are related by the equation</a:t>
            </a:r>
          </a:p>
          <a:p>
            <a:endParaRPr lang="en-US" altLang="zh-TW">
              <a:ea typeface="新細明體" panose="02020500000000000000" pitchFamily="18" charset="-120"/>
            </a:endParaRPr>
          </a:p>
          <a:p>
            <a:pPr lvl="1"/>
            <a:r>
              <a:rPr lang="en-US" altLang="zh-TW">
                <a:ea typeface="新細明體" panose="02020500000000000000" pitchFamily="18" charset="-120"/>
              </a:rPr>
              <a:t>However, it is very useful to </a:t>
            </a:r>
            <a:br>
              <a:rPr lang="en-US" altLang="zh-TW">
                <a:ea typeface="新細明體" panose="02020500000000000000" pitchFamily="18" charset="-120"/>
              </a:rPr>
            </a:br>
            <a:r>
              <a:rPr lang="en-US" altLang="zh-TW">
                <a:ea typeface="新細明體" panose="02020500000000000000" pitchFamily="18" charset="-120"/>
              </a:rPr>
              <a:t>express </a:t>
            </a:r>
            <a:r>
              <a:rPr lang="en-US" altLang="zh-TW" i="1">
                <a:ea typeface="新細明體" panose="02020500000000000000" pitchFamily="18" charset="-120"/>
              </a:rPr>
              <a:t>V </a:t>
            </a:r>
            <a:r>
              <a:rPr lang="en-US" altLang="zh-TW">
                <a:ea typeface="新細明體" panose="02020500000000000000" pitchFamily="18" charset="-120"/>
              </a:rPr>
              <a:t>as a function of </a:t>
            </a:r>
            <a:r>
              <a:rPr lang="en-US" altLang="zh-TW" i="1">
                <a:ea typeface="新細明體" panose="02020500000000000000" pitchFamily="18" charset="-120"/>
              </a:rPr>
              <a:t>h </a:t>
            </a:r>
            <a:br>
              <a:rPr lang="en-US" altLang="zh-TW" i="1">
                <a:ea typeface="新細明體" panose="02020500000000000000" pitchFamily="18" charset="-120"/>
              </a:rPr>
            </a:br>
            <a:r>
              <a:rPr lang="en-US" altLang="zh-TW">
                <a:ea typeface="新細明體" panose="02020500000000000000" pitchFamily="18" charset="-120"/>
              </a:rPr>
              <a:t>alone. </a:t>
            </a:r>
          </a:p>
        </p:txBody>
      </p:sp>
      <p:graphicFrame>
        <p:nvGraphicFramePr>
          <p:cNvPr id="140292" name="Object 4"/>
          <p:cNvGraphicFramePr>
            <a:graphicFrameLocks noChangeAspect="1"/>
          </p:cNvGraphicFramePr>
          <p:nvPr>
            <p:extLst>
              <p:ext uri="{D42A27DB-BD31-4B8C-83A1-F6EECF244321}">
                <p14:modId xmlns:p14="http://schemas.microsoft.com/office/powerpoint/2010/main" val="3973985531"/>
              </p:ext>
            </p:extLst>
          </p:nvPr>
        </p:nvGraphicFramePr>
        <p:xfrm>
          <a:off x="2555179" y="3249381"/>
          <a:ext cx="1338296" cy="741099"/>
        </p:xfrm>
        <a:graphic>
          <a:graphicData uri="http://schemas.openxmlformats.org/presentationml/2006/ole">
            <mc:AlternateContent xmlns:mc="http://schemas.openxmlformats.org/markup-compatibility/2006">
              <mc:Choice xmlns:v="urn:schemas-microsoft-com:vml" Requires="v">
                <p:oleObj spid="_x0000_s1029" name="Equation" r:id="rId3" imgW="711000" imgH="393480" progId="Equation.DSMT4">
                  <p:embed/>
                </p:oleObj>
              </mc:Choice>
              <mc:Fallback>
                <p:oleObj name="Equation" r:id="rId3" imgW="71100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179" y="3249381"/>
                        <a:ext cx="1338296" cy="741099"/>
                      </a:xfrm>
                      <a:prstGeom prst="rect">
                        <a:avLst/>
                      </a:prstGeom>
                      <a:noFill/>
                      <a:ln>
                        <a:noFill/>
                      </a:ln>
                      <a:effectLst/>
                      <a:extLst/>
                    </p:spPr>
                  </p:pic>
                </p:oleObj>
              </mc:Fallback>
            </mc:AlternateContent>
          </a:graphicData>
        </a:graphic>
      </p:graphicFrame>
      <p:pic>
        <p:nvPicPr>
          <p:cNvPr id="14029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5963" y="3284538"/>
            <a:ext cx="2724150" cy="284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E45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374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3"/>
          <p:cNvSpPr>
            <a:spLocks noGrp="1"/>
          </p:cNvSpPr>
          <p:nvPr>
            <p:ph type="sldNum" sz="quarter" idx="10"/>
          </p:nvPr>
        </p:nvSpPr>
        <p:spPr/>
        <p:txBody>
          <a:bodyPr/>
          <a:lstStyle/>
          <a:p>
            <a:r>
              <a:rPr lang="en-US" altLang="zh-TW"/>
              <a:t>P</a:t>
            </a:r>
            <a:fld id="{C0045674-1A92-4FAF-AE44-5F7FEDAC7DDA}" type="slidenum">
              <a:rPr lang="en-US" altLang="ko-KR">
                <a:ea typeface="굴림" panose="020B0600000101010101" pitchFamily="34" charset="-127"/>
              </a:rPr>
              <a:pPr/>
              <a:t>17</a:t>
            </a:fld>
            <a:endParaRPr lang="en-US" altLang="ko-KR">
              <a:ea typeface="굴림" panose="020B0600000101010101" pitchFamily="34" charset="-127"/>
            </a:endParaRPr>
          </a:p>
        </p:txBody>
      </p:sp>
      <p:sp>
        <p:nvSpPr>
          <p:cNvPr id="8" name="頁尾版面配置區 4"/>
          <p:cNvSpPr>
            <a:spLocks noGrp="1"/>
          </p:cNvSpPr>
          <p:nvPr>
            <p:ph type="ftr" sz="quarter" idx="11"/>
          </p:nvPr>
        </p:nvSpPr>
        <p:spPr/>
        <p:txBody>
          <a:bodyPr/>
          <a:lstStyle/>
          <a:p>
            <a:r>
              <a:rPr lang="zh-TW" altLang="en-US"/>
              <a:t>2.7</a:t>
            </a:r>
            <a:endParaRPr lang="en-US" altLang="zh-TW"/>
          </a:p>
        </p:txBody>
      </p:sp>
      <p:sp>
        <p:nvSpPr>
          <p:cNvPr id="141314" name="Rectangle 2"/>
          <p:cNvSpPr>
            <a:spLocks noGrp="1" noChangeArrowheads="1"/>
          </p:cNvSpPr>
          <p:nvPr>
            <p:ph type="title"/>
          </p:nvPr>
        </p:nvSpPr>
        <p:spPr/>
        <p:txBody>
          <a:bodyPr/>
          <a:lstStyle/>
          <a:p>
            <a:r>
              <a:rPr lang="en-US" altLang="zh-TW">
                <a:ea typeface="新細明體" panose="02020500000000000000" pitchFamily="18" charset="-120"/>
              </a:rPr>
              <a:t>Example 3 SOLUTION</a:t>
            </a:r>
            <a:endParaRPr lang="zh-TW" altLang="en-US">
              <a:ea typeface="新細明體" panose="02020500000000000000" pitchFamily="18" charset="-120"/>
            </a:endParaRPr>
          </a:p>
        </p:txBody>
      </p:sp>
      <p:sp>
        <p:nvSpPr>
          <p:cNvPr id="141315" name="Rectangle 3"/>
          <p:cNvSpPr>
            <a:spLocks noGrp="1" noChangeArrowheads="1"/>
          </p:cNvSpPr>
          <p:nvPr>
            <p:ph type="body" idx="1"/>
          </p:nvPr>
        </p:nvSpPr>
        <p:spPr/>
        <p:txBody>
          <a:bodyPr/>
          <a:lstStyle/>
          <a:p>
            <a:r>
              <a:rPr lang="en-US" altLang="zh-TW" dirty="0">
                <a:ea typeface="新細明體" panose="02020500000000000000" pitchFamily="18" charset="-120"/>
              </a:rPr>
              <a:t>To eliminate</a:t>
            </a:r>
            <a:r>
              <a:rPr lang="en-US" altLang="zh-TW" i="1" dirty="0">
                <a:ea typeface="新細明體" panose="02020500000000000000" pitchFamily="18" charset="-120"/>
              </a:rPr>
              <a:t> r</a:t>
            </a:r>
            <a:r>
              <a:rPr lang="en-US" altLang="zh-TW" dirty="0">
                <a:ea typeface="新細明體" panose="02020500000000000000" pitchFamily="18" charset="-120"/>
              </a:rPr>
              <a:t>, we use the similar triangles in the figure to write:</a:t>
            </a:r>
          </a:p>
          <a:p>
            <a:pPr lvl="1"/>
            <a:endParaRPr lang="en-US" altLang="zh-TW" sz="3200" dirty="0">
              <a:ea typeface="新細明體" panose="02020500000000000000" pitchFamily="18" charset="-120"/>
            </a:endParaRPr>
          </a:p>
          <a:p>
            <a:pPr lvl="1"/>
            <a:endParaRPr lang="en-US" altLang="zh-TW" sz="3200" dirty="0">
              <a:ea typeface="新細明體" panose="02020500000000000000" pitchFamily="18" charset="-120"/>
            </a:endParaRPr>
          </a:p>
          <a:p>
            <a:pPr lvl="1"/>
            <a:r>
              <a:rPr lang="en-US" altLang="zh-TW" dirty="0">
                <a:ea typeface="新細明體" panose="02020500000000000000" pitchFamily="18" charset="-120"/>
              </a:rPr>
              <a:t>The expression for</a:t>
            </a:r>
            <a:r>
              <a:rPr lang="en-US" altLang="zh-TW" i="1" dirty="0">
                <a:ea typeface="新細明體" panose="02020500000000000000" pitchFamily="18" charset="-120"/>
              </a:rPr>
              <a:t> </a:t>
            </a:r>
            <a:r>
              <a:rPr lang="en-US" altLang="zh-TW" i="1" dirty="0" smtClean="0">
                <a:ea typeface="新細明體" panose="02020500000000000000" pitchFamily="18" charset="-120"/>
              </a:rPr>
              <a:t>V  </a:t>
            </a:r>
            <a:r>
              <a:rPr lang="en-US" altLang="zh-TW" dirty="0">
                <a:ea typeface="新細明體" panose="02020500000000000000" pitchFamily="18" charset="-120"/>
              </a:rPr>
              <a:t>becomes:</a:t>
            </a:r>
          </a:p>
          <a:p>
            <a:endParaRPr lang="zh-TW" altLang="en-US" dirty="0">
              <a:ea typeface="新細明體" panose="02020500000000000000" pitchFamily="18" charset="-120"/>
            </a:endParaRPr>
          </a:p>
        </p:txBody>
      </p:sp>
      <p:graphicFrame>
        <p:nvGraphicFramePr>
          <p:cNvPr id="141316" name="Object 4"/>
          <p:cNvGraphicFramePr>
            <a:graphicFrameLocks noChangeAspect="1"/>
          </p:cNvGraphicFramePr>
          <p:nvPr>
            <p:extLst>
              <p:ext uri="{D42A27DB-BD31-4B8C-83A1-F6EECF244321}">
                <p14:modId xmlns:p14="http://schemas.microsoft.com/office/powerpoint/2010/main" val="3050384407"/>
              </p:ext>
            </p:extLst>
          </p:nvPr>
        </p:nvGraphicFramePr>
        <p:xfrm>
          <a:off x="2411760" y="2476386"/>
          <a:ext cx="1797248" cy="752704"/>
        </p:xfrm>
        <a:graphic>
          <a:graphicData uri="http://schemas.openxmlformats.org/presentationml/2006/ole">
            <mc:AlternateContent xmlns:mc="http://schemas.openxmlformats.org/markup-compatibility/2006">
              <mc:Choice xmlns:v="urn:schemas-microsoft-com:vml" Requires="v">
                <p:oleObj spid="_x0000_s2056" name="Equation" r:id="rId3" imgW="939600" imgH="393480" progId="Equation.DSMT4">
                  <p:embed/>
                </p:oleObj>
              </mc:Choice>
              <mc:Fallback>
                <p:oleObj name="Equation" r:id="rId3" imgW="93960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2476386"/>
                        <a:ext cx="1797248" cy="752704"/>
                      </a:xfrm>
                      <a:prstGeom prst="rect">
                        <a:avLst/>
                      </a:prstGeom>
                      <a:noFill/>
                      <a:ln>
                        <a:noFill/>
                      </a:ln>
                      <a:effectLst/>
                      <a:extLst/>
                    </p:spPr>
                  </p:pic>
                </p:oleObj>
              </mc:Fallback>
            </mc:AlternateContent>
          </a:graphicData>
        </a:graphic>
      </p:graphicFrame>
      <p:graphicFrame>
        <p:nvGraphicFramePr>
          <p:cNvPr id="141317" name="Object 5"/>
          <p:cNvGraphicFramePr>
            <a:graphicFrameLocks noChangeAspect="1"/>
          </p:cNvGraphicFramePr>
          <p:nvPr>
            <p:extLst>
              <p:ext uri="{D42A27DB-BD31-4B8C-83A1-F6EECF244321}">
                <p14:modId xmlns:p14="http://schemas.microsoft.com/office/powerpoint/2010/main" val="2740217996"/>
              </p:ext>
            </p:extLst>
          </p:nvPr>
        </p:nvGraphicFramePr>
        <p:xfrm>
          <a:off x="2051720" y="4725144"/>
          <a:ext cx="2336999" cy="787659"/>
        </p:xfrm>
        <a:graphic>
          <a:graphicData uri="http://schemas.openxmlformats.org/presentationml/2006/ole">
            <mc:AlternateContent xmlns:mc="http://schemas.openxmlformats.org/markup-compatibility/2006">
              <mc:Choice xmlns:v="urn:schemas-microsoft-com:vml" Requires="v">
                <p:oleObj spid="_x0000_s2057" name="Equation" r:id="rId5" imgW="1396800" imgH="469800" progId="Equation.DSMT4">
                  <p:embed/>
                </p:oleObj>
              </mc:Choice>
              <mc:Fallback>
                <p:oleObj name="Equation" r:id="rId5" imgW="1396800" imgH="469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720" y="4725144"/>
                        <a:ext cx="2336999" cy="787659"/>
                      </a:xfrm>
                      <a:prstGeom prst="rect">
                        <a:avLst/>
                      </a:prstGeom>
                      <a:noFill/>
                      <a:ln>
                        <a:noFill/>
                      </a:ln>
                      <a:effectLst/>
                      <a:extLst/>
                    </p:spPr>
                  </p:pic>
                </p:oleObj>
              </mc:Fallback>
            </mc:AlternateContent>
          </a:graphicData>
        </a:graphic>
      </p:graphicFrame>
      <p:pic>
        <p:nvPicPr>
          <p:cNvPr id="14131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5963" y="2852738"/>
            <a:ext cx="2724150" cy="284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E45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936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3"/>
          <p:cNvSpPr>
            <a:spLocks noGrp="1"/>
          </p:cNvSpPr>
          <p:nvPr>
            <p:ph type="sldNum" sz="quarter" idx="10"/>
          </p:nvPr>
        </p:nvSpPr>
        <p:spPr/>
        <p:txBody>
          <a:bodyPr/>
          <a:lstStyle/>
          <a:p>
            <a:r>
              <a:rPr lang="en-US" altLang="zh-TW"/>
              <a:t>P</a:t>
            </a:r>
            <a:fld id="{EC4700A0-4012-43C5-BB7E-61C3EAA52D20}" type="slidenum">
              <a:rPr lang="en-US" altLang="ko-KR">
                <a:ea typeface="굴림" panose="020B0600000101010101" pitchFamily="34" charset="-127"/>
              </a:rPr>
              <a:pPr/>
              <a:t>18</a:t>
            </a:fld>
            <a:endParaRPr lang="en-US" altLang="ko-KR">
              <a:ea typeface="굴림" panose="020B0600000101010101" pitchFamily="34" charset="-127"/>
            </a:endParaRPr>
          </a:p>
        </p:txBody>
      </p:sp>
      <p:sp>
        <p:nvSpPr>
          <p:cNvPr id="7" name="頁尾版面配置區 4"/>
          <p:cNvSpPr>
            <a:spLocks noGrp="1"/>
          </p:cNvSpPr>
          <p:nvPr>
            <p:ph type="ftr" sz="quarter" idx="11"/>
          </p:nvPr>
        </p:nvSpPr>
        <p:spPr/>
        <p:txBody>
          <a:bodyPr/>
          <a:lstStyle/>
          <a:p>
            <a:r>
              <a:rPr lang="zh-TW" altLang="en-US"/>
              <a:t>2.7</a:t>
            </a:r>
            <a:endParaRPr lang="en-US" altLang="zh-TW"/>
          </a:p>
        </p:txBody>
      </p:sp>
      <p:sp>
        <p:nvSpPr>
          <p:cNvPr id="144386" name="Rectangle 2"/>
          <p:cNvSpPr>
            <a:spLocks noGrp="1" noChangeArrowheads="1"/>
          </p:cNvSpPr>
          <p:nvPr>
            <p:ph type="title"/>
          </p:nvPr>
        </p:nvSpPr>
        <p:spPr/>
        <p:txBody>
          <a:bodyPr/>
          <a:lstStyle/>
          <a:p>
            <a:r>
              <a:rPr lang="en-US" altLang="zh-TW">
                <a:ea typeface="新細明體" panose="02020500000000000000" pitchFamily="18" charset="-120"/>
              </a:rPr>
              <a:t>Example 3 SOLUTION</a:t>
            </a:r>
            <a:endParaRPr lang="zh-TW" altLang="en-US">
              <a:ea typeface="新細明體" panose="02020500000000000000" pitchFamily="18" charset="-120"/>
            </a:endParaRPr>
          </a:p>
        </p:txBody>
      </p:sp>
      <p:sp>
        <p:nvSpPr>
          <p:cNvPr id="144387" name="Rectangle 3"/>
          <p:cNvSpPr>
            <a:spLocks noGrp="1" noChangeArrowheads="1"/>
          </p:cNvSpPr>
          <p:nvPr>
            <p:ph type="body" idx="1"/>
          </p:nvPr>
        </p:nvSpPr>
        <p:spPr/>
        <p:txBody>
          <a:bodyPr/>
          <a:lstStyle/>
          <a:p>
            <a:r>
              <a:rPr lang="en-US" altLang="zh-TW" dirty="0">
                <a:ea typeface="新細明體" panose="02020500000000000000" pitchFamily="18" charset="-120"/>
              </a:rPr>
              <a:t>Now, we can differentiate each side with respect to </a:t>
            </a:r>
            <a:r>
              <a:rPr lang="en-US" altLang="zh-TW" i="1" dirty="0">
                <a:ea typeface="新細明體" panose="02020500000000000000" pitchFamily="18" charset="-120"/>
              </a:rPr>
              <a:t>t</a:t>
            </a:r>
            <a:r>
              <a:rPr lang="en-US" altLang="zh-TW" dirty="0">
                <a:ea typeface="新細明體" panose="02020500000000000000" pitchFamily="18" charset="-120"/>
              </a:rPr>
              <a:t>:</a:t>
            </a:r>
          </a:p>
          <a:p>
            <a:endParaRPr lang="en-US" altLang="zh-TW" dirty="0">
              <a:ea typeface="新細明體" panose="02020500000000000000" pitchFamily="18" charset="-120"/>
            </a:endParaRPr>
          </a:p>
          <a:p>
            <a:endParaRPr lang="en-US" altLang="zh-TW" dirty="0">
              <a:ea typeface="新細明體" panose="02020500000000000000" pitchFamily="18" charset="-120"/>
            </a:endParaRPr>
          </a:p>
          <a:p>
            <a:r>
              <a:rPr lang="en-US" altLang="zh-TW" dirty="0">
                <a:ea typeface="新細明體" panose="02020500000000000000" pitchFamily="18" charset="-120"/>
              </a:rPr>
              <a:t>So,</a:t>
            </a:r>
          </a:p>
          <a:p>
            <a:endParaRPr lang="zh-TW" altLang="en-US" dirty="0">
              <a:ea typeface="新細明體" panose="02020500000000000000" pitchFamily="18" charset="-120"/>
            </a:endParaRPr>
          </a:p>
        </p:txBody>
      </p:sp>
      <p:graphicFrame>
        <p:nvGraphicFramePr>
          <p:cNvPr id="144389" name="Object 5"/>
          <p:cNvGraphicFramePr>
            <a:graphicFrameLocks noChangeAspect="1"/>
          </p:cNvGraphicFramePr>
          <p:nvPr>
            <p:extLst>
              <p:ext uri="{D42A27DB-BD31-4B8C-83A1-F6EECF244321}">
                <p14:modId xmlns:p14="http://schemas.microsoft.com/office/powerpoint/2010/main" val="1109309266"/>
              </p:ext>
            </p:extLst>
          </p:nvPr>
        </p:nvGraphicFramePr>
        <p:xfrm>
          <a:off x="3491880" y="2132856"/>
          <a:ext cx="1800200" cy="785289"/>
        </p:xfrm>
        <a:graphic>
          <a:graphicData uri="http://schemas.openxmlformats.org/presentationml/2006/ole">
            <mc:AlternateContent xmlns:mc="http://schemas.openxmlformats.org/markup-compatibility/2006">
              <mc:Choice xmlns:v="urn:schemas-microsoft-com:vml" Requires="v">
                <p:oleObj spid="_x0000_s3080" name="Equation" r:id="rId3" imgW="901440" imgH="393480" progId="Equation.DSMT4">
                  <p:embed/>
                </p:oleObj>
              </mc:Choice>
              <mc:Fallback>
                <p:oleObj name="Equation" r:id="rId3" imgW="90144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2132856"/>
                        <a:ext cx="1800200" cy="785289"/>
                      </a:xfrm>
                      <a:prstGeom prst="rect">
                        <a:avLst/>
                      </a:prstGeom>
                      <a:noFill/>
                      <a:ln>
                        <a:noFill/>
                      </a:ln>
                      <a:effectLst/>
                      <a:extLst/>
                    </p:spPr>
                  </p:pic>
                </p:oleObj>
              </mc:Fallback>
            </mc:AlternateContent>
          </a:graphicData>
        </a:graphic>
      </p:graphicFrame>
      <p:graphicFrame>
        <p:nvGraphicFramePr>
          <p:cNvPr id="144390" name="Object 6"/>
          <p:cNvGraphicFramePr>
            <a:graphicFrameLocks noChangeAspect="1"/>
          </p:cNvGraphicFramePr>
          <p:nvPr>
            <p:extLst>
              <p:ext uri="{D42A27DB-BD31-4B8C-83A1-F6EECF244321}">
                <p14:modId xmlns:p14="http://schemas.microsoft.com/office/powerpoint/2010/main" val="986516449"/>
              </p:ext>
            </p:extLst>
          </p:nvPr>
        </p:nvGraphicFramePr>
        <p:xfrm>
          <a:off x="1907704" y="3277655"/>
          <a:ext cx="1728192" cy="775744"/>
        </p:xfrm>
        <a:graphic>
          <a:graphicData uri="http://schemas.openxmlformats.org/presentationml/2006/ole">
            <mc:AlternateContent xmlns:mc="http://schemas.openxmlformats.org/markup-compatibility/2006">
              <mc:Choice xmlns:v="urn:schemas-microsoft-com:vml" Requires="v">
                <p:oleObj spid="_x0000_s3081" name="Equation" r:id="rId5" imgW="876240" imgH="393480" progId="Equation.DSMT4">
                  <p:embed/>
                </p:oleObj>
              </mc:Choice>
              <mc:Fallback>
                <p:oleObj name="Equation" r:id="rId5" imgW="876240" imgH="393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7704" y="3277655"/>
                        <a:ext cx="1728192" cy="77574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4188570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3"/>
          <p:cNvSpPr>
            <a:spLocks noGrp="1"/>
          </p:cNvSpPr>
          <p:nvPr>
            <p:ph type="sldNum" sz="quarter" idx="10"/>
          </p:nvPr>
        </p:nvSpPr>
        <p:spPr/>
        <p:txBody>
          <a:bodyPr/>
          <a:lstStyle/>
          <a:p>
            <a:r>
              <a:rPr lang="en-US" altLang="zh-TW"/>
              <a:t>P</a:t>
            </a:r>
            <a:fld id="{409F9E05-90D3-42A6-B5D8-76B5CECB991D}" type="slidenum">
              <a:rPr lang="en-US" altLang="ko-KR">
                <a:ea typeface="굴림" panose="020B0600000101010101" pitchFamily="34" charset="-127"/>
              </a:rPr>
              <a:pPr/>
              <a:t>19</a:t>
            </a:fld>
            <a:endParaRPr lang="en-US" altLang="ko-KR">
              <a:ea typeface="굴림" panose="020B0600000101010101" pitchFamily="34" charset="-127"/>
            </a:endParaRPr>
          </a:p>
        </p:txBody>
      </p:sp>
      <p:sp>
        <p:nvSpPr>
          <p:cNvPr id="6" name="頁尾版面配置區 4"/>
          <p:cNvSpPr>
            <a:spLocks noGrp="1"/>
          </p:cNvSpPr>
          <p:nvPr>
            <p:ph type="ftr" sz="quarter" idx="11"/>
          </p:nvPr>
        </p:nvSpPr>
        <p:spPr/>
        <p:txBody>
          <a:bodyPr/>
          <a:lstStyle/>
          <a:p>
            <a:r>
              <a:rPr lang="zh-TW" altLang="en-US"/>
              <a:t>2.7</a:t>
            </a:r>
            <a:endParaRPr lang="en-US" altLang="zh-TW"/>
          </a:p>
        </p:txBody>
      </p:sp>
      <p:sp>
        <p:nvSpPr>
          <p:cNvPr id="145410" name="Rectangle 2"/>
          <p:cNvSpPr>
            <a:spLocks noGrp="1" noChangeArrowheads="1"/>
          </p:cNvSpPr>
          <p:nvPr>
            <p:ph type="title"/>
          </p:nvPr>
        </p:nvSpPr>
        <p:spPr/>
        <p:txBody>
          <a:bodyPr/>
          <a:lstStyle/>
          <a:p>
            <a:r>
              <a:rPr lang="en-US" altLang="zh-TW">
                <a:ea typeface="新細明體" panose="02020500000000000000" pitchFamily="18" charset="-120"/>
              </a:rPr>
              <a:t>Example 3 SOLUTION</a:t>
            </a:r>
            <a:endParaRPr lang="zh-TW" altLang="en-US">
              <a:ea typeface="新細明體" panose="02020500000000000000" pitchFamily="18" charset="-120"/>
            </a:endParaRPr>
          </a:p>
        </p:txBody>
      </p:sp>
      <p:sp>
        <p:nvSpPr>
          <p:cNvPr id="145411" name="Rectangle 3"/>
          <p:cNvSpPr>
            <a:spLocks noGrp="1" noChangeArrowheads="1"/>
          </p:cNvSpPr>
          <p:nvPr>
            <p:ph type="body" idx="1"/>
          </p:nvPr>
        </p:nvSpPr>
        <p:spPr/>
        <p:txBody>
          <a:bodyPr/>
          <a:lstStyle/>
          <a:p>
            <a:r>
              <a:rPr lang="en-US" altLang="zh-TW">
                <a:ea typeface="新細明體" panose="02020500000000000000" pitchFamily="18" charset="-120"/>
                <a:cs typeface="Times New Roman" panose="02020603050405020304" pitchFamily="18" charset="0"/>
              </a:rPr>
              <a:t>Substituting </a:t>
            </a:r>
            <a:r>
              <a:rPr lang="en-US" altLang="zh-TW" i="1">
                <a:ea typeface="新細明體" panose="02020500000000000000" pitchFamily="18" charset="-120"/>
                <a:cs typeface="Times New Roman" panose="02020603050405020304" pitchFamily="18" charset="0"/>
              </a:rPr>
              <a:t>h </a:t>
            </a:r>
            <a:r>
              <a:rPr lang="en-US" altLang="zh-TW">
                <a:ea typeface="新細明體" panose="02020500000000000000" pitchFamily="18" charset="-120"/>
                <a:cs typeface="Times New Roman" panose="02020603050405020304" pitchFamily="18" charset="0"/>
              </a:rPr>
              <a:t>=</a:t>
            </a:r>
            <a:r>
              <a:rPr lang="en-US" altLang="zh-TW" i="1">
                <a:ea typeface="新細明體" panose="02020500000000000000" pitchFamily="18" charset="-120"/>
                <a:cs typeface="Times New Roman" panose="02020603050405020304" pitchFamily="18" charset="0"/>
              </a:rPr>
              <a:t> </a:t>
            </a:r>
            <a:r>
              <a:rPr lang="en-US" altLang="zh-TW">
                <a:ea typeface="新細明體" panose="02020500000000000000" pitchFamily="18" charset="-120"/>
                <a:cs typeface="Times New Roman" panose="02020603050405020304" pitchFamily="18" charset="0"/>
              </a:rPr>
              <a:t>3</a:t>
            </a:r>
            <a:r>
              <a:rPr lang="en-US" altLang="zh-TW" i="1">
                <a:ea typeface="新細明體" panose="02020500000000000000" pitchFamily="18" charset="-120"/>
                <a:cs typeface="Times New Roman" panose="02020603050405020304" pitchFamily="18" charset="0"/>
              </a:rPr>
              <a:t> </a:t>
            </a:r>
            <a:r>
              <a:rPr lang="en-US" altLang="zh-TW">
                <a:ea typeface="新細明體" panose="02020500000000000000" pitchFamily="18" charset="-120"/>
                <a:cs typeface="Times New Roman" panose="02020603050405020304" pitchFamily="18" charset="0"/>
              </a:rPr>
              <a:t>m and </a:t>
            </a:r>
            <a:r>
              <a:rPr lang="en-US" altLang="zh-TW" i="1">
                <a:ea typeface="新細明體" panose="02020500000000000000" pitchFamily="18" charset="-120"/>
                <a:cs typeface="Times New Roman" panose="02020603050405020304" pitchFamily="18" charset="0"/>
              </a:rPr>
              <a:t>dV </a:t>
            </a:r>
            <a:r>
              <a:rPr lang="en-US" altLang="zh-TW">
                <a:ea typeface="新細明體" panose="02020500000000000000" pitchFamily="18" charset="-120"/>
                <a:cs typeface="Times New Roman" panose="02020603050405020304" pitchFamily="18" charset="0"/>
              </a:rPr>
              <a:t>/</a:t>
            </a:r>
            <a:r>
              <a:rPr lang="en-US" altLang="zh-TW" i="1">
                <a:ea typeface="新細明體" panose="02020500000000000000" pitchFamily="18" charset="-120"/>
                <a:cs typeface="Times New Roman" panose="02020603050405020304" pitchFamily="18" charset="0"/>
              </a:rPr>
              <a:t> dt = </a:t>
            </a:r>
            <a:r>
              <a:rPr lang="en-US" altLang="zh-TW">
                <a:ea typeface="新細明體" panose="02020500000000000000" pitchFamily="18" charset="-120"/>
                <a:cs typeface="Times New Roman" panose="02020603050405020304" pitchFamily="18" charset="0"/>
              </a:rPr>
              <a:t>2 m</a:t>
            </a:r>
            <a:r>
              <a:rPr lang="en-US" altLang="zh-TW" baseline="30000">
                <a:ea typeface="新細明體" panose="02020500000000000000" pitchFamily="18" charset="-120"/>
                <a:cs typeface="Times New Roman" panose="02020603050405020304" pitchFamily="18" charset="0"/>
              </a:rPr>
              <a:t>3</a:t>
            </a:r>
            <a:r>
              <a:rPr lang="en-US" altLang="zh-TW">
                <a:ea typeface="新細明體" panose="02020500000000000000" pitchFamily="18" charset="-120"/>
                <a:cs typeface="Times New Roman" panose="02020603050405020304" pitchFamily="18" charset="0"/>
              </a:rPr>
              <a:t>/min, we have:</a:t>
            </a:r>
          </a:p>
          <a:p>
            <a:endParaRPr lang="en-US" altLang="zh-TW">
              <a:ea typeface="新細明體" panose="02020500000000000000" pitchFamily="18" charset="-120"/>
              <a:cs typeface="Times New Roman" panose="02020603050405020304" pitchFamily="18" charset="0"/>
            </a:endParaRPr>
          </a:p>
          <a:p>
            <a:endParaRPr lang="en-US" altLang="zh-TW">
              <a:ea typeface="新細明體" panose="02020500000000000000" pitchFamily="18" charset="-120"/>
              <a:cs typeface="Times New Roman" panose="02020603050405020304" pitchFamily="18" charset="0"/>
            </a:endParaRPr>
          </a:p>
          <a:p>
            <a:pPr lvl="1"/>
            <a:r>
              <a:rPr lang="en-US" altLang="zh-TW">
                <a:ea typeface="新細明體" panose="02020500000000000000" pitchFamily="18" charset="-120"/>
                <a:cs typeface="Times New Roman" panose="02020603050405020304" pitchFamily="18" charset="0"/>
              </a:rPr>
              <a:t>The water level is rising at a rate of 8/(9</a:t>
            </a:r>
            <a:r>
              <a:rPr lang="el-GR" altLang="zh-TW" i="1">
                <a:ea typeface="新細明體" panose="02020500000000000000" pitchFamily="18" charset="-120"/>
                <a:cs typeface="Times New Roman" panose="02020603050405020304" pitchFamily="18" charset="0"/>
              </a:rPr>
              <a:t>π</a:t>
            </a:r>
            <a:r>
              <a:rPr lang="en-US" altLang="zh-TW">
                <a:ea typeface="新細明體" panose="02020500000000000000" pitchFamily="18" charset="-120"/>
                <a:cs typeface="Times New Roman" panose="02020603050405020304" pitchFamily="18" charset="0"/>
              </a:rPr>
              <a:t>) ≈ 0.28 m/min.</a:t>
            </a:r>
          </a:p>
          <a:p>
            <a:endParaRPr lang="zh-TW" altLang="en-US">
              <a:ea typeface="新細明體" panose="02020500000000000000" pitchFamily="18" charset="-120"/>
              <a:cs typeface="Times New Roman" panose="02020603050405020304" pitchFamily="18" charset="0"/>
            </a:endParaRPr>
          </a:p>
        </p:txBody>
      </p:sp>
      <p:graphicFrame>
        <p:nvGraphicFramePr>
          <p:cNvPr id="145412" name="Object 4"/>
          <p:cNvGraphicFramePr>
            <a:graphicFrameLocks noChangeAspect="1"/>
          </p:cNvGraphicFramePr>
          <p:nvPr>
            <p:extLst>
              <p:ext uri="{D42A27DB-BD31-4B8C-83A1-F6EECF244321}">
                <p14:modId xmlns:p14="http://schemas.microsoft.com/office/powerpoint/2010/main" val="4290625314"/>
              </p:ext>
            </p:extLst>
          </p:nvPr>
        </p:nvGraphicFramePr>
        <p:xfrm>
          <a:off x="2987824" y="2204864"/>
          <a:ext cx="2448272" cy="832514"/>
        </p:xfrm>
        <a:graphic>
          <a:graphicData uri="http://schemas.openxmlformats.org/presentationml/2006/ole">
            <mc:AlternateContent xmlns:mc="http://schemas.openxmlformats.org/markup-compatibility/2006">
              <mc:Choice xmlns:v="urn:schemas-microsoft-com:vml" Requires="v">
                <p:oleObj spid="_x0000_s4101" name="Equation" r:id="rId3" imgW="1231560" imgH="419040" progId="Equation.DSMT4">
                  <p:embed/>
                </p:oleObj>
              </mc:Choice>
              <mc:Fallback>
                <p:oleObj name="Equation" r:id="rId3" imgW="123156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2204864"/>
                        <a:ext cx="2448272" cy="83251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9376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8" descr="sec-no.jpg"/>
          <p:cNvPicPr>
            <a:picLocks noChangeAspect="1"/>
          </p:cNvPicPr>
          <p:nvPr/>
        </p:nvPicPr>
        <p:blipFill>
          <a:blip r:embed="rId3">
            <a:extLst>
              <a:ext uri="{28A0092B-C50C-407E-A947-70E740481C1C}">
                <a14:useLocalDpi xmlns:a14="http://schemas.microsoft.com/office/drawing/2010/main" val="0"/>
              </a:ext>
            </a:extLst>
          </a:blip>
          <a:srcRect r="13333"/>
          <a:stretch>
            <a:fillRect/>
          </a:stretch>
        </p:blipFill>
        <p:spPr bwMode="auto">
          <a:xfrm>
            <a:off x="2051720" y="2514600"/>
            <a:ext cx="6889080" cy="142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 Box 23"/>
          <p:cNvSpPr txBox="1">
            <a:spLocks noChangeArrowheads="1"/>
          </p:cNvSpPr>
          <p:nvPr/>
        </p:nvSpPr>
        <p:spPr bwMode="auto">
          <a:xfrm>
            <a:off x="1905000" y="2762250"/>
            <a:ext cx="6781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3600" b="1">
                <a:ea typeface="新細明體" panose="02020500000000000000" pitchFamily="18" charset="-120"/>
              </a:rPr>
              <a:t>Related Rates</a:t>
            </a:r>
          </a:p>
        </p:txBody>
      </p:sp>
      <p:sp>
        <p:nvSpPr>
          <p:cNvPr id="3077" name="Rectangle 18"/>
          <p:cNvSpPr>
            <a:spLocks noChangeArrowheads="1"/>
          </p:cNvSpPr>
          <p:nvPr/>
        </p:nvSpPr>
        <p:spPr bwMode="auto">
          <a:xfrm>
            <a:off x="1008162" y="2819400"/>
            <a:ext cx="9715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4400" b="1" dirty="0">
                <a:solidFill>
                  <a:srgbClr val="00ADEE"/>
                </a:solidFill>
                <a:ea typeface="新細明體" panose="02020500000000000000" pitchFamily="18" charset="-120"/>
              </a:rPr>
              <a:t>2.7</a:t>
            </a:r>
          </a:p>
        </p:txBody>
      </p:sp>
    </p:spTree>
    <p:extLst>
      <p:ext uri="{BB962C8B-B14F-4D97-AF65-F5344CB8AC3E}">
        <p14:creationId xmlns:p14="http://schemas.microsoft.com/office/powerpoint/2010/main" val="294512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0" indent="0"/>
            <a:r>
              <a:rPr lang="en-US" altLang="zh-TW" b="1" smtClean="0">
                <a:ea typeface="新細明體" panose="02020500000000000000" pitchFamily="18" charset="-120"/>
              </a:rPr>
              <a:t>Strategy</a:t>
            </a:r>
          </a:p>
          <a:p>
            <a:pPr marL="0" indent="0"/>
            <a:r>
              <a:rPr lang="en-US" altLang="zh-TW" smtClean="0">
                <a:ea typeface="新細明體" panose="02020500000000000000" pitchFamily="18" charset="-120"/>
              </a:rPr>
              <a:t>Examples 1–2 suggest the following steps in solving related rates problems:</a:t>
            </a:r>
          </a:p>
          <a:p>
            <a:pPr marL="0" indent="0"/>
            <a:endParaRPr lang="en-US" altLang="zh-TW" smtClean="0">
              <a:ea typeface="新細明體" panose="02020500000000000000" pitchFamily="18" charset="-120"/>
            </a:endParaRPr>
          </a:p>
          <a:p>
            <a:pPr marL="0" indent="0"/>
            <a:r>
              <a:rPr lang="en-US" altLang="zh-TW" smtClean="0">
                <a:ea typeface="新細明體" panose="02020500000000000000" pitchFamily="18" charset="-120"/>
              </a:rPr>
              <a:t>1. Read the problem carefully.</a:t>
            </a:r>
          </a:p>
          <a:p>
            <a:pPr marL="0" indent="0"/>
            <a:endParaRPr lang="en-US" altLang="zh-TW" smtClean="0">
              <a:ea typeface="新細明體" panose="02020500000000000000" pitchFamily="18" charset="-120"/>
            </a:endParaRPr>
          </a:p>
          <a:p>
            <a:pPr marL="0" indent="0"/>
            <a:r>
              <a:rPr lang="en-US" altLang="zh-TW" smtClean="0">
                <a:ea typeface="新細明體" panose="02020500000000000000" pitchFamily="18" charset="-120"/>
              </a:rPr>
              <a:t>2. Draw a diagram if possible</a:t>
            </a:r>
            <a:r>
              <a:rPr lang="en-US" altLang="zh-TW" b="1" smtClean="0">
                <a:ea typeface="新細明體" panose="02020500000000000000" pitchFamily="18" charset="-120"/>
              </a:rPr>
              <a:t>.</a:t>
            </a:r>
          </a:p>
          <a:p>
            <a:pPr marL="0" indent="0"/>
            <a:endParaRPr lang="en-US" altLang="zh-TW" smtClean="0">
              <a:ea typeface="新細明體" panose="02020500000000000000" pitchFamily="18" charset="-120"/>
            </a:endParaRPr>
          </a:p>
          <a:p>
            <a:pPr marL="0" indent="0"/>
            <a:r>
              <a:rPr lang="en-US" altLang="zh-TW" smtClean="0">
                <a:ea typeface="新細明體" panose="02020500000000000000" pitchFamily="18" charset="-120"/>
              </a:rPr>
              <a:t>3. Introduce notation. Assign symbols to all quantities that  </a:t>
            </a:r>
            <a:br>
              <a:rPr lang="en-US" altLang="zh-TW" smtClean="0">
                <a:ea typeface="新細明體" panose="02020500000000000000" pitchFamily="18" charset="-120"/>
              </a:rPr>
            </a:br>
            <a:r>
              <a:rPr lang="en-US" altLang="zh-TW" smtClean="0">
                <a:ea typeface="新細明體" panose="02020500000000000000" pitchFamily="18" charset="-120"/>
              </a:rPr>
              <a:t>    are functions of time.</a:t>
            </a:r>
          </a:p>
        </p:txBody>
      </p:sp>
      <p:sp>
        <p:nvSpPr>
          <p:cNvPr id="15363" name="Title 2"/>
          <p:cNvSpPr>
            <a:spLocks noGrp="1"/>
          </p:cNvSpPr>
          <p:nvPr>
            <p:ph type="title"/>
          </p:nvPr>
        </p:nvSpPr>
        <p:spPr/>
        <p:txBody>
          <a:bodyPr/>
          <a:lstStyle/>
          <a:p>
            <a:r>
              <a:rPr lang="en-US" altLang="zh-TW" smtClean="0">
                <a:ea typeface="新細明體" panose="02020500000000000000" pitchFamily="18" charset="-120"/>
              </a:rPr>
              <a:t>Related Rates</a:t>
            </a:r>
          </a:p>
        </p:txBody>
      </p:sp>
    </p:spTree>
    <p:extLst>
      <p:ext uri="{BB962C8B-B14F-4D97-AF65-F5344CB8AC3E}">
        <p14:creationId xmlns:p14="http://schemas.microsoft.com/office/powerpoint/2010/main" val="3677240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p:cNvSpPr>
          <p:nvPr>
            <p:ph idx="1"/>
          </p:nvPr>
        </p:nvSpPr>
        <p:spPr/>
        <p:txBody>
          <a:bodyPr>
            <a:normAutofit fontScale="70000" lnSpcReduction="20000"/>
          </a:bodyPr>
          <a:lstStyle/>
          <a:p>
            <a:r>
              <a:rPr lang="en-US" altLang="zh-TW" dirty="0" smtClean="0">
                <a:ea typeface="新細明體" panose="02020500000000000000" pitchFamily="18" charset="-120"/>
              </a:rPr>
              <a:t>4. Express the given information and the required rate in terms of derivatives.</a:t>
            </a:r>
          </a:p>
          <a:p>
            <a:endParaRPr lang="en-US" altLang="zh-TW" sz="2000" dirty="0" smtClean="0">
              <a:ea typeface="新細明體" panose="02020500000000000000" pitchFamily="18" charset="-120"/>
            </a:endParaRPr>
          </a:p>
          <a:p>
            <a:r>
              <a:rPr lang="en-US" altLang="zh-TW" dirty="0" smtClean="0">
                <a:ea typeface="新細明體" panose="02020500000000000000" pitchFamily="18" charset="-120"/>
              </a:rPr>
              <a:t>5. Write an equation that relates the various quantities of the problem. If necessary, use the geometry of the situation to eliminate one of the variables by substitution.</a:t>
            </a:r>
          </a:p>
          <a:p>
            <a:endParaRPr lang="en-US" altLang="zh-TW" sz="2000" dirty="0" smtClean="0">
              <a:ea typeface="新細明體" panose="02020500000000000000" pitchFamily="18" charset="-120"/>
            </a:endParaRPr>
          </a:p>
          <a:p>
            <a:r>
              <a:rPr lang="en-US" altLang="zh-TW" dirty="0" smtClean="0">
                <a:ea typeface="新細明體" panose="02020500000000000000" pitchFamily="18" charset="-120"/>
              </a:rPr>
              <a:t>6. Use the Chain Rule to differentiate both sides of the equation with respect to </a:t>
            </a:r>
            <a:r>
              <a:rPr lang="en-US" altLang="zh-TW" i="1" dirty="0" smtClean="0">
                <a:ea typeface="新細明體" panose="02020500000000000000" pitchFamily="18" charset="-120"/>
              </a:rPr>
              <a:t>t</a:t>
            </a:r>
            <a:r>
              <a:rPr lang="en-US" altLang="zh-TW" dirty="0" smtClean="0">
                <a:ea typeface="新細明體" panose="02020500000000000000" pitchFamily="18" charset="-120"/>
              </a:rPr>
              <a:t>.</a:t>
            </a:r>
          </a:p>
          <a:p>
            <a:endParaRPr lang="en-US" altLang="zh-TW" sz="2000" dirty="0" smtClean="0">
              <a:ea typeface="新細明體" panose="02020500000000000000" pitchFamily="18" charset="-120"/>
            </a:endParaRPr>
          </a:p>
          <a:p>
            <a:r>
              <a:rPr lang="en-US" altLang="zh-TW" dirty="0" smtClean="0">
                <a:ea typeface="新細明體" panose="02020500000000000000" pitchFamily="18" charset="-120"/>
              </a:rPr>
              <a:t>7. Substitute the given information into the resulting equation and solve for the unknown rate</a:t>
            </a:r>
            <a:r>
              <a:rPr lang="en-US" altLang="zh-TW" dirty="0" smtClean="0">
                <a:ea typeface="新細明體" panose="02020500000000000000" pitchFamily="18" charset="-120"/>
              </a:rPr>
              <a:t>.</a:t>
            </a:r>
            <a:endParaRPr lang="en-US" altLang="zh-TW" dirty="0" smtClean="0">
              <a:ea typeface="新細明體" panose="02020500000000000000" pitchFamily="18" charset="-120"/>
            </a:endParaRPr>
          </a:p>
          <a:p>
            <a:r>
              <a:rPr lang="en-US" altLang="zh-TW" dirty="0">
                <a:ea typeface="新細明體" panose="02020500000000000000" pitchFamily="18" charset="-120"/>
              </a:rPr>
              <a:t>The following examples are further illustrations of the strategy.</a:t>
            </a:r>
            <a:endParaRPr lang="zh-TW" altLang="en-US" dirty="0">
              <a:ea typeface="新細明體" panose="02020500000000000000" pitchFamily="18" charset="-120"/>
            </a:endParaRPr>
          </a:p>
          <a:p>
            <a:endParaRPr lang="en-US" altLang="zh-TW" dirty="0" smtClean="0">
              <a:ea typeface="新細明體" panose="02020500000000000000" pitchFamily="18" charset="-120"/>
            </a:endParaRPr>
          </a:p>
        </p:txBody>
      </p:sp>
      <p:sp>
        <p:nvSpPr>
          <p:cNvPr id="16387" name="Title 2"/>
          <p:cNvSpPr>
            <a:spLocks noGrp="1"/>
          </p:cNvSpPr>
          <p:nvPr>
            <p:ph type="title"/>
          </p:nvPr>
        </p:nvSpPr>
        <p:spPr/>
        <p:txBody>
          <a:bodyPr/>
          <a:lstStyle/>
          <a:p>
            <a:r>
              <a:rPr lang="en-US" altLang="zh-TW" smtClean="0">
                <a:ea typeface="新細明體" panose="02020500000000000000" pitchFamily="18" charset="-120"/>
              </a:rPr>
              <a:t>Related Rates</a:t>
            </a:r>
          </a:p>
        </p:txBody>
      </p:sp>
    </p:spTree>
    <p:extLst>
      <p:ext uri="{BB962C8B-B14F-4D97-AF65-F5344CB8AC3E}">
        <p14:creationId xmlns:p14="http://schemas.microsoft.com/office/powerpoint/2010/main" val="2276557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r>
              <a:rPr lang="en-US" altLang="zh-TW"/>
              <a:t>P</a:t>
            </a:r>
            <a:fld id="{FE170E98-A596-4D44-96EA-9352E7C460CF}" type="slidenum">
              <a:rPr lang="en-US" altLang="ko-KR">
                <a:ea typeface="굴림" panose="020B0600000101010101" pitchFamily="34" charset="-127"/>
              </a:rPr>
              <a:pPr/>
              <a:t>22</a:t>
            </a:fld>
            <a:endParaRPr lang="en-US" altLang="ko-KR">
              <a:ea typeface="굴림" panose="020B0600000101010101" pitchFamily="34" charset="-127"/>
            </a:endParaRPr>
          </a:p>
        </p:txBody>
      </p:sp>
      <p:sp>
        <p:nvSpPr>
          <p:cNvPr id="5" name="頁尾版面配置區 4"/>
          <p:cNvSpPr>
            <a:spLocks noGrp="1"/>
          </p:cNvSpPr>
          <p:nvPr>
            <p:ph type="ftr" sz="quarter" idx="11"/>
          </p:nvPr>
        </p:nvSpPr>
        <p:spPr/>
        <p:txBody>
          <a:bodyPr/>
          <a:lstStyle/>
          <a:p>
            <a:r>
              <a:rPr lang="zh-TW" altLang="en-US"/>
              <a:t>2.7</a:t>
            </a:r>
            <a:endParaRPr lang="en-US" altLang="zh-TW"/>
          </a:p>
        </p:txBody>
      </p:sp>
      <p:sp>
        <p:nvSpPr>
          <p:cNvPr id="148482" name="Rectangle 2"/>
          <p:cNvSpPr>
            <a:spLocks noGrp="1" noChangeArrowheads="1"/>
          </p:cNvSpPr>
          <p:nvPr>
            <p:ph type="title"/>
          </p:nvPr>
        </p:nvSpPr>
        <p:spPr/>
        <p:txBody>
          <a:bodyPr/>
          <a:lstStyle/>
          <a:p>
            <a:r>
              <a:rPr lang="en-US" altLang="zh-TW">
                <a:ea typeface="新細明體" panose="02020500000000000000" pitchFamily="18" charset="-120"/>
              </a:rPr>
              <a:t>Example 4</a:t>
            </a:r>
            <a:endParaRPr lang="zh-TW" altLang="en-US">
              <a:ea typeface="新細明體" panose="02020500000000000000" pitchFamily="18" charset="-120"/>
            </a:endParaRPr>
          </a:p>
        </p:txBody>
      </p:sp>
      <p:sp>
        <p:nvSpPr>
          <p:cNvPr id="148483" name="Rectangle 3"/>
          <p:cNvSpPr>
            <a:spLocks noGrp="1" noChangeArrowheads="1"/>
          </p:cNvSpPr>
          <p:nvPr>
            <p:ph type="body" idx="1"/>
          </p:nvPr>
        </p:nvSpPr>
        <p:spPr/>
        <p:txBody>
          <a:bodyPr/>
          <a:lstStyle/>
          <a:p>
            <a:r>
              <a:rPr lang="en-US" altLang="zh-TW">
                <a:ea typeface="新細明體" panose="02020500000000000000" pitchFamily="18" charset="-120"/>
              </a:rPr>
              <a:t>Car A is traveling west at 50 mi/h and car B is traveling north at 60 mi/h. </a:t>
            </a:r>
          </a:p>
          <a:p>
            <a:r>
              <a:rPr lang="en-US" altLang="zh-TW">
                <a:ea typeface="新細明體" panose="02020500000000000000" pitchFamily="18" charset="-120"/>
              </a:rPr>
              <a:t>Both are headed for the intersection of the two roads.</a:t>
            </a:r>
          </a:p>
          <a:p>
            <a:r>
              <a:rPr lang="en-US" altLang="zh-TW">
                <a:ea typeface="新細明體" panose="02020500000000000000" pitchFamily="18" charset="-120"/>
              </a:rPr>
              <a:t>At what rate are the cars approaching each other when car A is 0.3 mi and car B is 0.4 mi from the intersection?</a:t>
            </a:r>
            <a:endParaRPr lang="zh-TW" altLang="en-US">
              <a:ea typeface="新細明體" panose="02020500000000000000" pitchFamily="18" charset="-120"/>
            </a:endParaRPr>
          </a:p>
        </p:txBody>
      </p:sp>
    </p:spTree>
    <p:extLst>
      <p:ext uri="{BB962C8B-B14F-4D97-AF65-F5344CB8AC3E}">
        <p14:creationId xmlns:p14="http://schemas.microsoft.com/office/powerpoint/2010/main" val="980975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3"/>
          <p:cNvSpPr>
            <a:spLocks noGrp="1"/>
          </p:cNvSpPr>
          <p:nvPr>
            <p:ph type="sldNum" sz="quarter" idx="10"/>
          </p:nvPr>
        </p:nvSpPr>
        <p:spPr/>
        <p:txBody>
          <a:bodyPr/>
          <a:lstStyle/>
          <a:p>
            <a:r>
              <a:rPr lang="en-US" altLang="zh-TW"/>
              <a:t>P</a:t>
            </a:r>
            <a:fld id="{890FC67D-F280-405D-B9EA-109708D6A1EC}" type="slidenum">
              <a:rPr lang="en-US" altLang="ko-KR">
                <a:ea typeface="굴림" panose="020B0600000101010101" pitchFamily="34" charset="-127"/>
              </a:rPr>
              <a:pPr/>
              <a:t>23</a:t>
            </a:fld>
            <a:endParaRPr lang="en-US" altLang="ko-KR">
              <a:ea typeface="굴림" panose="020B0600000101010101" pitchFamily="34" charset="-127"/>
            </a:endParaRPr>
          </a:p>
        </p:txBody>
      </p:sp>
      <p:sp>
        <p:nvSpPr>
          <p:cNvPr id="6" name="頁尾版面配置區 4"/>
          <p:cNvSpPr>
            <a:spLocks noGrp="1"/>
          </p:cNvSpPr>
          <p:nvPr>
            <p:ph type="ftr" sz="quarter" idx="11"/>
          </p:nvPr>
        </p:nvSpPr>
        <p:spPr/>
        <p:txBody>
          <a:bodyPr/>
          <a:lstStyle/>
          <a:p>
            <a:r>
              <a:rPr lang="zh-TW" altLang="en-US"/>
              <a:t>2.7</a:t>
            </a:r>
            <a:endParaRPr lang="en-US" altLang="zh-TW"/>
          </a:p>
        </p:txBody>
      </p:sp>
      <p:sp>
        <p:nvSpPr>
          <p:cNvPr id="149506" name="Rectangle 2"/>
          <p:cNvSpPr>
            <a:spLocks noGrp="1" noChangeArrowheads="1"/>
          </p:cNvSpPr>
          <p:nvPr>
            <p:ph type="title"/>
          </p:nvPr>
        </p:nvSpPr>
        <p:spPr/>
        <p:txBody>
          <a:bodyPr/>
          <a:lstStyle/>
          <a:p>
            <a:r>
              <a:rPr lang="en-US" altLang="zh-TW">
                <a:ea typeface="新細明體" panose="02020500000000000000" pitchFamily="18" charset="-120"/>
              </a:rPr>
              <a:t>Example 4 SOLUTION</a:t>
            </a:r>
            <a:endParaRPr lang="zh-TW" altLang="en-US">
              <a:ea typeface="新細明體" panose="02020500000000000000" pitchFamily="18" charset="-120"/>
            </a:endParaRPr>
          </a:p>
        </p:txBody>
      </p:sp>
      <p:sp>
        <p:nvSpPr>
          <p:cNvPr id="149507" name="Rectangle 3"/>
          <p:cNvSpPr>
            <a:spLocks noGrp="1" noChangeArrowheads="1"/>
          </p:cNvSpPr>
          <p:nvPr>
            <p:ph type="body" idx="1"/>
          </p:nvPr>
        </p:nvSpPr>
        <p:spPr/>
        <p:txBody>
          <a:bodyPr/>
          <a:lstStyle/>
          <a:p>
            <a:r>
              <a:rPr lang="en-US" altLang="zh-TW">
                <a:ea typeface="新細明體" panose="02020500000000000000" pitchFamily="18" charset="-120"/>
              </a:rPr>
              <a:t>We draw Figure 4, where </a:t>
            </a:r>
            <a:r>
              <a:rPr lang="en-US" altLang="zh-TW" i="1">
                <a:ea typeface="新細明體" panose="02020500000000000000" pitchFamily="18" charset="-120"/>
              </a:rPr>
              <a:t>C</a:t>
            </a:r>
            <a:r>
              <a:rPr lang="en-US" altLang="zh-TW">
                <a:ea typeface="新細明體" panose="02020500000000000000" pitchFamily="18" charset="-120"/>
              </a:rPr>
              <a:t> is the intersection of the roads. </a:t>
            </a:r>
            <a:endParaRPr lang="en-US" altLang="zh-TW" sz="3600">
              <a:ea typeface="新細明體" panose="02020500000000000000" pitchFamily="18" charset="-120"/>
            </a:endParaRPr>
          </a:p>
          <a:p>
            <a:pPr lvl="1"/>
            <a:r>
              <a:rPr lang="en-US" altLang="zh-TW">
                <a:ea typeface="新細明體" panose="02020500000000000000" pitchFamily="18" charset="-120"/>
              </a:rPr>
              <a:t>At a given time</a:t>
            </a:r>
            <a:r>
              <a:rPr lang="en-US" altLang="zh-TW" i="1">
                <a:ea typeface="新細明體" panose="02020500000000000000" pitchFamily="18" charset="-120"/>
              </a:rPr>
              <a:t> t,</a:t>
            </a:r>
            <a:r>
              <a:rPr lang="en-US" altLang="zh-TW">
                <a:ea typeface="新細明體" panose="02020500000000000000" pitchFamily="18" charset="-120"/>
              </a:rPr>
              <a:t> let </a:t>
            </a:r>
            <a:r>
              <a:rPr lang="en-US" altLang="zh-TW" i="1">
                <a:ea typeface="新細明體" panose="02020500000000000000" pitchFamily="18" charset="-120"/>
              </a:rPr>
              <a:t>x </a:t>
            </a:r>
            <a:r>
              <a:rPr lang="en-US" altLang="zh-TW">
                <a:ea typeface="新細明體" panose="02020500000000000000" pitchFamily="18" charset="-120"/>
              </a:rPr>
              <a:t>be the distance from car A to </a:t>
            </a:r>
            <a:r>
              <a:rPr lang="en-US" altLang="zh-TW" i="1">
                <a:ea typeface="新細明體" panose="02020500000000000000" pitchFamily="18" charset="-120"/>
              </a:rPr>
              <a:t>C</a:t>
            </a:r>
            <a:r>
              <a:rPr lang="en-US" altLang="zh-TW">
                <a:ea typeface="新細明體" panose="02020500000000000000" pitchFamily="18" charset="-120"/>
              </a:rPr>
              <a:t>.</a:t>
            </a:r>
          </a:p>
          <a:p>
            <a:pPr lvl="1"/>
            <a:r>
              <a:rPr lang="en-US" altLang="zh-TW">
                <a:ea typeface="新細明體" panose="02020500000000000000" pitchFamily="18" charset="-120"/>
              </a:rPr>
              <a:t>Let</a:t>
            </a:r>
            <a:r>
              <a:rPr lang="en-US" altLang="zh-TW" i="1">
                <a:ea typeface="新細明體" panose="02020500000000000000" pitchFamily="18" charset="-120"/>
              </a:rPr>
              <a:t> y</a:t>
            </a:r>
            <a:r>
              <a:rPr lang="en-US" altLang="zh-TW">
                <a:ea typeface="新細明體" panose="02020500000000000000" pitchFamily="18" charset="-120"/>
              </a:rPr>
              <a:t> be the distance from car B to </a:t>
            </a:r>
            <a:r>
              <a:rPr lang="en-US" altLang="zh-TW" i="1">
                <a:ea typeface="新細明體" panose="02020500000000000000" pitchFamily="18" charset="-120"/>
              </a:rPr>
              <a:t>C. </a:t>
            </a:r>
          </a:p>
          <a:p>
            <a:pPr lvl="1"/>
            <a:r>
              <a:rPr lang="en-US" altLang="zh-TW">
                <a:ea typeface="新細明體" panose="02020500000000000000" pitchFamily="18" charset="-120"/>
              </a:rPr>
              <a:t>Let </a:t>
            </a:r>
            <a:r>
              <a:rPr lang="en-US" altLang="zh-TW" i="1">
                <a:ea typeface="新細明體" panose="02020500000000000000" pitchFamily="18" charset="-120"/>
              </a:rPr>
              <a:t>z </a:t>
            </a:r>
            <a:r>
              <a:rPr lang="en-US" altLang="zh-TW">
                <a:ea typeface="新細明體" panose="02020500000000000000" pitchFamily="18" charset="-120"/>
              </a:rPr>
              <a:t>be the distance between </a:t>
            </a:r>
            <a:br>
              <a:rPr lang="en-US" altLang="zh-TW">
                <a:ea typeface="新細明體" panose="02020500000000000000" pitchFamily="18" charset="-120"/>
              </a:rPr>
            </a:br>
            <a:r>
              <a:rPr lang="en-US" altLang="zh-TW">
                <a:ea typeface="新細明體" panose="02020500000000000000" pitchFamily="18" charset="-120"/>
              </a:rPr>
              <a:t>the cars, where </a:t>
            </a:r>
            <a:r>
              <a:rPr lang="en-US" altLang="zh-TW" i="1">
                <a:ea typeface="新細明體" panose="02020500000000000000" pitchFamily="18" charset="-120"/>
              </a:rPr>
              <a:t>x</a:t>
            </a:r>
            <a:r>
              <a:rPr lang="en-US" altLang="zh-TW">
                <a:ea typeface="新細明體" panose="02020500000000000000" pitchFamily="18" charset="-120"/>
              </a:rPr>
              <a:t>, </a:t>
            </a:r>
            <a:r>
              <a:rPr lang="en-US" altLang="zh-TW" i="1">
                <a:ea typeface="新細明體" panose="02020500000000000000" pitchFamily="18" charset="-120"/>
              </a:rPr>
              <a:t>y</a:t>
            </a:r>
            <a:r>
              <a:rPr lang="en-US" altLang="zh-TW">
                <a:ea typeface="新細明體" panose="02020500000000000000" pitchFamily="18" charset="-120"/>
              </a:rPr>
              <a:t>, and </a:t>
            </a:r>
            <a:r>
              <a:rPr lang="en-US" altLang="zh-TW" i="1">
                <a:ea typeface="新細明體" panose="02020500000000000000" pitchFamily="18" charset="-120"/>
              </a:rPr>
              <a:t>z</a:t>
            </a:r>
            <a:r>
              <a:rPr lang="en-US" altLang="zh-TW">
                <a:ea typeface="新細明體" panose="02020500000000000000" pitchFamily="18" charset="-120"/>
              </a:rPr>
              <a:t> are </a:t>
            </a:r>
            <a:br>
              <a:rPr lang="en-US" altLang="zh-TW">
                <a:ea typeface="新細明體" panose="02020500000000000000" pitchFamily="18" charset="-120"/>
              </a:rPr>
            </a:br>
            <a:r>
              <a:rPr lang="en-US" altLang="zh-TW">
                <a:ea typeface="新細明體" panose="02020500000000000000" pitchFamily="18" charset="-120"/>
              </a:rPr>
              <a:t>measured in miles.</a:t>
            </a:r>
            <a:endParaRPr lang="zh-TW" altLang="en-US">
              <a:ea typeface="新細明體" panose="02020500000000000000" pitchFamily="18" charset="-120"/>
            </a:endParaRPr>
          </a:p>
        </p:txBody>
      </p:sp>
      <p:pic>
        <p:nvPicPr>
          <p:cNvPr id="1495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4700" y="3789363"/>
            <a:ext cx="2965450" cy="234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E45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5726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3"/>
          <p:cNvSpPr>
            <a:spLocks noGrp="1"/>
          </p:cNvSpPr>
          <p:nvPr>
            <p:ph type="sldNum" sz="quarter" idx="10"/>
          </p:nvPr>
        </p:nvSpPr>
        <p:spPr/>
        <p:txBody>
          <a:bodyPr/>
          <a:lstStyle/>
          <a:p>
            <a:r>
              <a:rPr lang="en-US" altLang="zh-TW"/>
              <a:t>P</a:t>
            </a:r>
            <a:fld id="{DE549C0B-E237-4AC1-8812-B68ACA74AA58}" type="slidenum">
              <a:rPr lang="en-US" altLang="ko-KR">
                <a:ea typeface="굴림" panose="020B0600000101010101" pitchFamily="34" charset="-127"/>
              </a:rPr>
              <a:pPr/>
              <a:t>24</a:t>
            </a:fld>
            <a:endParaRPr lang="en-US" altLang="ko-KR">
              <a:ea typeface="굴림" panose="020B0600000101010101" pitchFamily="34" charset="-127"/>
            </a:endParaRPr>
          </a:p>
        </p:txBody>
      </p:sp>
      <p:sp>
        <p:nvSpPr>
          <p:cNvPr id="6" name="頁尾版面配置區 4"/>
          <p:cNvSpPr>
            <a:spLocks noGrp="1"/>
          </p:cNvSpPr>
          <p:nvPr>
            <p:ph type="ftr" sz="quarter" idx="11"/>
          </p:nvPr>
        </p:nvSpPr>
        <p:spPr/>
        <p:txBody>
          <a:bodyPr/>
          <a:lstStyle/>
          <a:p>
            <a:r>
              <a:rPr lang="zh-TW" altLang="en-US"/>
              <a:t>2.7</a:t>
            </a:r>
            <a:endParaRPr lang="en-US" altLang="zh-TW"/>
          </a:p>
        </p:txBody>
      </p:sp>
      <p:sp>
        <p:nvSpPr>
          <p:cNvPr id="150530" name="Rectangle 2"/>
          <p:cNvSpPr>
            <a:spLocks noGrp="1" noChangeArrowheads="1"/>
          </p:cNvSpPr>
          <p:nvPr>
            <p:ph type="title"/>
          </p:nvPr>
        </p:nvSpPr>
        <p:spPr/>
        <p:txBody>
          <a:bodyPr/>
          <a:lstStyle/>
          <a:p>
            <a:r>
              <a:rPr lang="en-US" altLang="zh-TW">
                <a:ea typeface="新細明體" panose="02020500000000000000" pitchFamily="18" charset="-120"/>
              </a:rPr>
              <a:t>Example 4 SOLUTION</a:t>
            </a:r>
            <a:endParaRPr lang="zh-TW" altLang="en-US">
              <a:ea typeface="新細明體" panose="02020500000000000000" pitchFamily="18" charset="-120"/>
            </a:endParaRPr>
          </a:p>
        </p:txBody>
      </p:sp>
      <p:sp>
        <p:nvSpPr>
          <p:cNvPr id="150531" name="Rectangle 3"/>
          <p:cNvSpPr>
            <a:spLocks noGrp="1" noChangeArrowheads="1"/>
          </p:cNvSpPr>
          <p:nvPr>
            <p:ph type="body" idx="1"/>
          </p:nvPr>
        </p:nvSpPr>
        <p:spPr/>
        <p:txBody>
          <a:bodyPr/>
          <a:lstStyle/>
          <a:p>
            <a:r>
              <a:rPr lang="en-US" altLang="zh-TW">
                <a:ea typeface="新細明體" panose="02020500000000000000" pitchFamily="18" charset="-120"/>
                <a:cs typeface="Times New Roman" panose="02020603050405020304" pitchFamily="18" charset="0"/>
              </a:rPr>
              <a:t>We are given that </a:t>
            </a:r>
            <a:r>
              <a:rPr lang="en-US" altLang="zh-TW" i="1">
                <a:ea typeface="新細明體" panose="02020500000000000000" pitchFamily="18" charset="-120"/>
                <a:cs typeface="Times New Roman" panose="02020603050405020304" pitchFamily="18" charset="0"/>
              </a:rPr>
              <a:t>dx </a:t>
            </a:r>
            <a:r>
              <a:rPr lang="en-US" altLang="zh-TW">
                <a:ea typeface="新細明體" panose="02020500000000000000" pitchFamily="18" charset="-120"/>
                <a:cs typeface="Times New Roman" panose="02020603050405020304" pitchFamily="18" charset="0"/>
              </a:rPr>
              <a:t>/</a:t>
            </a:r>
            <a:r>
              <a:rPr lang="en-US" altLang="zh-TW" i="1">
                <a:ea typeface="新細明體" panose="02020500000000000000" pitchFamily="18" charset="-120"/>
                <a:cs typeface="Times New Roman" panose="02020603050405020304" pitchFamily="18" charset="0"/>
              </a:rPr>
              <a:t> dt</a:t>
            </a:r>
            <a:r>
              <a:rPr lang="en-US" altLang="zh-TW">
                <a:ea typeface="新細明體" panose="02020500000000000000" pitchFamily="18" charset="-120"/>
                <a:cs typeface="Times New Roman" panose="02020603050405020304" pitchFamily="18" charset="0"/>
              </a:rPr>
              <a:t> = </a:t>
            </a:r>
            <a:r>
              <a:rPr lang="en-US" altLang="zh-TW">
                <a:latin typeface="Arial" panose="020B0604020202020204" pitchFamily="34" charset="0"/>
                <a:ea typeface="新細明體" panose="02020500000000000000" pitchFamily="18" charset="-120"/>
                <a:cs typeface="Times New Roman" panose="02020603050405020304" pitchFamily="18" charset="0"/>
              </a:rPr>
              <a:t>–</a:t>
            </a:r>
            <a:r>
              <a:rPr lang="en-US" altLang="zh-TW">
                <a:ea typeface="新細明體" panose="02020500000000000000" pitchFamily="18" charset="-120"/>
                <a:cs typeface="Times New Roman" panose="02020603050405020304" pitchFamily="18" charset="0"/>
              </a:rPr>
              <a:t> 50 mi/h and </a:t>
            </a:r>
            <a:r>
              <a:rPr lang="en-US" altLang="zh-TW" i="1">
                <a:ea typeface="新細明體" panose="02020500000000000000" pitchFamily="18" charset="-120"/>
                <a:cs typeface="Times New Roman" panose="02020603050405020304" pitchFamily="18" charset="0"/>
              </a:rPr>
              <a:t>dy </a:t>
            </a:r>
            <a:r>
              <a:rPr lang="en-US" altLang="zh-TW">
                <a:ea typeface="新細明體" panose="02020500000000000000" pitchFamily="18" charset="-120"/>
                <a:cs typeface="Times New Roman" panose="02020603050405020304" pitchFamily="18" charset="0"/>
              </a:rPr>
              <a:t>/</a:t>
            </a:r>
            <a:r>
              <a:rPr lang="en-US" altLang="zh-TW" i="1">
                <a:ea typeface="新細明體" panose="02020500000000000000" pitchFamily="18" charset="-120"/>
                <a:cs typeface="Times New Roman" panose="02020603050405020304" pitchFamily="18" charset="0"/>
              </a:rPr>
              <a:t> dt</a:t>
            </a:r>
            <a:r>
              <a:rPr lang="en-US" altLang="zh-TW">
                <a:ea typeface="新細明體" panose="02020500000000000000" pitchFamily="18" charset="-120"/>
                <a:cs typeface="Times New Roman" panose="02020603050405020304" pitchFamily="18" charset="0"/>
              </a:rPr>
              <a:t> = </a:t>
            </a:r>
            <a:r>
              <a:rPr lang="en-US" altLang="zh-TW">
                <a:latin typeface="Arial" panose="020B0604020202020204" pitchFamily="34" charset="0"/>
                <a:ea typeface="新細明體" panose="02020500000000000000" pitchFamily="18" charset="-120"/>
                <a:cs typeface="Times New Roman" panose="02020603050405020304" pitchFamily="18" charset="0"/>
              </a:rPr>
              <a:t>–</a:t>
            </a:r>
            <a:r>
              <a:rPr lang="en-US" altLang="zh-TW">
                <a:ea typeface="新細明體" panose="02020500000000000000" pitchFamily="18" charset="-120"/>
                <a:cs typeface="Times New Roman" panose="02020603050405020304" pitchFamily="18" charset="0"/>
              </a:rPr>
              <a:t> 60 mi/h.</a:t>
            </a:r>
          </a:p>
          <a:p>
            <a:pPr lvl="1"/>
            <a:r>
              <a:rPr lang="en-US" altLang="zh-TW">
                <a:ea typeface="新細明體" panose="02020500000000000000" pitchFamily="18" charset="-120"/>
                <a:cs typeface="Times New Roman" panose="02020603050405020304" pitchFamily="18" charset="0"/>
              </a:rPr>
              <a:t>The derivatives are negative because </a:t>
            </a:r>
            <a:r>
              <a:rPr lang="en-US" altLang="zh-TW" i="1">
                <a:ea typeface="新細明體" panose="02020500000000000000" pitchFamily="18" charset="-120"/>
                <a:cs typeface="Times New Roman" panose="02020603050405020304" pitchFamily="18" charset="0"/>
              </a:rPr>
              <a:t>x</a:t>
            </a:r>
            <a:r>
              <a:rPr lang="en-US" altLang="zh-TW">
                <a:ea typeface="新細明體" panose="02020500000000000000" pitchFamily="18" charset="-120"/>
                <a:cs typeface="Times New Roman" panose="02020603050405020304" pitchFamily="18" charset="0"/>
              </a:rPr>
              <a:t> and </a:t>
            </a:r>
            <a:r>
              <a:rPr lang="en-US" altLang="zh-TW" i="1">
                <a:ea typeface="新細明體" panose="02020500000000000000" pitchFamily="18" charset="-120"/>
                <a:cs typeface="Times New Roman" panose="02020603050405020304" pitchFamily="18" charset="0"/>
              </a:rPr>
              <a:t>y</a:t>
            </a:r>
            <a:r>
              <a:rPr lang="en-US" altLang="zh-TW">
                <a:ea typeface="新細明體" panose="02020500000000000000" pitchFamily="18" charset="-120"/>
                <a:cs typeface="Times New Roman" panose="02020603050405020304" pitchFamily="18" charset="0"/>
              </a:rPr>
              <a:t> are decreasing.</a:t>
            </a:r>
          </a:p>
          <a:p>
            <a:r>
              <a:rPr lang="en-US" altLang="zh-TW">
                <a:ea typeface="新細明體" panose="02020500000000000000" pitchFamily="18" charset="-120"/>
                <a:cs typeface="Times New Roman" panose="02020603050405020304" pitchFamily="18" charset="0"/>
              </a:rPr>
              <a:t>We are asked to find </a:t>
            </a:r>
            <a:r>
              <a:rPr lang="en-US" altLang="zh-TW" i="1">
                <a:ea typeface="新細明體" panose="02020500000000000000" pitchFamily="18" charset="-120"/>
                <a:cs typeface="Times New Roman" panose="02020603050405020304" pitchFamily="18" charset="0"/>
              </a:rPr>
              <a:t>dz </a:t>
            </a:r>
            <a:r>
              <a:rPr lang="en-US" altLang="zh-TW">
                <a:ea typeface="新細明體" panose="02020500000000000000" pitchFamily="18" charset="-120"/>
                <a:cs typeface="Times New Roman" panose="02020603050405020304" pitchFamily="18" charset="0"/>
              </a:rPr>
              <a:t>/</a:t>
            </a:r>
            <a:r>
              <a:rPr lang="en-US" altLang="zh-TW" i="1">
                <a:ea typeface="新細明體" panose="02020500000000000000" pitchFamily="18" charset="-120"/>
                <a:cs typeface="Times New Roman" panose="02020603050405020304" pitchFamily="18" charset="0"/>
              </a:rPr>
              <a:t> dt</a:t>
            </a:r>
            <a:r>
              <a:rPr lang="en-US" altLang="zh-TW">
                <a:ea typeface="新細明體" panose="02020500000000000000" pitchFamily="18" charset="-120"/>
                <a:cs typeface="Times New Roman" panose="02020603050405020304" pitchFamily="18" charset="0"/>
              </a:rPr>
              <a:t>.</a:t>
            </a:r>
            <a:endParaRPr lang="zh-TW" altLang="en-US">
              <a:ea typeface="新細明體" panose="02020500000000000000" pitchFamily="18" charset="-120"/>
              <a:cs typeface="Times New Roman" panose="02020603050405020304" pitchFamily="18" charset="0"/>
            </a:endParaRPr>
          </a:p>
        </p:txBody>
      </p:sp>
      <p:pic>
        <p:nvPicPr>
          <p:cNvPr id="150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4700" y="3789363"/>
            <a:ext cx="2965450" cy="234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E45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5394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3"/>
          <p:cNvSpPr>
            <a:spLocks noGrp="1"/>
          </p:cNvSpPr>
          <p:nvPr>
            <p:ph type="sldNum" sz="quarter" idx="10"/>
          </p:nvPr>
        </p:nvSpPr>
        <p:spPr/>
        <p:txBody>
          <a:bodyPr/>
          <a:lstStyle/>
          <a:p>
            <a:r>
              <a:rPr lang="en-US" altLang="zh-TW"/>
              <a:t>P</a:t>
            </a:r>
            <a:fld id="{87C8E32B-A0C1-47AB-A4B7-293D3BEF71EF}" type="slidenum">
              <a:rPr lang="en-US" altLang="ko-KR">
                <a:ea typeface="굴림" panose="020B0600000101010101" pitchFamily="34" charset="-127"/>
              </a:rPr>
              <a:pPr/>
              <a:t>25</a:t>
            </a:fld>
            <a:endParaRPr lang="en-US" altLang="ko-KR">
              <a:ea typeface="굴림" panose="020B0600000101010101" pitchFamily="34" charset="-127"/>
            </a:endParaRPr>
          </a:p>
        </p:txBody>
      </p:sp>
      <p:sp>
        <p:nvSpPr>
          <p:cNvPr id="6" name="頁尾版面配置區 4"/>
          <p:cNvSpPr>
            <a:spLocks noGrp="1"/>
          </p:cNvSpPr>
          <p:nvPr>
            <p:ph type="ftr" sz="quarter" idx="11"/>
          </p:nvPr>
        </p:nvSpPr>
        <p:spPr/>
        <p:txBody>
          <a:bodyPr/>
          <a:lstStyle/>
          <a:p>
            <a:r>
              <a:rPr lang="zh-TW" altLang="en-US"/>
              <a:t>2.7</a:t>
            </a:r>
            <a:endParaRPr lang="en-US" altLang="zh-TW"/>
          </a:p>
        </p:txBody>
      </p:sp>
      <p:sp>
        <p:nvSpPr>
          <p:cNvPr id="151554" name="Rectangle 2"/>
          <p:cNvSpPr>
            <a:spLocks noGrp="1" noChangeArrowheads="1"/>
          </p:cNvSpPr>
          <p:nvPr>
            <p:ph type="title"/>
          </p:nvPr>
        </p:nvSpPr>
        <p:spPr/>
        <p:txBody>
          <a:bodyPr/>
          <a:lstStyle/>
          <a:p>
            <a:r>
              <a:rPr lang="en-US" altLang="zh-TW">
                <a:ea typeface="新細明體" panose="02020500000000000000" pitchFamily="18" charset="-120"/>
              </a:rPr>
              <a:t>Example 4 SOLUTION</a:t>
            </a:r>
            <a:endParaRPr lang="zh-TW" altLang="en-US">
              <a:ea typeface="新細明體" panose="02020500000000000000" pitchFamily="18" charset="-120"/>
            </a:endParaRPr>
          </a:p>
        </p:txBody>
      </p:sp>
      <p:sp>
        <p:nvSpPr>
          <p:cNvPr id="151555" name="Rectangle 3"/>
          <p:cNvSpPr>
            <a:spLocks noGrp="1" noChangeArrowheads="1"/>
          </p:cNvSpPr>
          <p:nvPr>
            <p:ph type="body" idx="1"/>
          </p:nvPr>
        </p:nvSpPr>
        <p:spPr/>
        <p:txBody>
          <a:bodyPr/>
          <a:lstStyle/>
          <a:p>
            <a:r>
              <a:rPr lang="en-US" altLang="zh-TW">
                <a:ea typeface="新細明體" panose="02020500000000000000" pitchFamily="18" charset="-120"/>
              </a:rPr>
              <a:t>The equation that relates </a:t>
            </a:r>
            <a:r>
              <a:rPr lang="en-US" altLang="zh-TW" i="1">
                <a:ea typeface="新細明體" panose="02020500000000000000" pitchFamily="18" charset="-120"/>
              </a:rPr>
              <a:t>x, y,</a:t>
            </a:r>
            <a:r>
              <a:rPr lang="en-US" altLang="zh-TW">
                <a:ea typeface="新細明體" panose="02020500000000000000" pitchFamily="18" charset="-120"/>
              </a:rPr>
              <a:t> and </a:t>
            </a:r>
            <a:r>
              <a:rPr lang="en-US" altLang="zh-TW" i="1">
                <a:ea typeface="新細明體" panose="02020500000000000000" pitchFamily="18" charset="-120"/>
              </a:rPr>
              <a:t>z</a:t>
            </a:r>
            <a:r>
              <a:rPr lang="en-US" altLang="zh-TW">
                <a:ea typeface="新細明體" panose="02020500000000000000" pitchFamily="18" charset="-120"/>
              </a:rPr>
              <a:t> is given by the Pythagorean Theorem: </a:t>
            </a:r>
            <a:r>
              <a:rPr lang="en-US" altLang="zh-TW" i="1">
                <a:ea typeface="新細明體" panose="02020500000000000000" pitchFamily="18" charset="-120"/>
              </a:rPr>
              <a:t>z</a:t>
            </a:r>
            <a:r>
              <a:rPr lang="en-US" altLang="zh-TW" baseline="30000">
                <a:ea typeface="新細明體" panose="02020500000000000000" pitchFamily="18" charset="-120"/>
              </a:rPr>
              <a:t>2</a:t>
            </a:r>
            <a:r>
              <a:rPr lang="en-US" altLang="zh-TW" i="1" baseline="30000">
                <a:ea typeface="新細明體" panose="02020500000000000000" pitchFamily="18" charset="-120"/>
              </a:rPr>
              <a:t> </a:t>
            </a:r>
            <a:r>
              <a:rPr lang="en-US" altLang="zh-TW">
                <a:ea typeface="新細明體" panose="02020500000000000000" pitchFamily="18" charset="-120"/>
              </a:rPr>
              <a:t>=</a:t>
            </a:r>
            <a:r>
              <a:rPr lang="en-US" altLang="zh-TW" i="1">
                <a:ea typeface="新細明體" panose="02020500000000000000" pitchFamily="18" charset="-120"/>
              </a:rPr>
              <a:t> x</a:t>
            </a:r>
            <a:r>
              <a:rPr lang="en-US" altLang="zh-TW" baseline="30000">
                <a:ea typeface="新細明體" panose="02020500000000000000" pitchFamily="18" charset="-120"/>
              </a:rPr>
              <a:t>2</a:t>
            </a:r>
            <a:r>
              <a:rPr lang="en-US" altLang="zh-TW" i="1" baseline="30000">
                <a:ea typeface="新細明體" panose="02020500000000000000" pitchFamily="18" charset="-120"/>
              </a:rPr>
              <a:t> </a:t>
            </a:r>
            <a:r>
              <a:rPr lang="en-US" altLang="zh-TW">
                <a:ea typeface="新細明體" panose="02020500000000000000" pitchFamily="18" charset="-120"/>
              </a:rPr>
              <a:t>+</a:t>
            </a:r>
            <a:r>
              <a:rPr lang="en-US" altLang="zh-TW" i="1">
                <a:ea typeface="新細明體" panose="02020500000000000000" pitchFamily="18" charset="-120"/>
              </a:rPr>
              <a:t> y</a:t>
            </a:r>
            <a:r>
              <a:rPr lang="en-US" altLang="zh-TW" baseline="30000">
                <a:ea typeface="新細明體" panose="02020500000000000000" pitchFamily="18" charset="-120"/>
              </a:rPr>
              <a:t>2</a:t>
            </a:r>
          </a:p>
          <a:p>
            <a:pPr lvl="1"/>
            <a:r>
              <a:rPr lang="en-US" altLang="zh-TW">
                <a:ea typeface="新細明體" panose="02020500000000000000" pitchFamily="18" charset="-120"/>
              </a:rPr>
              <a:t>Differentiating each side with respect to </a:t>
            </a:r>
            <a:r>
              <a:rPr lang="en-US" altLang="zh-TW" i="1">
                <a:ea typeface="新細明體" panose="02020500000000000000" pitchFamily="18" charset="-120"/>
              </a:rPr>
              <a:t>t</a:t>
            </a:r>
            <a:r>
              <a:rPr lang="en-US" altLang="zh-TW">
                <a:ea typeface="新細明體" panose="02020500000000000000" pitchFamily="18" charset="-120"/>
              </a:rPr>
              <a:t>, we have:</a:t>
            </a:r>
            <a:endParaRPr lang="zh-TW" altLang="en-US">
              <a:ea typeface="新細明體" panose="02020500000000000000" pitchFamily="18" charset="-120"/>
            </a:endParaRPr>
          </a:p>
        </p:txBody>
      </p:sp>
      <p:graphicFrame>
        <p:nvGraphicFramePr>
          <p:cNvPr id="151556" name="Object 4"/>
          <p:cNvGraphicFramePr>
            <a:graphicFrameLocks noChangeAspect="1"/>
          </p:cNvGraphicFramePr>
          <p:nvPr>
            <p:extLst>
              <p:ext uri="{D42A27DB-BD31-4B8C-83A1-F6EECF244321}">
                <p14:modId xmlns:p14="http://schemas.microsoft.com/office/powerpoint/2010/main" val="100234818"/>
              </p:ext>
            </p:extLst>
          </p:nvPr>
        </p:nvGraphicFramePr>
        <p:xfrm>
          <a:off x="2771800" y="3212976"/>
          <a:ext cx="3096344" cy="1717785"/>
        </p:xfrm>
        <a:graphic>
          <a:graphicData uri="http://schemas.openxmlformats.org/presentationml/2006/ole">
            <mc:AlternateContent xmlns:mc="http://schemas.openxmlformats.org/markup-compatibility/2006">
              <mc:Choice xmlns:v="urn:schemas-microsoft-com:vml" Requires="v">
                <p:oleObj spid="_x0000_s5124" name="Equation" r:id="rId3" imgW="1511280" imgH="838080" progId="Equation.DSMT4">
                  <p:embed/>
                </p:oleObj>
              </mc:Choice>
              <mc:Fallback>
                <p:oleObj name="Equation" r:id="rId3" imgW="1511280" imgH="8380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3212976"/>
                        <a:ext cx="3096344" cy="171778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736540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3"/>
          <p:cNvSpPr>
            <a:spLocks noGrp="1"/>
          </p:cNvSpPr>
          <p:nvPr>
            <p:ph type="sldNum" sz="quarter" idx="10"/>
          </p:nvPr>
        </p:nvSpPr>
        <p:spPr/>
        <p:txBody>
          <a:bodyPr/>
          <a:lstStyle/>
          <a:p>
            <a:r>
              <a:rPr lang="en-US" altLang="zh-TW"/>
              <a:t>P</a:t>
            </a:r>
            <a:fld id="{B726275D-0587-46B7-98F0-C6AF7C4212E5}" type="slidenum">
              <a:rPr lang="en-US" altLang="ko-KR">
                <a:ea typeface="굴림" panose="020B0600000101010101" pitchFamily="34" charset="-127"/>
              </a:rPr>
              <a:pPr/>
              <a:t>26</a:t>
            </a:fld>
            <a:endParaRPr lang="en-US" altLang="ko-KR">
              <a:ea typeface="굴림" panose="020B0600000101010101" pitchFamily="34" charset="-127"/>
            </a:endParaRPr>
          </a:p>
        </p:txBody>
      </p:sp>
      <p:sp>
        <p:nvSpPr>
          <p:cNvPr id="6" name="頁尾版面配置區 4"/>
          <p:cNvSpPr>
            <a:spLocks noGrp="1"/>
          </p:cNvSpPr>
          <p:nvPr>
            <p:ph type="ftr" sz="quarter" idx="11"/>
          </p:nvPr>
        </p:nvSpPr>
        <p:spPr/>
        <p:txBody>
          <a:bodyPr/>
          <a:lstStyle/>
          <a:p>
            <a:r>
              <a:rPr lang="zh-TW" altLang="en-US"/>
              <a:t>2.7</a:t>
            </a:r>
            <a:endParaRPr lang="en-US" altLang="zh-TW"/>
          </a:p>
        </p:txBody>
      </p:sp>
      <p:sp>
        <p:nvSpPr>
          <p:cNvPr id="152578" name="Rectangle 2"/>
          <p:cNvSpPr>
            <a:spLocks noGrp="1" noChangeArrowheads="1"/>
          </p:cNvSpPr>
          <p:nvPr>
            <p:ph type="title"/>
          </p:nvPr>
        </p:nvSpPr>
        <p:spPr/>
        <p:txBody>
          <a:bodyPr/>
          <a:lstStyle/>
          <a:p>
            <a:r>
              <a:rPr lang="en-US" altLang="zh-TW">
                <a:ea typeface="新細明體" panose="02020500000000000000" pitchFamily="18" charset="-120"/>
              </a:rPr>
              <a:t>Example 4 SOLUTION</a:t>
            </a:r>
            <a:endParaRPr lang="zh-TW" altLang="en-US">
              <a:ea typeface="新細明體" panose="02020500000000000000" pitchFamily="18" charset="-120"/>
            </a:endParaRPr>
          </a:p>
        </p:txBody>
      </p:sp>
      <p:sp>
        <p:nvSpPr>
          <p:cNvPr id="152579" name="Rectangle 3"/>
          <p:cNvSpPr>
            <a:spLocks noGrp="1" noChangeArrowheads="1"/>
          </p:cNvSpPr>
          <p:nvPr>
            <p:ph type="body" idx="1"/>
          </p:nvPr>
        </p:nvSpPr>
        <p:spPr/>
        <p:txBody>
          <a:bodyPr/>
          <a:lstStyle/>
          <a:p>
            <a:r>
              <a:rPr lang="en-US" altLang="zh-TW">
                <a:ea typeface="新細明體" panose="02020500000000000000" pitchFamily="18" charset="-120"/>
              </a:rPr>
              <a:t>When </a:t>
            </a:r>
            <a:r>
              <a:rPr lang="en-US" altLang="zh-TW" i="1">
                <a:ea typeface="新細明體" panose="02020500000000000000" pitchFamily="18" charset="-120"/>
              </a:rPr>
              <a:t>x = </a:t>
            </a:r>
            <a:r>
              <a:rPr lang="en-US" altLang="zh-TW">
                <a:ea typeface="新細明體" panose="02020500000000000000" pitchFamily="18" charset="-120"/>
              </a:rPr>
              <a:t>0.3 mi and </a:t>
            </a:r>
            <a:r>
              <a:rPr lang="en-US" altLang="zh-TW" i="1">
                <a:ea typeface="新細明體" panose="02020500000000000000" pitchFamily="18" charset="-120"/>
              </a:rPr>
              <a:t>y = </a:t>
            </a:r>
            <a:r>
              <a:rPr lang="en-US" altLang="zh-TW">
                <a:ea typeface="新細明體" panose="02020500000000000000" pitchFamily="18" charset="-120"/>
              </a:rPr>
              <a:t>0.4 mi, the Pythagorean Theorem gives </a:t>
            </a:r>
            <a:r>
              <a:rPr lang="en-US" altLang="zh-TW" i="1">
                <a:ea typeface="新細明體" panose="02020500000000000000" pitchFamily="18" charset="-120"/>
              </a:rPr>
              <a:t>z </a:t>
            </a:r>
            <a:r>
              <a:rPr lang="en-US" altLang="zh-TW">
                <a:ea typeface="新細明體" panose="02020500000000000000" pitchFamily="18" charset="-120"/>
              </a:rPr>
              <a:t>= 0.5 mi.</a:t>
            </a:r>
          </a:p>
          <a:p>
            <a:r>
              <a:rPr lang="en-US" altLang="zh-TW">
                <a:ea typeface="新細明體" panose="02020500000000000000" pitchFamily="18" charset="-120"/>
              </a:rPr>
              <a:t>So,</a:t>
            </a:r>
          </a:p>
          <a:p>
            <a:endParaRPr lang="en-US" altLang="zh-TW">
              <a:ea typeface="新細明體" panose="02020500000000000000" pitchFamily="18" charset="-120"/>
            </a:endParaRPr>
          </a:p>
          <a:p>
            <a:pPr lvl="1"/>
            <a:endParaRPr lang="en-US" altLang="zh-TW" sz="3200">
              <a:ea typeface="新細明體" panose="02020500000000000000" pitchFamily="18" charset="-120"/>
            </a:endParaRPr>
          </a:p>
          <a:p>
            <a:pPr lvl="1"/>
            <a:r>
              <a:rPr lang="en-US" altLang="zh-TW">
                <a:ea typeface="新細明體" panose="02020500000000000000" pitchFamily="18" charset="-120"/>
              </a:rPr>
              <a:t>The cars are approaching each other at a rate of 78 mi/h.</a:t>
            </a:r>
          </a:p>
          <a:p>
            <a:endParaRPr lang="zh-TW" altLang="en-US">
              <a:ea typeface="新細明體" panose="02020500000000000000" pitchFamily="18" charset="-120"/>
            </a:endParaRPr>
          </a:p>
        </p:txBody>
      </p:sp>
      <p:graphicFrame>
        <p:nvGraphicFramePr>
          <p:cNvPr id="152580" name="Object 4"/>
          <p:cNvGraphicFramePr>
            <a:graphicFrameLocks noChangeAspect="1"/>
          </p:cNvGraphicFramePr>
          <p:nvPr>
            <p:extLst>
              <p:ext uri="{D42A27DB-BD31-4B8C-83A1-F6EECF244321}">
                <p14:modId xmlns:p14="http://schemas.microsoft.com/office/powerpoint/2010/main" val="1356304892"/>
              </p:ext>
            </p:extLst>
          </p:nvPr>
        </p:nvGraphicFramePr>
        <p:xfrm>
          <a:off x="1835696" y="2636912"/>
          <a:ext cx="3806651" cy="1209613"/>
        </p:xfrm>
        <a:graphic>
          <a:graphicData uri="http://schemas.openxmlformats.org/presentationml/2006/ole">
            <mc:AlternateContent xmlns:mc="http://schemas.openxmlformats.org/markup-compatibility/2006">
              <mc:Choice xmlns:v="urn:schemas-microsoft-com:vml" Requires="v">
                <p:oleObj spid="_x0000_s6148" name="Equation" r:id="rId3" imgW="1904760" imgH="634680" progId="Equation.DSMT4">
                  <p:embed/>
                </p:oleObj>
              </mc:Choice>
              <mc:Fallback>
                <p:oleObj name="Equation" r:id="rId3" imgW="1904760" imgH="6346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2636912"/>
                        <a:ext cx="3806651" cy="1209613"/>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509632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5 </a:t>
            </a:r>
            <a:endParaRPr lang="en-US" altLang="zh-TW" i="1" smtClean="0">
              <a:ea typeface="新細明體" panose="02020500000000000000" pitchFamily="18" charset="-120"/>
            </a:endParaRPr>
          </a:p>
        </p:txBody>
      </p:sp>
      <p:sp>
        <p:nvSpPr>
          <p:cNvPr id="30723" name="Rectangle 3"/>
          <p:cNvSpPr>
            <a:spLocks noGrp="1" noChangeArrowheads="1"/>
          </p:cNvSpPr>
          <p:nvPr>
            <p:ph type="body" idx="1"/>
          </p:nvPr>
        </p:nvSpPr>
        <p:spPr/>
        <p:txBody>
          <a:bodyPr>
            <a:normAutofit fontScale="85000" lnSpcReduction="10000"/>
          </a:bodyPr>
          <a:lstStyle/>
          <a:p>
            <a:pPr marL="0" indent="0"/>
            <a:r>
              <a:rPr lang="en-US" altLang="zh-TW" dirty="0" smtClean="0">
                <a:ea typeface="新細明體" panose="02020500000000000000" pitchFamily="18" charset="-120"/>
              </a:rPr>
              <a:t>A man walks along a straight path at a speed of 4 </a:t>
            </a:r>
            <a:r>
              <a:rPr lang="en-US" altLang="zh-TW" dirty="0" err="1" smtClean="0">
                <a:ea typeface="新細明體" panose="02020500000000000000" pitchFamily="18" charset="-120"/>
              </a:rPr>
              <a:t>ft</a:t>
            </a:r>
            <a:r>
              <a:rPr lang="en-US" altLang="zh-TW" b="1" dirty="0" err="1" smtClean="0">
                <a:ea typeface="新細明體" panose="02020500000000000000" pitchFamily="18" charset="-120"/>
                <a:sym typeface="Symbol" panose="05050102010706020507" pitchFamily="18" charset="2"/>
              </a:rPr>
              <a:t></a:t>
            </a:r>
            <a:r>
              <a:rPr lang="en-US" altLang="zh-TW" dirty="0" err="1" smtClean="0">
                <a:ea typeface="新細明體" panose="02020500000000000000" pitchFamily="18" charset="-120"/>
              </a:rPr>
              <a:t>s</a:t>
            </a:r>
            <a:r>
              <a:rPr lang="en-US" altLang="zh-TW" dirty="0" smtClean="0">
                <a:ea typeface="新細明體" panose="02020500000000000000" pitchFamily="18" charset="-120"/>
              </a:rPr>
              <a:t>. A searchlight is located on the ground 20 </a:t>
            </a:r>
            <a:r>
              <a:rPr lang="en-US" altLang="zh-TW" dirty="0" err="1" smtClean="0">
                <a:ea typeface="新細明體" panose="02020500000000000000" pitchFamily="18" charset="-120"/>
              </a:rPr>
              <a:t>ft</a:t>
            </a:r>
            <a:r>
              <a:rPr lang="en-US" altLang="zh-TW" dirty="0" smtClean="0">
                <a:ea typeface="新細明體" panose="02020500000000000000" pitchFamily="18" charset="-120"/>
              </a:rPr>
              <a:t> from the path and is kept focused on the man. At what rate is the searchlight rotating when the man is 15 </a:t>
            </a:r>
            <a:r>
              <a:rPr lang="en-US" altLang="zh-TW" dirty="0" err="1" smtClean="0">
                <a:ea typeface="新細明體" panose="02020500000000000000" pitchFamily="18" charset="-120"/>
              </a:rPr>
              <a:t>ft</a:t>
            </a:r>
            <a:r>
              <a:rPr lang="en-US" altLang="zh-TW" dirty="0" smtClean="0">
                <a:ea typeface="新細明體" panose="02020500000000000000" pitchFamily="18" charset="-120"/>
              </a:rPr>
              <a:t> from the point on the path closest to the searchlight?</a:t>
            </a:r>
            <a:endParaRPr lang="en-US" altLang="zh-TW" dirty="0" smtClean="0">
              <a:solidFill>
                <a:srgbClr val="00ADEE"/>
              </a:solidFill>
              <a:ea typeface="新細明體" panose="02020500000000000000" pitchFamily="18" charset="-120"/>
            </a:endParaRPr>
          </a:p>
          <a:p>
            <a:pPr marL="0" indent="0"/>
            <a:endParaRPr lang="en-US" altLang="zh-TW" dirty="0" smtClean="0">
              <a:solidFill>
                <a:srgbClr val="00ADEE"/>
              </a:solidFill>
              <a:ea typeface="新細明體" panose="02020500000000000000" pitchFamily="18" charset="-120"/>
            </a:endParaRPr>
          </a:p>
          <a:p>
            <a:pPr marL="0" indent="0"/>
            <a:r>
              <a:rPr lang="en-US" altLang="zh-TW" dirty="0" smtClean="0">
                <a:ea typeface="新細明體" panose="02020500000000000000" pitchFamily="18" charset="-120"/>
              </a:rPr>
              <a:t>SOLUTION:</a:t>
            </a:r>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We draw Figure 5 and let </a:t>
            </a:r>
            <a:r>
              <a:rPr lang="en-US" altLang="zh-TW" i="1" dirty="0" smtClean="0">
                <a:ea typeface="新細明體" panose="02020500000000000000" pitchFamily="18" charset="-120"/>
              </a:rPr>
              <a:t>x</a:t>
            </a:r>
            <a:r>
              <a:rPr lang="en-US" altLang="zh-TW" dirty="0" smtClean="0">
                <a:ea typeface="新細明體" panose="02020500000000000000" pitchFamily="18" charset="-120"/>
              </a:rPr>
              <a:t> be </a:t>
            </a:r>
            <a:br>
              <a:rPr lang="en-US" altLang="zh-TW" dirty="0" smtClean="0">
                <a:ea typeface="新細明體" panose="02020500000000000000" pitchFamily="18" charset="-120"/>
              </a:rPr>
            </a:br>
            <a:r>
              <a:rPr lang="en-US" altLang="zh-TW" dirty="0" smtClean="0">
                <a:ea typeface="新細明體" panose="02020500000000000000" pitchFamily="18" charset="-120"/>
              </a:rPr>
              <a:t>the distance from the man to </a:t>
            </a:r>
            <a:br>
              <a:rPr lang="en-US" altLang="zh-TW" dirty="0" smtClean="0">
                <a:ea typeface="新細明體" panose="02020500000000000000" pitchFamily="18" charset="-120"/>
              </a:rPr>
            </a:br>
            <a:r>
              <a:rPr lang="en-US" altLang="zh-TW" dirty="0" smtClean="0">
                <a:ea typeface="新細明體" panose="02020500000000000000" pitchFamily="18" charset="-120"/>
              </a:rPr>
              <a:t>the point on the path closest </a:t>
            </a:r>
            <a:br>
              <a:rPr lang="en-US" altLang="zh-TW" dirty="0" smtClean="0">
                <a:ea typeface="新細明體" panose="02020500000000000000" pitchFamily="18" charset="-120"/>
              </a:rPr>
            </a:br>
            <a:r>
              <a:rPr lang="en-US" altLang="zh-TW" dirty="0" smtClean="0">
                <a:ea typeface="新細明體" panose="02020500000000000000" pitchFamily="18" charset="-120"/>
              </a:rPr>
              <a:t>to the searchlight.</a:t>
            </a:r>
            <a:endParaRPr lang="en-US" altLang="zh-TW" dirty="0" smtClean="0">
              <a:solidFill>
                <a:srgbClr val="00ADEE"/>
              </a:solidFill>
              <a:ea typeface="新細明體" panose="02020500000000000000" pitchFamily="18" charset="-120"/>
            </a:endParaRPr>
          </a:p>
          <a:p>
            <a:pPr marL="0" indent="0"/>
            <a:endParaRPr lang="en-US" altLang="zh-TW" dirty="0" smtClean="0">
              <a:ea typeface="新細明體" panose="02020500000000000000" pitchFamily="18" charset="-120"/>
            </a:endParaRPr>
          </a:p>
        </p:txBody>
      </p:sp>
      <p:sp>
        <p:nvSpPr>
          <p:cNvPr id="1741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pic>
        <p:nvPicPr>
          <p:cNvPr id="409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05400" y="3605213"/>
            <a:ext cx="3200400" cy="271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6265415" y="6381170"/>
            <a:ext cx="8803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5</a:t>
            </a:r>
            <a:endParaRPr lang="en-US" altLang="zh-TW" sz="1400" dirty="0">
              <a:ea typeface="新細明體" panose="02020500000000000000" pitchFamily="18" charset="-120"/>
            </a:endParaRPr>
          </a:p>
        </p:txBody>
      </p:sp>
    </p:spTree>
    <p:extLst>
      <p:ext uri="{BB962C8B-B14F-4D97-AF65-F5344CB8AC3E}">
        <p14:creationId xmlns:p14="http://schemas.microsoft.com/office/powerpoint/2010/main" val="2169417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animEffect transition="in" filter="fade">
                                      <p:cBhvr>
                                        <p:cTn id="7" dur="1000"/>
                                        <p:tgtEl>
                                          <p:spTgt spid="30723">
                                            <p:txEl>
                                              <p:pRg st="2" end="2"/>
                                            </p:txEl>
                                          </p:spTgt>
                                        </p:tgtEl>
                                      </p:cBhvr>
                                    </p:animEffect>
                                    <p:anim calcmode="lin" valueType="num">
                                      <p:cBhvr>
                                        <p:cTn id="8" dur="10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animEffect transition="in" filter="fade">
                                      <p:cBhvr>
                                        <p:cTn id="13" dur="1000"/>
                                        <p:tgtEl>
                                          <p:spTgt spid="30723">
                                            <p:txEl>
                                              <p:pRg st="3" end="3"/>
                                            </p:txEl>
                                          </p:spTgt>
                                        </p:tgtEl>
                                      </p:cBhvr>
                                    </p:animEffect>
                                    <p:anim calcmode="lin" valueType="num">
                                      <p:cBhvr>
                                        <p:cTn id="14" dur="10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0723">
                                            <p:txEl>
                                              <p:pRg st="3" end="3"/>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0723">
                                            <p:txEl>
                                              <p:pRg st="3" end="3"/>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40962"/>
                                        </p:tgtEl>
                                        <p:attrNameLst>
                                          <p:attrName>style.visibility</p:attrName>
                                        </p:attrNameLst>
                                      </p:cBhvr>
                                      <p:to>
                                        <p:strVal val="visible"/>
                                      </p:to>
                                    </p:set>
                                    <p:animEffect transition="in" filter="fade">
                                      <p:cBhvr>
                                        <p:cTn id="19" dur="1000"/>
                                        <p:tgtEl>
                                          <p:spTgt spid="40962"/>
                                        </p:tgtEl>
                                      </p:cBhvr>
                                    </p:animEffect>
                                    <p:anim calcmode="lin" valueType="num">
                                      <p:cBhvr>
                                        <p:cTn id="20" dur="1000" fill="hold"/>
                                        <p:tgtEl>
                                          <p:spTgt spid="40962"/>
                                        </p:tgtEl>
                                        <p:attrNameLst>
                                          <p:attrName>ppt_x</p:attrName>
                                        </p:attrNameLst>
                                      </p:cBhvr>
                                      <p:tavLst>
                                        <p:tav tm="0">
                                          <p:val>
                                            <p:strVal val="#ppt_x"/>
                                          </p:val>
                                        </p:tav>
                                        <p:tav tm="100000">
                                          <p:val>
                                            <p:strVal val="#ppt_x"/>
                                          </p:val>
                                        </p:tav>
                                      </p:tavLst>
                                    </p:anim>
                                    <p:anim calcmode="lin" valueType="num">
                                      <p:cBhvr>
                                        <p:cTn id="21" dur="900" decel="100000" fill="hold"/>
                                        <p:tgtEl>
                                          <p:spTgt spid="40962"/>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40962"/>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900" decel="100000" fill="hold"/>
                                        <p:tgtEl>
                                          <p:spTgt spid="6"/>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5 – </a:t>
            </a:r>
            <a:r>
              <a:rPr lang="en-US" altLang="zh-TW" i="1" smtClean="0">
                <a:ea typeface="新細明體" panose="02020500000000000000" pitchFamily="18" charset="-120"/>
              </a:rPr>
              <a:t>Solution</a:t>
            </a:r>
          </a:p>
        </p:txBody>
      </p:sp>
      <p:sp>
        <p:nvSpPr>
          <p:cNvPr id="30723" name="Rectangle 3"/>
          <p:cNvSpPr>
            <a:spLocks noGrp="1" noChangeArrowheads="1"/>
          </p:cNvSpPr>
          <p:nvPr>
            <p:ph type="body" idx="1"/>
          </p:nvPr>
        </p:nvSpPr>
        <p:spPr/>
        <p:txBody>
          <a:bodyPr>
            <a:normAutofit fontScale="92500" lnSpcReduction="20000"/>
          </a:bodyPr>
          <a:lstStyle/>
          <a:p>
            <a:pPr marL="0" indent="0"/>
            <a:r>
              <a:rPr lang="en-US" altLang="zh-TW" dirty="0" smtClean="0">
                <a:ea typeface="新細明體" panose="02020500000000000000" pitchFamily="18" charset="-120"/>
              </a:rPr>
              <a:t>We let </a:t>
            </a:r>
            <a:r>
              <a:rPr lang="en-US" altLang="zh-TW" i="1" dirty="0" smtClean="0">
                <a:ea typeface="新細明體" panose="02020500000000000000" pitchFamily="18" charset="-120"/>
                <a:sym typeface="Symbol" panose="05050102010706020507" pitchFamily="18" charset="2"/>
              </a:rPr>
              <a:t></a:t>
            </a:r>
            <a:r>
              <a:rPr lang="en-US" altLang="zh-TW" dirty="0" smtClean="0">
                <a:ea typeface="新細明體" panose="02020500000000000000" pitchFamily="18" charset="-120"/>
              </a:rPr>
              <a:t> be the angle between the beam of the searchlight and the perpendicular to the path.</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We are given that </a:t>
            </a:r>
            <a:r>
              <a:rPr lang="en-US" altLang="zh-TW" i="1" dirty="0" smtClean="0">
                <a:ea typeface="新細明體" panose="02020500000000000000" pitchFamily="18" charset="-120"/>
              </a:rPr>
              <a:t>dx</a:t>
            </a:r>
            <a:r>
              <a:rPr lang="en-US" altLang="zh-TW" dirty="0" smtClean="0">
                <a:ea typeface="新細明體" panose="02020500000000000000" pitchFamily="18" charset="-120"/>
              </a:rPr>
              <a:t>/</a:t>
            </a:r>
            <a:r>
              <a:rPr lang="en-US" altLang="zh-TW" i="1" dirty="0" err="1" smtClean="0">
                <a:ea typeface="新細明體" panose="02020500000000000000" pitchFamily="18" charset="-120"/>
              </a:rPr>
              <a:t>dt</a:t>
            </a:r>
            <a:r>
              <a:rPr lang="en-US" altLang="zh-TW" dirty="0" smtClean="0">
                <a:ea typeface="新細明體" panose="02020500000000000000" pitchFamily="18" charset="-120"/>
              </a:rPr>
              <a:t> = 4 </a:t>
            </a:r>
            <a:r>
              <a:rPr lang="en-US" altLang="zh-TW" dirty="0" err="1" smtClean="0">
                <a:ea typeface="新細明體" panose="02020500000000000000" pitchFamily="18" charset="-120"/>
              </a:rPr>
              <a:t>ft</a:t>
            </a:r>
            <a:r>
              <a:rPr lang="en-US" altLang="zh-TW" dirty="0" smtClean="0">
                <a:ea typeface="新細明體" panose="02020500000000000000" pitchFamily="18" charset="-120"/>
              </a:rPr>
              <a:t>/s and are asked to find </a:t>
            </a:r>
            <a:r>
              <a:rPr lang="en-US" altLang="zh-TW" i="1" dirty="0" smtClean="0">
                <a:ea typeface="新細明體" panose="02020500000000000000" pitchFamily="18" charset="-120"/>
              </a:rPr>
              <a:t>d</a:t>
            </a:r>
            <a:r>
              <a:rPr lang="en-US" altLang="zh-TW" i="1" dirty="0" smtClean="0">
                <a:ea typeface="新細明體" panose="02020500000000000000" pitchFamily="18" charset="-120"/>
                <a:sym typeface="Symbol" panose="05050102010706020507" pitchFamily="18" charset="2"/>
              </a:rPr>
              <a:t></a:t>
            </a:r>
            <a:r>
              <a:rPr lang="en-US" altLang="zh-TW" dirty="0" smtClean="0">
                <a:ea typeface="新細明體" panose="02020500000000000000" pitchFamily="18" charset="-120"/>
              </a:rPr>
              <a:t>/</a:t>
            </a:r>
            <a:r>
              <a:rPr lang="en-US" altLang="zh-TW" i="1" dirty="0" err="1" smtClean="0">
                <a:ea typeface="新細明體" panose="02020500000000000000" pitchFamily="18" charset="-120"/>
              </a:rPr>
              <a:t>dt</a:t>
            </a:r>
            <a:r>
              <a:rPr lang="en-US" altLang="zh-TW" i="1" dirty="0" smtClean="0">
                <a:ea typeface="新細明體" panose="02020500000000000000" pitchFamily="18" charset="-120"/>
              </a:rPr>
              <a:t> </a:t>
            </a:r>
            <a:r>
              <a:rPr lang="en-US" altLang="zh-TW" dirty="0" smtClean="0">
                <a:ea typeface="新細明體" panose="02020500000000000000" pitchFamily="18" charset="-120"/>
              </a:rPr>
              <a:t> when </a:t>
            </a:r>
            <a:r>
              <a:rPr lang="en-US" altLang="zh-TW" i="1" dirty="0" smtClean="0">
                <a:ea typeface="新細明體" panose="02020500000000000000" pitchFamily="18" charset="-120"/>
              </a:rPr>
              <a:t>x</a:t>
            </a:r>
            <a:r>
              <a:rPr lang="en-US" altLang="zh-TW" dirty="0" smtClean="0">
                <a:ea typeface="新細明體" panose="02020500000000000000" pitchFamily="18" charset="-120"/>
              </a:rPr>
              <a:t> = 15.</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The equation that relates </a:t>
            </a:r>
            <a:r>
              <a:rPr lang="en-US" altLang="zh-TW" i="1" dirty="0" smtClean="0">
                <a:ea typeface="新細明體" panose="02020500000000000000" pitchFamily="18" charset="-120"/>
              </a:rPr>
              <a:t>x</a:t>
            </a:r>
            <a:r>
              <a:rPr lang="en-US" altLang="zh-TW" dirty="0" smtClean="0">
                <a:ea typeface="新細明體" panose="02020500000000000000" pitchFamily="18" charset="-120"/>
              </a:rPr>
              <a:t> and </a:t>
            </a:r>
            <a:r>
              <a:rPr lang="en-US" altLang="zh-TW" i="1" dirty="0" smtClean="0">
                <a:ea typeface="新細明體" panose="02020500000000000000" pitchFamily="18" charset="-120"/>
                <a:sym typeface="Symbol" panose="05050102010706020507" pitchFamily="18" charset="2"/>
              </a:rPr>
              <a:t></a:t>
            </a:r>
            <a:r>
              <a:rPr lang="en-US" altLang="zh-TW" dirty="0" smtClean="0">
                <a:ea typeface="新細明體" panose="02020500000000000000" pitchFamily="18" charset="-120"/>
              </a:rPr>
              <a:t> can be written from Figure 5:</a:t>
            </a:r>
          </a:p>
          <a:p>
            <a:pPr marL="0" indent="0"/>
            <a:endParaRPr lang="en-US" altLang="zh-TW" dirty="0">
              <a:ea typeface="新細明體" panose="02020500000000000000" pitchFamily="18" charset="-120"/>
            </a:endParaRPr>
          </a:p>
          <a:p>
            <a:pPr marL="0" indent="0"/>
            <a:r>
              <a:rPr lang="en-US" altLang="zh-TW" dirty="0" smtClean="0">
                <a:ea typeface="新細明體" panose="02020500000000000000" pitchFamily="18" charset="-120"/>
              </a:rPr>
              <a:t> </a:t>
            </a: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p:txBody>
      </p:sp>
      <p:sp>
        <p:nvSpPr>
          <p:cNvPr id="1843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3150" y="5105400"/>
            <a:ext cx="39052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spTree>
    <p:extLst>
      <p:ext uri="{BB962C8B-B14F-4D97-AF65-F5344CB8AC3E}">
        <p14:creationId xmlns:p14="http://schemas.microsoft.com/office/powerpoint/2010/main" val="3665554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animEffect transition="in" filter="fade">
                                      <p:cBhvr>
                                        <p:cTn id="7" dur="1000"/>
                                        <p:tgtEl>
                                          <p:spTgt spid="30723">
                                            <p:txEl>
                                              <p:pRg st="2" end="2"/>
                                            </p:txEl>
                                          </p:spTgt>
                                        </p:tgtEl>
                                      </p:cBhvr>
                                    </p:animEffect>
                                    <p:anim calcmode="lin" valueType="num">
                                      <p:cBhvr>
                                        <p:cTn id="8" dur="10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animEffect transition="in" filter="fade">
                                      <p:cBhvr>
                                        <p:cTn id="15" dur="1000"/>
                                        <p:tgtEl>
                                          <p:spTgt spid="30723">
                                            <p:txEl>
                                              <p:pRg st="4" end="4"/>
                                            </p:txEl>
                                          </p:spTgt>
                                        </p:tgtEl>
                                      </p:cBhvr>
                                    </p:animEffect>
                                    <p:anim calcmode="lin" valueType="num">
                                      <p:cBhvr>
                                        <p:cTn id="16" dur="1000" fill="hold"/>
                                        <p:tgtEl>
                                          <p:spTgt spid="30723">
                                            <p:txEl>
                                              <p:pRg st="4" end="4"/>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0723">
                                            <p:txEl>
                                              <p:pRg st="4" end="4"/>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0723">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30723">
                                            <p:txEl>
                                              <p:pRg st="6" end="6"/>
                                            </p:txEl>
                                          </p:spTgt>
                                        </p:tgtEl>
                                        <p:attrNameLst>
                                          <p:attrName>style.visibility</p:attrName>
                                        </p:attrNameLst>
                                      </p:cBhvr>
                                      <p:to>
                                        <p:strVal val="visible"/>
                                      </p:to>
                                    </p:set>
                                    <p:animEffect transition="in" filter="fade">
                                      <p:cBhvr>
                                        <p:cTn id="23" dur="1000"/>
                                        <p:tgtEl>
                                          <p:spTgt spid="30723">
                                            <p:txEl>
                                              <p:pRg st="6" end="6"/>
                                            </p:txEl>
                                          </p:spTgt>
                                        </p:tgtEl>
                                      </p:cBhvr>
                                    </p:animEffect>
                                    <p:anim calcmode="lin" valueType="num">
                                      <p:cBhvr>
                                        <p:cTn id="24" dur="1000" fill="hold"/>
                                        <p:tgtEl>
                                          <p:spTgt spid="30723">
                                            <p:txEl>
                                              <p:pRg st="6" end="6"/>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30723">
                                            <p:txEl>
                                              <p:pRg st="6" end="6"/>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30723">
                                            <p:txEl>
                                              <p:pRg st="6" end="6"/>
                                            </p:txEl>
                                          </p:spTgt>
                                        </p:tgtEl>
                                        <p:attrNameLst>
                                          <p:attrName>ppt_y</p:attrName>
                                        </p:attrNameLst>
                                      </p:cBhvr>
                                      <p:tavLst>
                                        <p:tav tm="0">
                                          <p:val>
                                            <p:strVal val="#ppt_y-.03"/>
                                          </p:val>
                                        </p:tav>
                                        <p:tav tm="100000">
                                          <p:val>
                                            <p:strVal val="#ppt_y"/>
                                          </p:val>
                                        </p:tav>
                                      </p:tavLst>
                                    </p:anim>
                                  </p:childTnLst>
                                </p:cTn>
                              </p:par>
                              <p:par>
                                <p:cTn id="27" presetID="37" presetClass="entr" presetSubtype="0" fill="hold" nodeType="withEffect">
                                  <p:stCondLst>
                                    <p:cond delay="0"/>
                                  </p:stCondLst>
                                  <p:childTnLst>
                                    <p:set>
                                      <p:cBhvr>
                                        <p:cTn id="28" dur="1" fill="hold">
                                          <p:stCondLst>
                                            <p:cond delay="0"/>
                                          </p:stCondLst>
                                        </p:cTn>
                                        <p:tgtEl>
                                          <p:spTgt spid="41986"/>
                                        </p:tgtEl>
                                        <p:attrNameLst>
                                          <p:attrName>style.visibility</p:attrName>
                                        </p:attrNameLst>
                                      </p:cBhvr>
                                      <p:to>
                                        <p:strVal val="visible"/>
                                      </p:to>
                                    </p:set>
                                    <p:animEffect transition="in" filter="fade">
                                      <p:cBhvr>
                                        <p:cTn id="29" dur="1000"/>
                                        <p:tgtEl>
                                          <p:spTgt spid="41986"/>
                                        </p:tgtEl>
                                      </p:cBhvr>
                                    </p:animEffect>
                                    <p:anim calcmode="lin" valueType="num">
                                      <p:cBhvr>
                                        <p:cTn id="30" dur="1000" fill="hold"/>
                                        <p:tgtEl>
                                          <p:spTgt spid="41986"/>
                                        </p:tgtEl>
                                        <p:attrNameLst>
                                          <p:attrName>ppt_x</p:attrName>
                                        </p:attrNameLst>
                                      </p:cBhvr>
                                      <p:tavLst>
                                        <p:tav tm="0">
                                          <p:val>
                                            <p:strVal val="#ppt_x"/>
                                          </p:val>
                                        </p:tav>
                                        <p:tav tm="100000">
                                          <p:val>
                                            <p:strVal val="#ppt_x"/>
                                          </p:val>
                                        </p:tav>
                                      </p:tavLst>
                                    </p:anim>
                                    <p:anim calcmode="lin" valueType="num">
                                      <p:cBhvr>
                                        <p:cTn id="31" dur="900" decel="100000" fill="hold"/>
                                        <p:tgtEl>
                                          <p:spTgt spid="41986"/>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4198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5 – </a:t>
            </a:r>
            <a:r>
              <a:rPr lang="en-US" altLang="zh-TW" i="1" smtClean="0">
                <a:ea typeface="新細明體" panose="02020500000000000000" pitchFamily="18" charset="-120"/>
              </a:rPr>
              <a:t>Solution</a:t>
            </a:r>
          </a:p>
        </p:txBody>
      </p:sp>
      <p:sp>
        <p:nvSpPr>
          <p:cNvPr id="30723" name="Rectangle 3"/>
          <p:cNvSpPr>
            <a:spLocks noGrp="1" noChangeArrowheads="1"/>
          </p:cNvSpPr>
          <p:nvPr>
            <p:ph type="body" idx="1"/>
          </p:nvPr>
        </p:nvSpPr>
        <p:spPr/>
        <p:txBody>
          <a:bodyPr>
            <a:normAutofit fontScale="77500" lnSpcReduction="20000"/>
          </a:bodyPr>
          <a:lstStyle/>
          <a:p>
            <a:pPr marL="0" indent="0"/>
            <a:r>
              <a:rPr lang="en-US" altLang="zh-TW" dirty="0" smtClean="0">
                <a:ea typeface="新細明體" panose="02020500000000000000" pitchFamily="18" charset="-120"/>
              </a:rPr>
              <a:t>Differentiating each side with respect to </a:t>
            </a:r>
            <a:r>
              <a:rPr lang="en-US" altLang="zh-TW" i="1" dirty="0" smtClean="0">
                <a:ea typeface="新細明體" panose="02020500000000000000" pitchFamily="18" charset="-120"/>
              </a:rPr>
              <a:t>t</a:t>
            </a:r>
            <a:r>
              <a:rPr lang="en-US" altLang="zh-TW" dirty="0" smtClean="0">
                <a:ea typeface="新細明體" panose="02020500000000000000" pitchFamily="18" charset="-120"/>
              </a:rPr>
              <a:t>, we get</a:t>
            </a: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so</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When x = 15 </a:t>
            </a:r>
            <a:r>
              <a:rPr lang="en-US" altLang="zh-TW" dirty="0" err="1" smtClean="0">
                <a:ea typeface="新細明體" panose="02020500000000000000" pitchFamily="18" charset="-120"/>
              </a:rPr>
              <a:t>ft</a:t>
            </a:r>
            <a:r>
              <a:rPr lang="en-US" altLang="zh-TW" dirty="0" smtClean="0">
                <a:ea typeface="新細明體" panose="02020500000000000000" pitchFamily="18" charset="-120"/>
              </a:rPr>
              <a:t>, the length of the beam is 25 </a:t>
            </a:r>
            <a:r>
              <a:rPr lang="en-US" altLang="zh-TW" dirty="0" err="1" smtClean="0">
                <a:ea typeface="新細明體" panose="02020500000000000000" pitchFamily="18" charset="-120"/>
              </a:rPr>
              <a:t>ft</a:t>
            </a:r>
            <a:r>
              <a:rPr lang="en-US" altLang="zh-TW" dirty="0" smtClean="0">
                <a:ea typeface="新細明體" panose="02020500000000000000" pitchFamily="18" charset="-120"/>
              </a:rPr>
              <a:t>, so          </a:t>
            </a:r>
            <a:br>
              <a:rPr lang="en-US" altLang="zh-TW" dirty="0" smtClean="0">
                <a:ea typeface="新細明體" panose="02020500000000000000" pitchFamily="18" charset="-120"/>
              </a:rPr>
            </a:br>
            <a:r>
              <a:rPr lang="en-US" altLang="zh-TW" dirty="0" smtClean="0">
                <a:ea typeface="新細明體" panose="02020500000000000000" pitchFamily="18" charset="-120"/>
              </a:rPr>
              <a:t>and</a:t>
            </a:r>
          </a:p>
          <a:p>
            <a:pPr marL="0" indent="0"/>
            <a:endParaRPr lang="en-US" altLang="zh-TW" dirty="0" smtClean="0">
              <a:ea typeface="新細明體" panose="02020500000000000000" pitchFamily="18" charset="-120"/>
            </a:endParaRPr>
          </a:p>
          <a:p>
            <a:pPr marL="0" indent="0"/>
            <a:endParaRPr lang="en-US" altLang="zh-TW" sz="1800" dirty="0" smtClean="0">
              <a:ea typeface="新細明體" panose="02020500000000000000" pitchFamily="18" charset="-120"/>
            </a:endParaRPr>
          </a:p>
          <a:p>
            <a:pPr marL="0" indent="0"/>
            <a:r>
              <a:rPr lang="en-US" altLang="zh-TW" dirty="0" smtClean="0">
                <a:ea typeface="新細明體" panose="02020500000000000000" pitchFamily="18" charset="-120"/>
              </a:rPr>
              <a:t>The searchlight is rotating at a rate of 0.128 </a:t>
            </a:r>
            <a:r>
              <a:rPr lang="en-US" altLang="zh-TW" dirty="0" err="1" smtClean="0">
                <a:ea typeface="新細明體" panose="02020500000000000000" pitchFamily="18" charset="-120"/>
              </a:rPr>
              <a:t>rad</a:t>
            </a:r>
            <a:r>
              <a:rPr lang="en-US" altLang="zh-TW" b="1" dirty="0" err="1" smtClean="0">
                <a:ea typeface="新細明體" panose="02020500000000000000" pitchFamily="18" charset="-120"/>
                <a:sym typeface="Symbol" panose="05050102010706020507" pitchFamily="18" charset="2"/>
              </a:rPr>
              <a:t></a:t>
            </a:r>
            <a:r>
              <a:rPr lang="en-US" altLang="zh-TW" dirty="0" err="1" smtClean="0">
                <a:ea typeface="新細明體" panose="02020500000000000000" pitchFamily="18" charset="-120"/>
              </a:rPr>
              <a:t>s</a:t>
            </a:r>
            <a:r>
              <a:rPr lang="en-US" altLang="zh-TW" dirty="0" smtClean="0">
                <a:ea typeface="新細明體" panose="02020500000000000000" pitchFamily="18" charset="-120"/>
              </a:rPr>
              <a:t>.</a:t>
            </a:r>
          </a:p>
        </p:txBody>
      </p:sp>
      <p:sp>
        <p:nvSpPr>
          <p:cNvPr id="1946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sp>
        <p:nvSpPr>
          <p:cNvPr id="19461"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r="56505"/>
          <a:stretch>
            <a:fillRect/>
          </a:stretch>
        </p:blipFill>
        <p:spPr bwMode="auto">
          <a:xfrm>
            <a:off x="1962150" y="2852936"/>
            <a:ext cx="22288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1" name="Picture 3"/>
          <p:cNvPicPr>
            <a:picLocks noChangeAspect="1" noChangeArrowheads="1"/>
          </p:cNvPicPr>
          <p:nvPr/>
        </p:nvPicPr>
        <p:blipFill>
          <a:blip r:embed="rId3">
            <a:extLst>
              <a:ext uri="{28A0092B-C50C-407E-A947-70E740481C1C}">
                <a14:useLocalDpi xmlns:a14="http://schemas.microsoft.com/office/drawing/2010/main" val="0"/>
              </a:ext>
            </a:extLst>
          </a:blip>
          <a:srcRect r="51485"/>
          <a:stretch>
            <a:fillRect/>
          </a:stretch>
        </p:blipFill>
        <p:spPr bwMode="auto">
          <a:xfrm>
            <a:off x="2267744" y="4293096"/>
            <a:ext cx="1866900"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9331" y="3850754"/>
            <a:ext cx="11811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2119313"/>
            <a:ext cx="2343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7"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2927549"/>
            <a:ext cx="1763713"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8"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38850" y="2951361"/>
            <a:ext cx="1262063"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9"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4169" y="4369296"/>
            <a:ext cx="968375" cy="79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70"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44294" y="4540746"/>
            <a:ext cx="1096963"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2767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3" end="3"/>
                                            </p:txEl>
                                          </p:spTgt>
                                        </p:tgtEl>
                                        <p:attrNameLst>
                                          <p:attrName>style.visibility</p:attrName>
                                        </p:attrNameLst>
                                      </p:cBhvr>
                                      <p:to>
                                        <p:strVal val="visible"/>
                                      </p:to>
                                    </p:set>
                                    <p:animEffect transition="in" filter="fade">
                                      <p:cBhvr>
                                        <p:cTn id="7" dur="1000"/>
                                        <p:tgtEl>
                                          <p:spTgt spid="30723">
                                            <p:txEl>
                                              <p:pRg st="3" end="3"/>
                                            </p:txEl>
                                          </p:spTgt>
                                        </p:tgtEl>
                                      </p:cBhvr>
                                    </p:animEffect>
                                    <p:anim calcmode="lin" valueType="num">
                                      <p:cBhvr>
                                        <p:cTn id="8" dur="10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3" end="3"/>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3" end="3"/>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43010"/>
                                        </p:tgtEl>
                                        <p:attrNameLst>
                                          <p:attrName>style.visibility</p:attrName>
                                        </p:attrNameLst>
                                      </p:cBhvr>
                                      <p:to>
                                        <p:strVal val="visible"/>
                                      </p:to>
                                    </p:set>
                                    <p:animEffect transition="in" filter="fade">
                                      <p:cBhvr>
                                        <p:cTn id="13" dur="1000"/>
                                        <p:tgtEl>
                                          <p:spTgt spid="43010"/>
                                        </p:tgtEl>
                                      </p:cBhvr>
                                    </p:animEffect>
                                    <p:anim calcmode="lin" valueType="num">
                                      <p:cBhvr>
                                        <p:cTn id="14" dur="1000" fill="hold"/>
                                        <p:tgtEl>
                                          <p:spTgt spid="43010"/>
                                        </p:tgtEl>
                                        <p:attrNameLst>
                                          <p:attrName>ppt_x</p:attrName>
                                        </p:attrNameLst>
                                      </p:cBhvr>
                                      <p:tavLst>
                                        <p:tav tm="0">
                                          <p:val>
                                            <p:strVal val="#ppt_x"/>
                                          </p:val>
                                        </p:tav>
                                        <p:tav tm="100000">
                                          <p:val>
                                            <p:strVal val="#ppt_x"/>
                                          </p:val>
                                        </p:tav>
                                      </p:tavLst>
                                    </p:anim>
                                    <p:anim calcmode="lin" valueType="num">
                                      <p:cBhvr>
                                        <p:cTn id="15" dur="900" decel="100000" fill="hold"/>
                                        <p:tgtEl>
                                          <p:spTgt spid="43010"/>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43010"/>
                                        </p:tgtEl>
                                        <p:attrNameLst>
                                          <p:attrName>ppt_y</p:attrName>
                                        </p:attrNameLst>
                                      </p:cBhvr>
                                      <p:tavLst>
                                        <p:tav tm="0">
                                          <p:val>
                                            <p:strVal val="#ppt_y-.03"/>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7" presetClass="entr" presetSubtype="0" fill="hold" nodeType="clickEffect">
                                  <p:stCondLst>
                                    <p:cond delay="0"/>
                                  </p:stCondLst>
                                  <p:childTnLst>
                                    <p:set>
                                      <p:cBhvr>
                                        <p:cTn id="20" dur="1" fill="hold">
                                          <p:stCondLst>
                                            <p:cond delay="0"/>
                                          </p:stCondLst>
                                        </p:cTn>
                                        <p:tgtEl>
                                          <p:spTgt spid="19467"/>
                                        </p:tgtEl>
                                        <p:attrNameLst>
                                          <p:attrName>style.visibility</p:attrName>
                                        </p:attrNameLst>
                                      </p:cBhvr>
                                      <p:to>
                                        <p:strVal val="visible"/>
                                      </p:to>
                                    </p:set>
                                    <p:animEffect transition="in" filter="fade">
                                      <p:cBhvr>
                                        <p:cTn id="21" dur="1000"/>
                                        <p:tgtEl>
                                          <p:spTgt spid="19467"/>
                                        </p:tgtEl>
                                      </p:cBhvr>
                                    </p:animEffect>
                                    <p:anim calcmode="lin" valueType="num">
                                      <p:cBhvr>
                                        <p:cTn id="22" dur="1000" fill="hold"/>
                                        <p:tgtEl>
                                          <p:spTgt spid="19467"/>
                                        </p:tgtEl>
                                        <p:attrNameLst>
                                          <p:attrName>ppt_x</p:attrName>
                                        </p:attrNameLst>
                                      </p:cBhvr>
                                      <p:tavLst>
                                        <p:tav tm="0">
                                          <p:val>
                                            <p:strVal val="#ppt_x"/>
                                          </p:val>
                                        </p:tav>
                                        <p:tav tm="100000">
                                          <p:val>
                                            <p:strVal val="#ppt_x"/>
                                          </p:val>
                                        </p:tav>
                                      </p:tavLst>
                                    </p:anim>
                                    <p:anim calcmode="lin" valueType="num">
                                      <p:cBhvr>
                                        <p:cTn id="23" dur="900" decel="100000" fill="hold"/>
                                        <p:tgtEl>
                                          <p:spTgt spid="19467"/>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9467"/>
                                        </p:tgtEl>
                                        <p:attrNameLst>
                                          <p:attrName>ppt_y</p:attrName>
                                        </p:attrNameLst>
                                      </p:cBhvr>
                                      <p:tavLst>
                                        <p:tav tm="0">
                                          <p:val>
                                            <p:strVal val="#ppt_y-.03"/>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7" presetClass="entr" presetSubtype="0" fill="hold" nodeType="clickEffect">
                                  <p:stCondLst>
                                    <p:cond delay="0"/>
                                  </p:stCondLst>
                                  <p:childTnLst>
                                    <p:set>
                                      <p:cBhvr>
                                        <p:cTn id="28" dur="1" fill="hold">
                                          <p:stCondLst>
                                            <p:cond delay="0"/>
                                          </p:stCondLst>
                                        </p:cTn>
                                        <p:tgtEl>
                                          <p:spTgt spid="19468"/>
                                        </p:tgtEl>
                                        <p:attrNameLst>
                                          <p:attrName>style.visibility</p:attrName>
                                        </p:attrNameLst>
                                      </p:cBhvr>
                                      <p:to>
                                        <p:strVal val="visible"/>
                                      </p:to>
                                    </p:set>
                                    <p:animEffect transition="in" filter="fade">
                                      <p:cBhvr>
                                        <p:cTn id="29" dur="1000"/>
                                        <p:tgtEl>
                                          <p:spTgt spid="19468"/>
                                        </p:tgtEl>
                                      </p:cBhvr>
                                    </p:animEffect>
                                    <p:anim calcmode="lin" valueType="num">
                                      <p:cBhvr>
                                        <p:cTn id="30" dur="1000" fill="hold"/>
                                        <p:tgtEl>
                                          <p:spTgt spid="19468"/>
                                        </p:tgtEl>
                                        <p:attrNameLst>
                                          <p:attrName>ppt_x</p:attrName>
                                        </p:attrNameLst>
                                      </p:cBhvr>
                                      <p:tavLst>
                                        <p:tav tm="0">
                                          <p:val>
                                            <p:strVal val="#ppt_x"/>
                                          </p:val>
                                        </p:tav>
                                        <p:tav tm="100000">
                                          <p:val>
                                            <p:strVal val="#ppt_x"/>
                                          </p:val>
                                        </p:tav>
                                      </p:tavLst>
                                    </p:anim>
                                    <p:anim calcmode="lin" valueType="num">
                                      <p:cBhvr>
                                        <p:cTn id="31" dur="900" decel="100000" fill="hold"/>
                                        <p:tgtEl>
                                          <p:spTgt spid="19468"/>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9468"/>
                                        </p:tgtEl>
                                        <p:attrNameLst>
                                          <p:attrName>ppt_y</p:attrName>
                                        </p:attrNameLst>
                                      </p:cBhvr>
                                      <p:tavLst>
                                        <p:tav tm="0">
                                          <p:val>
                                            <p:strVal val="#ppt_y-.03"/>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37" presetClass="entr" presetSubtype="0" fill="hold" nodeType="clickEffect">
                                  <p:stCondLst>
                                    <p:cond delay="0"/>
                                  </p:stCondLst>
                                  <p:childTnLst>
                                    <p:set>
                                      <p:cBhvr>
                                        <p:cTn id="36" dur="1" fill="hold">
                                          <p:stCondLst>
                                            <p:cond delay="0"/>
                                          </p:stCondLst>
                                        </p:cTn>
                                        <p:tgtEl>
                                          <p:spTgt spid="30723">
                                            <p:txEl>
                                              <p:pRg st="5" end="5"/>
                                            </p:txEl>
                                          </p:spTgt>
                                        </p:tgtEl>
                                        <p:attrNameLst>
                                          <p:attrName>style.visibility</p:attrName>
                                        </p:attrNameLst>
                                      </p:cBhvr>
                                      <p:to>
                                        <p:strVal val="visible"/>
                                      </p:to>
                                    </p:set>
                                    <p:animEffect transition="in" filter="fade">
                                      <p:cBhvr>
                                        <p:cTn id="37" dur="1000"/>
                                        <p:tgtEl>
                                          <p:spTgt spid="30723">
                                            <p:txEl>
                                              <p:pRg st="5" end="5"/>
                                            </p:txEl>
                                          </p:spTgt>
                                        </p:tgtEl>
                                      </p:cBhvr>
                                    </p:animEffect>
                                    <p:anim calcmode="lin" valueType="num">
                                      <p:cBhvr>
                                        <p:cTn id="38" dur="1000" fill="hold"/>
                                        <p:tgtEl>
                                          <p:spTgt spid="30723">
                                            <p:txEl>
                                              <p:pRg st="5" end="5"/>
                                            </p:txEl>
                                          </p:spTgt>
                                        </p:tgtEl>
                                        <p:attrNameLst>
                                          <p:attrName>ppt_x</p:attrName>
                                        </p:attrNameLst>
                                      </p:cBhvr>
                                      <p:tavLst>
                                        <p:tav tm="0">
                                          <p:val>
                                            <p:strVal val="#ppt_x"/>
                                          </p:val>
                                        </p:tav>
                                        <p:tav tm="100000">
                                          <p:val>
                                            <p:strVal val="#ppt_x"/>
                                          </p:val>
                                        </p:tav>
                                      </p:tavLst>
                                    </p:anim>
                                    <p:anim calcmode="lin" valueType="num">
                                      <p:cBhvr>
                                        <p:cTn id="39" dur="900" decel="100000" fill="hold"/>
                                        <p:tgtEl>
                                          <p:spTgt spid="30723">
                                            <p:txEl>
                                              <p:pRg st="5" end="5"/>
                                            </p:txEl>
                                          </p:spTgt>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30723">
                                            <p:txEl>
                                              <p:pRg st="5" end="5"/>
                                            </p:txEl>
                                          </p:spTgt>
                                        </p:tgtEl>
                                        <p:attrNameLst>
                                          <p:attrName>ppt_y</p:attrName>
                                        </p:attrNameLst>
                                      </p:cBhvr>
                                      <p:tavLst>
                                        <p:tav tm="0">
                                          <p:val>
                                            <p:strVal val="#ppt_y-.03"/>
                                          </p:val>
                                        </p:tav>
                                        <p:tav tm="100000">
                                          <p:val>
                                            <p:strVal val="#ppt_y"/>
                                          </p:val>
                                        </p:tav>
                                      </p:tavLst>
                                    </p:anim>
                                  </p:childTnLst>
                                </p:cTn>
                              </p:par>
                              <p:par>
                                <p:cTn id="41" presetID="37" presetClass="entr" presetSubtype="0" fill="hold" nodeType="withEffect">
                                  <p:stCondLst>
                                    <p:cond delay="0"/>
                                  </p:stCondLst>
                                  <p:childTnLst>
                                    <p:set>
                                      <p:cBhvr>
                                        <p:cTn id="42" dur="1" fill="hold">
                                          <p:stCondLst>
                                            <p:cond delay="0"/>
                                          </p:stCondLst>
                                        </p:cTn>
                                        <p:tgtEl>
                                          <p:spTgt spid="43012"/>
                                        </p:tgtEl>
                                        <p:attrNameLst>
                                          <p:attrName>style.visibility</p:attrName>
                                        </p:attrNameLst>
                                      </p:cBhvr>
                                      <p:to>
                                        <p:strVal val="visible"/>
                                      </p:to>
                                    </p:set>
                                    <p:animEffect transition="in" filter="fade">
                                      <p:cBhvr>
                                        <p:cTn id="43" dur="1000"/>
                                        <p:tgtEl>
                                          <p:spTgt spid="43012"/>
                                        </p:tgtEl>
                                      </p:cBhvr>
                                    </p:animEffect>
                                    <p:anim calcmode="lin" valueType="num">
                                      <p:cBhvr>
                                        <p:cTn id="44" dur="1000" fill="hold"/>
                                        <p:tgtEl>
                                          <p:spTgt spid="43012"/>
                                        </p:tgtEl>
                                        <p:attrNameLst>
                                          <p:attrName>ppt_x</p:attrName>
                                        </p:attrNameLst>
                                      </p:cBhvr>
                                      <p:tavLst>
                                        <p:tav tm="0">
                                          <p:val>
                                            <p:strVal val="#ppt_x"/>
                                          </p:val>
                                        </p:tav>
                                        <p:tav tm="100000">
                                          <p:val>
                                            <p:strVal val="#ppt_x"/>
                                          </p:val>
                                        </p:tav>
                                      </p:tavLst>
                                    </p:anim>
                                    <p:anim calcmode="lin" valueType="num">
                                      <p:cBhvr>
                                        <p:cTn id="45" dur="900" decel="100000" fill="hold"/>
                                        <p:tgtEl>
                                          <p:spTgt spid="43012"/>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43012"/>
                                        </p:tgtEl>
                                        <p:attrNameLst>
                                          <p:attrName>ppt_y</p:attrName>
                                        </p:attrNameLst>
                                      </p:cBhvr>
                                      <p:tavLst>
                                        <p:tav tm="0">
                                          <p:val>
                                            <p:strVal val="#ppt_y-.03"/>
                                          </p:val>
                                        </p:tav>
                                        <p:tav tm="100000">
                                          <p:val>
                                            <p:strVal val="#ppt_y"/>
                                          </p:val>
                                        </p:tav>
                                      </p:tavLst>
                                    </p:anim>
                                  </p:childTnLst>
                                </p:cTn>
                              </p:par>
                              <p:par>
                                <p:cTn id="47" presetID="37" presetClass="entr" presetSubtype="0" fill="hold" nodeType="withEffect">
                                  <p:stCondLst>
                                    <p:cond delay="0"/>
                                  </p:stCondLst>
                                  <p:childTnLst>
                                    <p:set>
                                      <p:cBhvr>
                                        <p:cTn id="48" dur="1" fill="hold">
                                          <p:stCondLst>
                                            <p:cond delay="0"/>
                                          </p:stCondLst>
                                        </p:cTn>
                                        <p:tgtEl>
                                          <p:spTgt spid="43011"/>
                                        </p:tgtEl>
                                        <p:attrNameLst>
                                          <p:attrName>style.visibility</p:attrName>
                                        </p:attrNameLst>
                                      </p:cBhvr>
                                      <p:to>
                                        <p:strVal val="visible"/>
                                      </p:to>
                                    </p:set>
                                    <p:animEffect transition="in" filter="fade">
                                      <p:cBhvr>
                                        <p:cTn id="49" dur="1000"/>
                                        <p:tgtEl>
                                          <p:spTgt spid="43011"/>
                                        </p:tgtEl>
                                      </p:cBhvr>
                                    </p:animEffect>
                                    <p:anim calcmode="lin" valueType="num">
                                      <p:cBhvr>
                                        <p:cTn id="50" dur="1000" fill="hold"/>
                                        <p:tgtEl>
                                          <p:spTgt spid="43011"/>
                                        </p:tgtEl>
                                        <p:attrNameLst>
                                          <p:attrName>ppt_x</p:attrName>
                                        </p:attrNameLst>
                                      </p:cBhvr>
                                      <p:tavLst>
                                        <p:tav tm="0">
                                          <p:val>
                                            <p:strVal val="#ppt_x"/>
                                          </p:val>
                                        </p:tav>
                                        <p:tav tm="100000">
                                          <p:val>
                                            <p:strVal val="#ppt_x"/>
                                          </p:val>
                                        </p:tav>
                                      </p:tavLst>
                                    </p:anim>
                                    <p:anim calcmode="lin" valueType="num">
                                      <p:cBhvr>
                                        <p:cTn id="51" dur="900" decel="100000" fill="hold"/>
                                        <p:tgtEl>
                                          <p:spTgt spid="43011"/>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43011"/>
                                        </p:tgtEl>
                                        <p:attrNameLst>
                                          <p:attrName>ppt_y</p:attrName>
                                        </p:attrNameLst>
                                      </p:cBhvr>
                                      <p:tavLst>
                                        <p:tav tm="0">
                                          <p:val>
                                            <p:strVal val="#ppt_y-.03"/>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37" presetClass="entr" presetSubtype="0" fill="hold" nodeType="clickEffect">
                                  <p:stCondLst>
                                    <p:cond delay="0"/>
                                  </p:stCondLst>
                                  <p:childTnLst>
                                    <p:set>
                                      <p:cBhvr>
                                        <p:cTn id="56" dur="1" fill="hold">
                                          <p:stCondLst>
                                            <p:cond delay="0"/>
                                          </p:stCondLst>
                                        </p:cTn>
                                        <p:tgtEl>
                                          <p:spTgt spid="19469"/>
                                        </p:tgtEl>
                                        <p:attrNameLst>
                                          <p:attrName>style.visibility</p:attrName>
                                        </p:attrNameLst>
                                      </p:cBhvr>
                                      <p:to>
                                        <p:strVal val="visible"/>
                                      </p:to>
                                    </p:set>
                                    <p:animEffect transition="in" filter="fade">
                                      <p:cBhvr>
                                        <p:cTn id="57" dur="1000"/>
                                        <p:tgtEl>
                                          <p:spTgt spid="19469"/>
                                        </p:tgtEl>
                                      </p:cBhvr>
                                    </p:animEffect>
                                    <p:anim calcmode="lin" valueType="num">
                                      <p:cBhvr>
                                        <p:cTn id="58" dur="1000" fill="hold"/>
                                        <p:tgtEl>
                                          <p:spTgt spid="19469"/>
                                        </p:tgtEl>
                                        <p:attrNameLst>
                                          <p:attrName>ppt_x</p:attrName>
                                        </p:attrNameLst>
                                      </p:cBhvr>
                                      <p:tavLst>
                                        <p:tav tm="0">
                                          <p:val>
                                            <p:strVal val="#ppt_x"/>
                                          </p:val>
                                        </p:tav>
                                        <p:tav tm="100000">
                                          <p:val>
                                            <p:strVal val="#ppt_x"/>
                                          </p:val>
                                        </p:tav>
                                      </p:tavLst>
                                    </p:anim>
                                    <p:anim calcmode="lin" valueType="num">
                                      <p:cBhvr>
                                        <p:cTn id="59" dur="900" decel="100000" fill="hold"/>
                                        <p:tgtEl>
                                          <p:spTgt spid="19469"/>
                                        </p:tgtEl>
                                        <p:attrNameLst>
                                          <p:attrName>ppt_y</p:attrName>
                                        </p:attrNameLst>
                                      </p:cBhvr>
                                      <p:tavLst>
                                        <p:tav tm="0">
                                          <p:val>
                                            <p:strVal val="#ppt_y+1"/>
                                          </p:val>
                                        </p:tav>
                                        <p:tav tm="100000">
                                          <p:val>
                                            <p:strVal val="#ppt_y-.03"/>
                                          </p:val>
                                        </p:tav>
                                      </p:tavLst>
                                    </p:anim>
                                    <p:anim calcmode="lin" valueType="num">
                                      <p:cBhvr>
                                        <p:cTn id="60" dur="100" accel="100000" fill="hold">
                                          <p:stCondLst>
                                            <p:cond delay="900"/>
                                          </p:stCondLst>
                                        </p:cTn>
                                        <p:tgtEl>
                                          <p:spTgt spid="19469"/>
                                        </p:tgtEl>
                                        <p:attrNameLst>
                                          <p:attrName>ppt_y</p:attrName>
                                        </p:attrNameLst>
                                      </p:cBhvr>
                                      <p:tavLst>
                                        <p:tav tm="0">
                                          <p:val>
                                            <p:strVal val="#ppt_y-.03"/>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37" presetClass="entr" presetSubtype="0" fill="hold" nodeType="clickEffect">
                                  <p:stCondLst>
                                    <p:cond delay="0"/>
                                  </p:stCondLst>
                                  <p:childTnLst>
                                    <p:set>
                                      <p:cBhvr>
                                        <p:cTn id="64" dur="1" fill="hold">
                                          <p:stCondLst>
                                            <p:cond delay="0"/>
                                          </p:stCondLst>
                                        </p:cTn>
                                        <p:tgtEl>
                                          <p:spTgt spid="19470"/>
                                        </p:tgtEl>
                                        <p:attrNameLst>
                                          <p:attrName>style.visibility</p:attrName>
                                        </p:attrNameLst>
                                      </p:cBhvr>
                                      <p:to>
                                        <p:strVal val="visible"/>
                                      </p:to>
                                    </p:set>
                                    <p:animEffect transition="in" filter="fade">
                                      <p:cBhvr>
                                        <p:cTn id="65" dur="1000"/>
                                        <p:tgtEl>
                                          <p:spTgt spid="19470"/>
                                        </p:tgtEl>
                                      </p:cBhvr>
                                    </p:animEffect>
                                    <p:anim calcmode="lin" valueType="num">
                                      <p:cBhvr>
                                        <p:cTn id="66" dur="1000" fill="hold"/>
                                        <p:tgtEl>
                                          <p:spTgt spid="19470"/>
                                        </p:tgtEl>
                                        <p:attrNameLst>
                                          <p:attrName>ppt_x</p:attrName>
                                        </p:attrNameLst>
                                      </p:cBhvr>
                                      <p:tavLst>
                                        <p:tav tm="0">
                                          <p:val>
                                            <p:strVal val="#ppt_x"/>
                                          </p:val>
                                        </p:tav>
                                        <p:tav tm="100000">
                                          <p:val>
                                            <p:strVal val="#ppt_x"/>
                                          </p:val>
                                        </p:tav>
                                      </p:tavLst>
                                    </p:anim>
                                    <p:anim calcmode="lin" valueType="num">
                                      <p:cBhvr>
                                        <p:cTn id="67" dur="900" decel="100000" fill="hold"/>
                                        <p:tgtEl>
                                          <p:spTgt spid="19470"/>
                                        </p:tgtEl>
                                        <p:attrNameLst>
                                          <p:attrName>ppt_y</p:attrName>
                                        </p:attrNameLst>
                                      </p:cBhvr>
                                      <p:tavLst>
                                        <p:tav tm="0">
                                          <p:val>
                                            <p:strVal val="#ppt_y+1"/>
                                          </p:val>
                                        </p:tav>
                                        <p:tav tm="100000">
                                          <p:val>
                                            <p:strVal val="#ppt_y-.03"/>
                                          </p:val>
                                        </p:tav>
                                      </p:tavLst>
                                    </p:anim>
                                    <p:anim calcmode="lin" valueType="num">
                                      <p:cBhvr>
                                        <p:cTn id="68" dur="100" accel="100000" fill="hold">
                                          <p:stCondLst>
                                            <p:cond delay="900"/>
                                          </p:stCondLst>
                                        </p:cTn>
                                        <p:tgtEl>
                                          <p:spTgt spid="19470"/>
                                        </p:tgtEl>
                                        <p:attrNameLst>
                                          <p:attrName>ppt_y</p:attrName>
                                        </p:attrNameLst>
                                      </p:cBhvr>
                                      <p:tavLst>
                                        <p:tav tm="0">
                                          <p:val>
                                            <p:strVal val="#ppt_y-.03"/>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37" presetClass="entr" presetSubtype="0" fill="hold" nodeType="clickEffect">
                                  <p:stCondLst>
                                    <p:cond delay="0"/>
                                  </p:stCondLst>
                                  <p:childTnLst>
                                    <p:set>
                                      <p:cBhvr>
                                        <p:cTn id="72" dur="1" fill="hold">
                                          <p:stCondLst>
                                            <p:cond delay="0"/>
                                          </p:stCondLst>
                                        </p:cTn>
                                        <p:tgtEl>
                                          <p:spTgt spid="30723">
                                            <p:txEl>
                                              <p:pRg st="8" end="8"/>
                                            </p:txEl>
                                          </p:spTgt>
                                        </p:tgtEl>
                                        <p:attrNameLst>
                                          <p:attrName>style.visibility</p:attrName>
                                        </p:attrNameLst>
                                      </p:cBhvr>
                                      <p:to>
                                        <p:strVal val="visible"/>
                                      </p:to>
                                    </p:set>
                                    <p:animEffect transition="in" filter="fade">
                                      <p:cBhvr>
                                        <p:cTn id="73" dur="1000"/>
                                        <p:tgtEl>
                                          <p:spTgt spid="30723">
                                            <p:txEl>
                                              <p:pRg st="8" end="8"/>
                                            </p:txEl>
                                          </p:spTgt>
                                        </p:tgtEl>
                                      </p:cBhvr>
                                    </p:animEffect>
                                    <p:anim calcmode="lin" valueType="num">
                                      <p:cBhvr>
                                        <p:cTn id="74" dur="1000" fill="hold"/>
                                        <p:tgtEl>
                                          <p:spTgt spid="30723">
                                            <p:txEl>
                                              <p:pRg st="8" end="8"/>
                                            </p:txEl>
                                          </p:spTgt>
                                        </p:tgtEl>
                                        <p:attrNameLst>
                                          <p:attrName>ppt_x</p:attrName>
                                        </p:attrNameLst>
                                      </p:cBhvr>
                                      <p:tavLst>
                                        <p:tav tm="0">
                                          <p:val>
                                            <p:strVal val="#ppt_x"/>
                                          </p:val>
                                        </p:tav>
                                        <p:tav tm="100000">
                                          <p:val>
                                            <p:strVal val="#ppt_x"/>
                                          </p:val>
                                        </p:tav>
                                      </p:tavLst>
                                    </p:anim>
                                    <p:anim calcmode="lin" valueType="num">
                                      <p:cBhvr>
                                        <p:cTn id="75" dur="900" decel="100000" fill="hold"/>
                                        <p:tgtEl>
                                          <p:spTgt spid="30723">
                                            <p:txEl>
                                              <p:pRg st="8" end="8"/>
                                            </p:txEl>
                                          </p:spTgt>
                                        </p:tgtEl>
                                        <p:attrNameLst>
                                          <p:attrName>ppt_y</p:attrName>
                                        </p:attrNameLst>
                                      </p:cBhvr>
                                      <p:tavLst>
                                        <p:tav tm="0">
                                          <p:val>
                                            <p:strVal val="#ppt_y+1"/>
                                          </p:val>
                                        </p:tav>
                                        <p:tav tm="100000">
                                          <p:val>
                                            <p:strVal val="#ppt_y-.03"/>
                                          </p:val>
                                        </p:tav>
                                      </p:tavLst>
                                    </p:anim>
                                    <p:anim calcmode="lin" valueType="num">
                                      <p:cBhvr>
                                        <p:cTn id="76" dur="100" accel="100000" fill="hold">
                                          <p:stCondLst>
                                            <p:cond delay="900"/>
                                          </p:stCondLst>
                                        </p:cTn>
                                        <p:tgtEl>
                                          <p:spTgt spid="30723">
                                            <p:txEl>
                                              <p:pRg st="8" end="8"/>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Related Rates</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If we are pumping air into a balloon, both the volume and the radius of the balloon are increasing and their rates of increase are related to each other. </a:t>
            </a:r>
          </a:p>
          <a:p>
            <a:pPr lvl="1"/>
            <a:r>
              <a:rPr lang="en-US" altLang="zh-TW" dirty="0">
                <a:ea typeface="新細明體" panose="02020500000000000000" pitchFamily="18" charset="-120"/>
              </a:rPr>
              <a:t>However, it is much easier to measure directly the rate of increase of the volume than the rate of increase of the radius.</a:t>
            </a:r>
            <a:endParaRPr lang="zh-TW" altLang="en-US" dirty="0">
              <a:ea typeface="新細明體" panose="02020500000000000000" pitchFamily="18" charset="-120"/>
            </a:endParaRPr>
          </a:p>
          <a:p>
            <a:endParaRPr lang="zh-TW" altLang="en-US" dirty="0"/>
          </a:p>
        </p:txBody>
      </p:sp>
    </p:spTree>
    <p:extLst>
      <p:ext uri="{BB962C8B-B14F-4D97-AF65-F5344CB8AC3E}">
        <p14:creationId xmlns:p14="http://schemas.microsoft.com/office/powerpoint/2010/main" val="3709577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p:spPr>
        <p:txBody>
          <a:bodyPr/>
          <a:lstStyle/>
          <a:p>
            <a:pPr eaLnBrk="1" hangingPunct="1"/>
            <a:r>
              <a:rPr lang="en-US" altLang="zh-TW" dirty="0" smtClean="0">
                <a:ea typeface="新細明體" panose="02020500000000000000" pitchFamily="18" charset="-120"/>
              </a:rPr>
              <a:t>Related Rates</a:t>
            </a:r>
          </a:p>
        </p:txBody>
      </p:sp>
      <p:sp>
        <p:nvSpPr>
          <p:cNvPr id="4099"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In a related rates problem the idea is to compute the rate of change of one quantity in terms of the rate of change of another quantity (which may be more easily measured).</a:t>
            </a:r>
          </a:p>
          <a:p>
            <a:pPr marL="0" indent="0"/>
            <a:endParaRPr lang="en-US" altLang="zh-TW" smtClean="0">
              <a:ea typeface="新細明體" panose="02020500000000000000" pitchFamily="18" charset="-120"/>
            </a:endParaRPr>
          </a:p>
          <a:p>
            <a:pPr marL="0" indent="0"/>
            <a:r>
              <a:rPr lang="en-US" altLang="zh-TW" smtClean="0">
                <a:ea typeface="新細明體" panose="02020500000000000000" pitchFamily="18" charset="-120"/>
              </a:rPr>
              <a:t>The procedure is to find an equation that relates the two quantities and then use the Chain Rule to differentiate both sides with respect to time.</a:t>
            </a:r>
            <a:endParaRPr lang="en-US" altLang="zh-TW" i="1" baseline="30000" smtClean="0">
              <a:ea typeface="新細明體" panose="02020500000000000000" pitchFamily="18" charset="-120"/>
            </a:endParaRPr>
          </a:p>
        </p:txBody>
      </p:sp>
      <p:sp>
        <p:nvSpPr>
          <p:cNvPr id="410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spTree>
    <p:extLst>
      <p:ext uri="{BB962C8B-B14F-4D97-AF65-F5344CB8AC3E}">
        <p14:creationId xmlns:p14="http://schemas.microsoft.com/office/powerpoint/2010/main" val="2587746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1</a:t>
            </a:r>
            <a:endParaRPr lang="en-US" altLang="zh-TW" i="1" smtClean="0">
              <a:ea typeface="新細明體" panose="02020500000000000000" pitchFamily="18" charset="-120"/>
            </a:endParaRPr>
          </a:p>
        </p:txBody>
      </p:sp>
      <p:sp>
        <p:nvSpPr>
          <p:cNvPr id="5123" name="Rectangle 3"/>
          <p:cNvSpPr>
            <a:spLocks noGrp="1" noChangeArrowheads="1"/>
          </p:cNvSpPr>
          <p:nvPr>
            <p:ph type="body" idx="1"/>
          </p:nvPr>
        </p:nvSpPr>
        <p:spPr/>
        <p:txBody>
          <a:bodyPr>
            <a:normAutofit fontScale="77500" lnSpcReduction="20000"/>
          </a:bodyPr>
          <a:lstStyle/>
          <a:p>
            <a:pPr marL="0" indent="0"/>
            <a:r>
              <a:rPr lang="en-US" altLang="zh-TW" dirty="0" smtClean="0">
                <a:ea typeface="新細明體" panose="02020500000000000000" pitchFamily="18" charset="-120"/>
              </a:rPr>
              <a:t>Air is being pumped into a spherical balloon so that its volume increases at a rate of 100 cm</a:t>
            </a:r>
            <a:r>
              <a:rPr lang="en-US" altLang="zh-TW" baseline="30000" dirty="0" smtClean="0">
                <a:ea typeface="新細明體" panose="02020500000000000000" pitchFamily="18" charset="-120"/>
              </a:rPr>
              <a:t>3</a:t>
            </a:r>
            <a:r>
              <a:rPr lang="en-US" altLang="zh-TW" dirty="0" smtClean="0">
                <a:ea typeface="新細明體" panose="02020500000000000000" pitchFamily="18" charset="-120"/>
              </a:rPr>
              <a:t>/s. How fast is the radius of the balloon increasing when the diameter is 50 cm?</a:t>
            </a:r>
            <a:endParaRPr lang="en-US" altLang="zh-TW" sz="1000" dirty="0" smtClean="0">
              <a:solidFill>
                <a:srgbClr val="00ADEE"/>
              </a:solidFill>
              <a:ea typeface="新細明體" panose="02020500000000000000" pitchFamily="18" charset="-120"/>
            </a:endParaRPr>
          </a:p>
          <a:p>
            <a:pPr marL="0" indent="0"/>
            <a:r>
              <a:rPr lang="en-US" altLang="zh-TW" dirty="0" smtClean="0">
                <a:ea typeface="新細明體" panose="02020500000000000000" pitchFamily="18" charset="-120"/>
              </a:rPr>
              <a:t>SOLUTION:</a:t>
            </a:r>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We start by identifying two things:</a:t>
            </a:r>
          </a:p>
          <a:p>
            <a:pPr marL="0" indent="0"/>
            <a:endParaRPr lang="en-US" altLang="zh-TW" sz="500" dirty="0" smtClean="0">
              <a:ea typeface="新細明體" panose="02020500000000000000" pitchFamily="18" charset="-120"/>
            </a:endParaRPr>
          </a:p>
          <a:p>
            <a:pPr marL="0" indent="0"/>
            <a:r>
              <a:rPr lang="en-US" altLang="zh-TW" dirty="0" smtClean="0">
                <a:ea typeface="新細明體" panose="02020500000000000000" pitchFamily="18" charset="-120"/>
              </a:rPr>
              <a:t>the </a:t>
            </a:r>
            <a:r>
              <a:rPr lang="en-US" altLang="zh-TW" i="1" dirty="0" smtClean="0">
                <a:ea typeface="新細明體" panose="02020500000000000000" pitchFamily="18" charset="-120"/>
              </a:rPr>
              <a:t>given information:</a:t>
            </a:r>
          </a:p>
          <a:p>
            <a:pPr marL="0" indent="0"/>
            <a:r>
              <a:rPr lang="en-US" altLang="zh-TW" dirty="0" smtClean="0">
                <a:ea typeface="新細明體" panose="02020500000000000000" pitchFamily="18" charset="-120"/>
              </a:rPr>
              <a:t>      the rate of increase of the volume of air is 100 cm</a:t>
            </a:r>
            <a:r>
              <a:rPr lang="en-US" altLang="zh-TW" baseline="30000" dirty="0" smtClean="0">
                <a:ea typeface="新細明體" panose="02020500000000000000" pitchFamily="18" charset="-120"/>
              </a:rPr>
              <a:t>3</a:t>
            </a:r>
            <a:r>
              <a:rPr lang="en-US" altLang="zh-TW" dirty="0" smtClean="0">
                <a:ea typeface="新細明體" panose="02020500000000000000" pitchFamily="18" charset="-120"/>
              </a:rPr>
              <a:t>/s</a:t>
            </a:r>
          </a:p>
          <a:p>
            <a:pPr marL="0" indent="0"/>
            <a:endParaRPr lang="en-US" altLang="zh-TW" sz="500" dirty="0" smtClean="0">
              <a:ea typeface="新細明體" panose="02020500000000000000" pitchFamily="18" charset="-120"/>
            </a:endParaRPr>
          </a:p>
          <a:p>
            <a:pPr marL="0" indent="0"/>
            <a:r>
              <a:rPr lang="en-US" altLang="zh-TW" dirty="0" smtClean="0">
                <a:ea typeface="新細明體" panose="02020500000000000000" pitchFamily="18" charset="-120"/>
              </a:rPr>
              <a:t>and the </a:t>
            </a:r>
            <a:r>
              <a:rPr lang="en-US" altLang="zh-TW" i="1" dirty="0" smtClean="0">
                <a:ea typeface="新細明體" panose="02020500000000000000" pitchFamily="18" charset="-120"/>
              </a:rPr>
              <a:t>unknown:</a:t>
            </a:r>
          </a:p>
          <a:p>
            <a:pPr marL="0" indent="0"/>
            <a:r>
              <a:rPr lang="en-US" altLang="zh-TW" dirty="0" smtClean="0">
                <a:ea typeface="新細明體" panose="02020500000000000000" pitchFamily="18" charset="-120"/>
              </a:rPr>
              <a:t>      the rate of increase of the radius when the diameter is  </a:t>
            </a:r>
            <a:r>
              <a:rPr lang="en-US" altLang="zh-TW" dirty="0" smtClean="0">
                <a:ea typeface="新細明體" panose="02020500000000000000" pitchFamily="18" charset="-120"/>
              </a:rPr>
              <a:t>50 </a:t>
            </a:r>
            <a:r>
              <a:rPr lang="en-US" altLang="zh-TW" dirty="0" smtClean="0">
                <a:ea typeface="新細明體" panose="02020500000000000000" pitchFamily="18" charset="-120"/>
              </a:rPr>
              <a:t>cm</a:t>
            </a:r>
          </a:p>
        </p:txBody>
      </p:sp>
      <p:sp>
        <p:nvSpPr>
          <p:cNvPr id="512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spTree>
    <p:extLst>
      <p:ext uri="{BB962C8B-B14F-4D97-AF65-F5344CB8AC3E}">
        <p14:creationId xmlns:p14="http://schemas.microsoft.com/office/powerpoint/2010/main" val="909872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Effect transition="in" filter="fade">
                                      <p:cBhvr>
                                        <p:cTn id="7" dur="1000"/>
                                        <p:tgtEl>
                                          <p:spTgt spid="5123">
                                            <p:txEl>
                                              <p:pRg st="1" end="1"/>
                                            </p:txEl>
                                          </p:spTgt>
                                        </p:tgtEl>
                                      </p:cBhvr>
                                    </p:animEffect>
                                    <p:anim calcmode="lin" valueType="num">
                                      <p:cBhvr>
                                        <p:cTn id="8" dur="1000" fill="hold"/>
                                        <p:tgtEl>
                                          <p:spTgt spid="5123">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5123">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123">
                                            <p:txEl>
                                              <p:pRg st="1" end="1"/>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5123">
                                            <p:txEl>
                                              <p:pRg st="2" end="2"/>
                                            </p:txEl>
                                          </p:spTgt>
                                        </p:tgtEl>
                                        <p:attrNameLst>
                                          <p:attrName>style.visibility</p:attrName>
                                        </p:attrNameLst>
                                      </p:cBhvr>
                                      <p:to>
                                        <p:strVal val="visible"/>
                                      </p:to>
                                    </p:set>
                                    <p:animEffect transition="in" filter="fade">
                                      <p:cBhvr>
                                        <p:cTn id="13" dur="1000"/>
                                        <p:tgtEl>
                                          <p:spTgt spid="5123">
                                            <p:txEl>
                                              <p:pRg st="2" end="2"/>
                                            </p:txEl>
                                          </p:spTgt>
                                        </p:tgtEl>
                                      </p:cBhvr>
                                    </p:animEffect>
                                    <p:anim calcmode="lin" valueType="num">
                                      <p:cBhvr>
                                        <p:cTn id="14" dur="1000" fill="hold"/>
                                        <p:tgtEl>
                                          <p:spTgt spid="5123">
                                            <p:txEl>
                                              <p:pRg st="2" end="2"/>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5123">
                                            <p:txEl>
                                              <p:pRg st="2" end="2"/>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12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7" presetClass="entr" presetSubtype="0" fill="hold" nodeType="clickEffect">
                                  <p:stCondLst>
                                    <p:cond delay="0"/>
                                  </p:stCondLst>
                                  <p:childTnLst>
                                    <p:set>
                                      <p:cBhvr>
                                        <p:cTn id="20" dur="1" fill="hold">
                                          <p:stCondLst>
                                            <p:cond delay="0"/>
                                          </p:stCondLst>
                                        </p:cTn>
                                        <p:tgtEl>
                                          <p:spTgt spid="5123">
                                            <p:txEl>
                                              <p:pRg st="4" end="4"/>
                                            </p:txEl>
                                          </p:spTgt>
                                        </p:tgtEl>
                                        <p:attrNameLst>
                                          <p:attrName>style.visibility</p:attrName>
                                        </p:attrNameLst>
                                      </p:cBhvr>
                                      <p:to>
                                        <p:strVal val="visible"/>
                                      </p:to>
                                    </p:set>
                                    <p:animEffect transition="in" filter="fade">
                                      <p:cBhvr>
                                        <p:cTn id="21" dur="1000"/>
                                        <p:tgtEl>
                                          <p:spTgt spid="5123">
                                            <p:txEl>
                                              <p:pRg st="4" end="4"/>
                                            </p:txEl>
                                          </p:spTgt>
                                        </p:tgtEl>
                                      </p:cBhvr>
                                    </p:animEffect>
                                    <p:anim calcmode="lin" valueType="num">
                                      <p:cBhvr>
                                        <p:cTn id="22" dur="1000" fill="hold"/>
                                        <p:tgtEl>
                                          <p:spTgt spid="5123">
                                            <p:txEl>
                                              <p:pRg st="4" end="4"/>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5123">
                                            <p:txEl>
                                              <p:pRg st="4" end="4"/>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5123">
                                            <p:txEl>
                                              <p:pRg st="4" end="4"/>
                                            </p:txEl>
                                          </p:spTgt>
                                        </p:tgtEl>
                                        <p:attrNameLst>
                                          <p:attrName>ppt_y</p:attrName>
                                        </p:attrNameLst>
                                      </p:cBhvr>
                                      <p:tavLst>
                                        <p:tav tm="0">
                                          <p:val>
                                            <p:strVal val="#ppt_y-.03"/>
                                          </p:val>
                                        </p:tav>
                                        <p:tav tm="100000">
                                          <p:val>
                                            <p:strVal val="#ppt_y"/>
                                          </p:val>
                                        </p:tav>
                                      </p:tavLst>
                                    </p:anim>
                                  </p:childTnLst>
                                </p:cTn>
                              </p:par>
                              <p:par>
                                <p:cTn id="25" presetID="37" presetClass="entr" presetSubtype="0" fill="hold" nodeType="withEffect">
                                  <p:stCondLst>
                                    <p:cond delay="0"/>
                                  </p:stCondLst>
                                  <p:childTnLst>
                                    <p:set>
                                      <p:cBhvr>
                                        <p:cTn id="26" dur="1" fill="hold">
                                          <p:stCondLst>
                                            <p:cond delay="0"/>
                                          </p:stCondLst>
                                        </p:cTn>
                                        <p:tgtEl>
                                          <p:spTgt spid="5123">
                                            <p:txEl>
                                              <p:pRg st="5" end="5"/>
                                            </p:txEl>
                                          </p:spTgt>
                                        </p:tgtEl>
                                        <p:attrNameLst>
                                          <p:attrName>style.visibility</p:attrName>
                                        </p:attrNameLst>
                                      </p:cBhvr>
                                      <p:to>
                                        <p:strVal val="visible"/>
                                      </p:to>
                                    </p:set>
                                    <p:animEffect transition="in" filter="fade">
                                      <p:cBhvr>
                                        <p:cTn id="27" dur="1000"/>
                                        <p:tgtEl>
                                          <p:spTgt spid="5123">
                                            <p:txEl>
                                              <p:pRg st="5" end="5"/>
                                            </p:txEl>
                                          </p:spTgt>
                                        </p:tgtEl>
                                      </p:cBhvr>
                                    </p:animEffect>
                                    <p:anim calcmode="lin" valueType="num">
                                      <p:cBhvr>
                                        <p:cTn id="28" dur="1000" fill="hold"/>
                                        <p:tgtEl>
                                          <p:spTgt spid="5123">
                                            <p:txEl>
                                              <p:pRg st="5" end="5"/>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5123">
                                            <p:txEl>
                                              <p:pRg st="5" end="5"/>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5123">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37" presetClass="entr" presetSubtype="0" fill="hold" nodeType="clickEffect">
                                  <p:stCondLst>
                                    <p:cond delay="0"/>
                                  </p:stCondLst>
                                  <p:childTnLst>
                                    <p:set>
                                      <p:cBhvr>
                                        <p:cTn id="34" dur="1" fill="hold">
                                          <p:stCondLst>
                                            <p:cond delay="0"/>
                                          </p:stCondLst>
                                        </p:cTn>
                                        <p:tgtEl>
                                          <p:spTgt spid="5123">
                                            <p:txEl>
                                              <p:pRg st="7" end="7"/>
                                            </p:txEl>
                                          </p:spTgt>
                                        </p:tgtEl>
                                        <p:attrNameLst>
                                          <p:attrName>style.visibility</p:attrName>
                                        </p:attrNameLst>
                                      </p:cBhvr>
                                      <p:to>
                                        <p:strVal val="visible"/>
                                      </p:to>
                                    </p:set>
                                    <p:animEffect transition="in" filter="fade">
                                      <p:cBhvr>
                                        <p:cTn id="35" dur="1000"/>
                                        <p:tgtEl>
                                          <p:spTgt spid="5123">
                                            <p:txEl>
                                              <p:pRg st="7" end="7"/>
                                            </p:txEl>
                                          </p:spTgt>
                                        </p:tgtEl>
                                      </p:cBhvr>
                                    </p:animEffect>
                                    <p:anim calcmode="lin" valueType="num">
                                      <p:cBhvr>
                                        <p:cTn id="36" dur="1000" fill="hold"/>
                                        <p:tgtEl>
                                          <p:spTgt spid="5123">
                                            <p:txEl>
                                              <p:pRg st="7" end="7"/>
                                            </p:txEl>
                                          </p:spTgt>
                                        </p:tgtEl>
                                        <p:attrNameLst>
                                          <p:attrName>ppt_x</p:attrName>
                                        </p:attrNameLst>
                                      </p:cBhvr>
                                      <p:tavLst>
                                        <p:tav tm="0">
                                          <p:val>
                                            <p:strVal val="#ppt_x"/>
                                          </p:val>
                                        </p:tav>
                                        <p:tav tm="100000">
                                          <p:val>
                                            <p:strVal val="#ppt_x"/>
                                          </p:val>
                                        </p:tav>
                                      </p:tavLst>
                                    </p:anim>
                                    <p:anim calcmode="lin" valueType="num">
                                      <p:cBhvr>
                                        <p:cTn id="37" dur="900" decel="100000" fill="hold"/>
                                        <p:tgtEl>
                                          <p:spTgt spid="5123">
                                            <p:txEl>
                                              <p:pRg st="7" end="7"/>
                                            </p:txEl>
                                          </p:spTgt>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5123">
                                            <p:txEl>
                                              <p:pRg st="7" end="7"/>
                                            </p:txEl>
                                          </p:spTgt>
                                        </p:tgtEl>
                                        <p:attrNameLst>
                                          <p:attrName>ppt_y</p:attrName>
                                        </p:attrNameLst>
                                      </p:cBhvr>
                                      <p:tavLst>
                                        <p:tav tm="0">
                                          <p:val>
                                            <p:strVal val="#ppt_y-.03"/>
                                          </p:val>
                                        </p:tav>
                                        <p:tav tm="100000">
                                          <p:val>
                                            <p:strVal val="#ppt_y"/>
                                          </p:val>
                                        </p:tav>
                                      </p:tavLst>
                                    </p:anim>
                                  </p:childTnLst>
                                </p:cTn>
                              </p:par>
                              <p:par>
                                <p:cTn id="39" presetID="37" presetClass="entr" presetSubtype="0" fill="hold" nodeType="withEffect">
                                  <p:stCondLst>
                                    <p:cond delay="0"/>
                                  </p:stCondLst>
                                  <p:childTnLst>
                                    <p:set>
                                      <p:cBhvr>
                                        <p:cTn id="40" dur="1" fill="hold">
                                          <p:stCondLst>
                                            <p:cond delay="0"/>
                                          </p:stCondLst>
                                        </p:cTn>
                                        <p:tgtEl>
                                          <p:spTgt spid="5123">
                                            <p:txEl>
                                              <p:pRg st="8" end="8"/>
                                            </p:txEl>
                                          </p:spTgt>
                                        </p:tgtEl>
                                        <p:attrNameLst>
                                          <p:attrName>style.visibility</p:attrName>
                                        </p:attrNameLst>
                                      </p:cBhvr>
                                      <p:to>
                                        <p:strVal val="visible"/>
                                      </p:to>
                                    </p:set>
                                    <p:animEffect transition="in" filter="fade">
                                      <p:cBhvr>
                                        <p:cTn id="41" dur="1000"/>
                                        <p:tgtEl>
                                          <p:spTgt spid="5123">
                                            <p:txEl>
                                              <p:pRg st="8" end="8"/>
                                            </p:txEl>
                                          </p:spTgt>
                                        </p:tgtEl>
                                      </p:cBhvr>
                                    </p:animEffect>
                                    <p:anim calcmode="lin" valueType="num">
                                      <p:cBhvr>
                                        <p:cTn id="42" dur="1000" fill="hold"/>
                                        <p:tgtEl>
                                          <p:spTgt spid="5123">
                                            <p:txEl>
                                              <p:pRg st="8" end="8"/>
                                            </p:txEl>
                                          </p:spTgt>
                                        </p:tgtEl>
                                        <p:attrNameLst>
                                          <p:attrName>ppt_x</p:attrName>
                                        </p:attrNameLst>
                                      </p:cBhvr>
                                      <p:tavLst>
                                        <p:tav tm="0">
                                          <p:val>
                                            <p:strVal val="#ppt_x"/>
                                          </p:val>
                                        </p:tav>
                                        <p:tav tm="100000">
                                          <p:val>
                                            <p:strVal val="#ppt_x"/>
                                          </p:val>
                                        </p:tav>
                                      </p:tavLst>
                                    </p:anim>
                                    <p:anim calcmode="lin" valueType="num">
                                      <p:cBhvr>
                                        <p:cTn id="43" dur="900" decel="100000" fill="hold"/>
                                        <p:tgtEl>
                                          <p:spTgt spid="5123">
                                            <p:txEl>
                                              <p:pRg st="8" end="8"/>
                                            </p:txEl>
                                          </p:spTgt>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5123">
                                            <p:txEl>
                                              <p:pRg st="8" end="8"/>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1 – </a:t>
            </a:r>
            <a:r>
              <a:rPr lang="en-US" altLang="zh-TW" i="1" smtClean="0">
                <a:ea typeface="新細明體" panose="02020500000000000000" pitchFamily="18" charset="-120"/>
              </a:rPr>
              <a:t>Solution</a:t>
            </a:r>
          </a:p>
        </p:txBody>
      </p:sp>
      <p:sp>
        <p:nvSpPr>
          <p:cNvPr id="30723" name="Rectangle 3"/>
          <p:cNvSpPr>
            <a:spLocks noGrp="1" noChangeArrowheads="1"/>
          </p:cNvSpPr>
          <p:nvPr>
            <p:ph type="body" idx="1"/>
          </p:nvPr>
        </p:nvSpPr>
        <p:spPr/>
        <p:txBody>
          <a:bodyPr>
            <a:normAutofit fontScale="85000" lnSpcReduction="10000"/>
          </a:bodyPr>
          <a:lstStyle/>
          <a:p>
            <a:pPr marL="0" indent="0"/>
            <a:r>
              <a:rPr lang="en-US" altLang="zh-TW" dirty="0" smtClean="0">
                <a:ea typeface="新細明體" panose="02020500000000000000" pitchFamily="18" charset="-120"/>
              </a:rPr>
              <a:t>In order to express these quantities mathematically, we introduce some suggestive </a:t>
            </a:r>
            <a:r>
              <a:rPr lang="en-US" altLang="zh-TW" i="1" dirty="0" smtClean="0">
                <a:ea typeface="新細明體" panose="02020500000000000000" pitchFamily="18" charset="-120"/>
              </a:rPr>
              <a:t>notation:</a:t>
            </a:r>
          </a:p>
          <a:p>
            <a:pPr marL="0" indent="0"/>
            <a:endParaRPr lang="en-US" altLang="zh-TW" i="1" dirty="0" smtClean="0">
              <a:ea typeface="新細明體" panose="02020500000000000000" pitchFamily="18" charset="-120"/>
            </a:endParaRPr>
          </a:p>
          <a:p>
            <a:pPr marL="0" indent="0"/>
            <a:r>
              <a:rPr lang="en-US" altLang="zh-TW" dirty="0" smtClean="0">
                <a:ea typeface="新細明體" panose="02020500000000000000" pitchFamily="18" charset="-120"/>
              </a:rPr>
              <a:t>Let </a:t>
            </a:r>
            <a:r>
              <a:rPr lang="en-US" altLang="zh-TW" i="1" dirty="0" smtClean="0">
                <a:ea typeface="新細明體" panose="02020500000000000000" pitchFamily="18" charset="-120"/>
              </a:rPr>
              <a:t>V  </a:t>
            </a:r>
            <a:r>
              <a:rPr lang="en-US" altLang="zh-TW" dirty="0" smtClean="0">
                <a:ea typeface="新細明體" panose="02020500000000000000" pitchFamily="18" charset="-120"/>
              </a:rPr>
              <a:t>be the volume of the balloon and let </a:t>
            </a:r>
            <a:r>
              <a:rPr lang="en-US" altLang="zh-TW" i="1" dirty="0" smtClean="0">
                <a:ea typeface="新細明體" panose="02020500000000000000" pitchFamily="18" charset="-120"/>
              </a:rPr>
              <a:t>r </a:t>
            </a:r>
            <a:r>
              <a:rPr lang="en-US" altLang="zh-TW" dirty="0" smtClean="0">
                <a:ea typeface="新細明體" panose="02020500000000000000" pitchFamily="18" charset="-120"/>
              </a:rPr>
              <a:t>be its radius.</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The key thing to remember is that rates of change are derivatives.</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In this problem, the volume and the radius are both functions of the time </a:t>
            </a:r>
            <a:r>
              <a:rPr lang="en-US" altLang="zh-TW" i="1" dirty="0" smtClean="0">
                <a:ea typeface="新細明體" panose="02020500000000000000" pitchFamily="18" charset="-120"/>
              </a:rPr>
              <a:t>t</a:t>
            </a:r>
            <a:r>
              <a:rPr lang="en-US" altLang="zh-TW" dirty="0" smtClean="0">
                <a:ea typeface="新細明體" panose="02020500000000000000" pitchFamily="18" charset="-120"/>
              </a:rPr>
              <a:t>.</a:t>
            </a:r>
            <a:endParaRPr lang="en-US" altLang="zh-TW" baseline="30000" dirty="0" smtClean="0">
              <a:ea typeface="新細明體" panose="02020500000000000000" pitchFamily="18" charset="-120"/>
            </a:endParaRPr>
          </a:p>
        </p:txBody>
      </p:sp>
      <p:sp>
        <p:nvSpPr>
          <p:cNvPr id="717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sp>
        <p:nvSpPr>
          <p:cNvPr id="7173"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spTree>
    <p:extLst>
      <p:ext uri="{BB962C8B-B14F-4D97-AF65-F5344CB8AC3E}">
        <p14:creationId xmlns:p14="http://schemas.microsoft.com/office/powerpoint/2010/main" val="3153408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4" end="4"/>
                                            </p:txEl>
                                          </p:spTgt>
                                        </p:tgtEl>
                                        <p:attrNameLst>
                                          <p:attrName>style.visibility</p:attrName>
                                        </p:attrNameLst>
                                      </p:cBhvr>
                                      <p:to>
                                        <p:strVal val="visible"/>
                                      </p:to>
                                    </p:set>
                                    <p:animEffect transition="in" filter="fade">
                                      <p:cBhvr>
                                        <p:cTn id="7" dur="1000"/>
                                        <p:tgtEl>
                                          <p:spTgt spid="30723">
                                            <p:txEl>
                                              <p:pRg st="4" end="4"/>
                                            </p:txEl>
                                          </p:spTgt>
                                        </p:tgtEl>
                                      </p:cBhvr>
                                    </p:animEffect>
                                    <p:anim calcmode="lin" valueType="num">
                                      <p:cBhvr>
                                        <p:cTn id="8" dur="1000" fill="hold"/>
                                        <p:tgtEl>
                                          <p:spTgt spid="30723">
                                            <p:txEl>
                                              <p:pRg st="4" end="4"/>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4" end="4"/>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30723">
                                            <p:txEl>
                                              <p:pRg st="6" end="6"/>
                                            </p:txEl>
                                          </p:spTgt>
                                        </p:tgtEl>
                                        <p:attrNameLst>
                                          <p:attrName>style.visibility</p:attrName>
                                        </p:attrNameLst>
                                      </p:cBhvr>
                                      <p:to>
                                        <p:strVal val="visible"/>
                                      </p:to>
                                    </p:set>
                                    <p:animEffect transition="in" filter="fade">
                                      <p:cBhvr>
                                        <p:cTn id="15" dur="1000"/>
                                        <p:tgtEl>
                                          <p:spTgt spid="30723">
                                            <p:txEl>
                                              <p:pRg st="6" end="6"/>
                                            </p:txEl>
                                          </p:spTgt>
                                        </p:tgtEl>
                                      </p:cBhvr>
                                    </p:animEffect>
                                    <p:anim calcmode="lin" valueType="num">
                                      <p:cBhvr>
                                        <p:cTn id="16" dur="1000" fill="hold"/>
                                        <p:tgtEl>
                                          <p:spTgt spid="30723">
                                            <p:txEl>
                                              <p:pRg st="6" end="6"/>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0723">
                                            <p:txEl>
                                              <p:pRg st="6" end="6"/>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0723">
                                            <p:txEl>
                                              <p:pRg st="6" end="6"/>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1 – </a:t>
            </a:r>
            <a:r>
              <a:rPr lang="en-US" altLang="zh-TW" i="1" smtClean="0">
                <a:ea typeface="新細明體" panose="02020500000000000000" pitchFamily="18" charset="-120"/>
              </a:rPr>
              <a:t>Solution</a:t>
            </a:r>
          </a:p>
        </p:txBody>
      </p:sp>
      <p:sp>
        <p:nvSpPr>
          <p:cNvPr id="30723" name="Rectangle 3"/>
          <p:cNvSpPr>
            <a:spLocks noGrp="1" noChangeArrowheads="1"/>
          </p:cNvSpPr>
          <p:nvPr>
            <p:ph type="body" idx="1"/>
          </p:nvPr>
        </p:nvSpPr>
        <p:spPr/>
        <p:txBody>
          <a:bodyPr>
            <a:normAutofit fontScale="92500"/>
          </a:bodyPr>
          <a:lstStyle/>
          <a:p>
            <a:pPr marL="0" indent="0"/>
            <a:r>
              <a:rPr lang="en-US" altLang="zh-TW" dirty="0" smtClean="0">
                <a:ea typeface="新細明體" panose="02020500000000000000" pitchFamily="18" charset="-120"/>
              </a:rPr>
              <a:t>The rate of increase of the volume with respect to time is the derivative </a:t>
            </a:r>
            <a:r>
              <a:rPr lang="en-US" altLang="zh-TW" i="1" dirty="0" err="1" smtClean="0">
                <a:ea typeface="新細明體" panose="02020500000000000000" pitchFamily="18" charset="-120"/>
              </a:rPr>
              <a:t>dV</a:t>
            </a:r>
            <a:r>
              <a:rPr lang="en-US" altLang="zh-TW" dirty="0" smtClean="0">
                <a:ea typeface="新細明體" panose="02020500000000000000" pitchFamily="18" charset="-120"/>
              </a:rPr>
              <a:t>/</a:t>
            </a:r>
            <a:r>
              <a:rPr lang="en-US" altLang="zh-TW" i="1" dirty="0" err="1" smtClean="0">
                <a:ea typeface="新細明體" panose="02020500000000000000" pitchFamily="18" charset="-120"/>
              </a:rPr>
              <a:t>dt</a:t>
            </a:r>
            <a:r>
              <a:rPr lang="en-US" altLang="zh-TW" dirty="0" smtClean="0">
                <a:ea typeface="新細明體" panose="02020500000000000000" pitchFamily="18" charset="-120"/>
              </a:rPr>
              <a:t>, and the rate of increase of the radius is </a:t>
            </a:r>
            <a:r>
              <a:rPr lang="en-US" altLang="zh-TW" i="1" dirty="0" err="1" smtClean="0">
                <a:ea typeface="新細明體" panose="02020500000000000000" pitchFamily="18" charset="-120"/>
              </a:rPr>
              <a:t>dr</a:t>
            </a:r>
            <a:r>
              <a:rPr lang="en-US" altLang="zh-TW" dirty="0" smtClean="0">
                <a:ea typeface="新細明體" panose="02020500000000000000" pitchFamily="18" charset="-120"/>
              </a:rPr>
              <a:t>/</a:t>
            </a:r>
            <a:r>
              <a:rPr lang="en-US" altLang="zh-TW" i="1" dirty="0" err="1" smtClean="0">
                <a:ea typeface="新細明體" panose="02020500000000000000" pitchFamily="18" charset="-120"/>
              </a:rPr>
              <a:t>dt</a:t>
            </a:r>
            <a:r>
              <a:rPr lang="en-US" altLang="zh-TW" dirty="0" err="1" smtClean="0">
                <a:ea typeface="新細明體" panose="02020500000000000000" pitchFamily="18" charset="-120"/>
              </a:rPr>
              <a:t>.</a:t>
            </a:r>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We can therefore restate the given and the unknown as follows:</a:t>
            </a:r>
          </a:p>
          <a:p>
            <a:pPr marL="0" indent="0"/>
            <a:endParaRPr lang="en-US" altLang="zh-TW" dirty="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 </a:t>
            </a:r>
            <a:endParaRPr lang="en-US" altLang="zh-TW" baseline="30000" dirty="0" smtClean="0">
              <a:ea typeface="新細明體" panose="02020500000000000000" pitchFamily="18" charset="-120"/>
            </a:endParaRPr>
          </a:p>
        </p:txBody>
      </p:sp>
      <p:sp>
        <p:nvSpPr>
          <p:cNvPr id="819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sp>
        <p:nvSpPr>
          <p:cNvPr id="8197"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337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0" y="3943350"/>
            <a:ext cx="36957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375" y="5105400"/>
            <a:ext cx="43148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106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animEffect transition="in" filter="fade">
                                      <p:cBhvr>
                                        <p:cTn id="7" dur="1000"/>
                                        <p:tgtEl>
                                          <p:spTgt spid="30723">
                                            <p:txEl>
                                              <p:pRg st="2" end="2"/>
                                            </p:txEl>
                                          </p:spTgt>
                                        </p:tgtEl>
                                      </p:cBhvr>
                                    </p:animEffect>
                                    <p:anim calcmode="lin" valueType="num">
                                      <p:cBhvr>
                                        <p:cTn id="8" dur="10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30723">
                                            <p:txEl>
                                              <p:pRg st="5" end="5"/>
                                            </p:txEl>
                                          </p:spTgt>
                                        </p:tgtEl>
                                        <p:attrNameLst>
                                          <p:attrName>style.visibility</p:attrName>
                                        </p:attrNameLst>
                                      </p:cBhvr>
                                      <p:to>
                                        <p:strVal val="visible"/>
                                      </p:to>
                                    </p:set>
                                    <p:animEffect transition="in" filter="fade">
                                      <p:cBhvr>
                                        <p:cTn id="15" dur="1000"/>
                                        <p:tgtEl>
                                          <p:spTgt spid="30723">
                                            <p:txEl>
                                              <p:pRg st="5" end="5"/>
                                            </p:txEl>
                                          </p:spTgt>
                                        </p:tgtEl>
                                      </p:cBhvr>
                                    </p:animEffect>
                                    <p:anim calcmode="lin" valueType="num">
                                      <p:cBhvr>
                                        <p:cTn id="16" dur="1000" fill="hold"/>
                                        <p:tgtEl>
                                          <p:spTgt spid="30723">
                                            <p:txEl>
                                              <p:pRg st="5" end="5"/>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0723">
                                            <p:txEl>
                                              <p:pRg st="5" end="5"/>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0723">
                                            <p:txEl>
                                              <p:pRg st="5" end="5"/>
                                            </p:txEl>
                                          </p:spTgt>
                                        </p:tgtEl>
                                        <p:attrNameLst>
                                          <p:attrName>ppt_y</p:attrName>
                                        </p:attrNameLst>
                                      </p:cBhvr>
                                      <p:tavLst>
                                        <p:tav tm="0">
                                          <p:val>
                                            <p:strVal val="#ppt_y-.03"/>
                                          </p:val>
                                        </p:tav>
                                        <p:tav tm="100000">
                                          <p:val>
                                            <p:strVal val="#ppt_y"/>
                                          </p:val>
                                        </p:tav>
                                      </p:tavLst>
                                    </p:anim>
                                  </p:childTnLst>
                                </p:cTn>
                              </p:par>
                              <p:par>
                                <p:cTn id="19" presetID="37" presetClass="entr" presetSubtype="0" fill="hold" nodeType="withEffect">
                                  <p:stCondLst>
                                    <p:cond delay="0"/>
                                  </p:stCondLst>
                                  <p:childTnLst>
                                    <p:set>
                                      <p:cBhvr>
                                        <p:cTn id="20" dur="1" fill="hold">
                                          <p:stCondLst>
                                            <p:cond delay="0"/>
                                          </p:stCondLst>
                                        </p:cTn>
                                        <p:tgtEl>
                                          <p:spTgt spid="33796"/>
                                        </p:tgtEl>
                                        <p:attrNameLst>
                                          <p:attrName>style.visibility</p:attrName>
                                        </p:attrNameLst>
                                      </p:cBhvr>
                                      <p:to>
                                        <p:strVal val="visible"/>
                                      </p:to>
                                    </p:set>
                                    <p:animEffect transition="in" filter="fade">
                                      <p:cBhvr>
                                        <p:cTn id="21" dur="1000"/>
                                        <p:tgtEl>
                                          <p:spTgt spid="33796"/>
                                        </p:tgtEl>
                                      </p:cBhvr>
                                    </p:animEffect>
                                    <p:anim calcmode="lin" valueType="num">
                                      <p:cBhvr>
                                        <p:cTn id="22" dur="1000" fill="hold"/>
                                        <p:tgtEl>
                                          <p:spTgt spid="33796"/>
                                        </p:tgtEl>
                                        <p:attrNameLst>
                                          <p:attrName>ppt_x</p:attrName>
                                        </p:attrNameLst>
                                      </p:cBhvr>
                                      <p:tavLst>
                                        <p:tav tm="0">
                                          <p:val>
                                            <p:strVal val="#ppt_x"/>
                                          </p:val>
                                        </p:tav>
                                        <p:tav tm="100000">
                                          <p:val>
                                            <p:strVal val="#ppt_x"/>
                                          </p:val>
                                        </p:tav>
                                      </p:tavLst>
                                    </p:anim>
                                    <p:anim calcmode="lin" valueType="num">
                                      <p:cBhvr>
                                        <p:cTn id="23" dur="900" decel="100000" fill="hold"/>
                                        <p:tgtEl>
                                          <p:spTgt spid="33796"/>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33796"/>
                                        </p:tgtEl>
                                        <p:attrNameLst>
                                          <p:attrName>ppt_y</p:attrName>
                                        </p:attrNameLst>
                                      </p:cBhvr>
                                      <p:tavLst>
                                        <p:tav tm="0">
                                          <p:val>
                                            <p:strVal val="#ppt_y-.03"/>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7" presetClass="entr" presetSubtype="0" fill="hold" nodeType="clickEffect">
                                  <p:stCondLst>
                                    <p:cond delay="0"/>
                                  </p:stCondLst>
                                  <p:childTnLst>
                                    <p:set>
                                      <p:cBhvr>
                                        <p:cTn id="28" dur="1" fill="hold">
                                          <p:stCondLst>
                                            <p:cond delay="0"/>
                                          </p:stCondLst>
                                        </p:cTn>
                                        <p:tgtEl>
                                          <p:spTgt spid="33797"/>
                                        </p:tgtEl>
                                        <p:attrNameLst>
                                          <p:attrName>style.visibility</p:attrName>
                                        </p:attrNameLst>
                                      </p:cBhvr>
                                      <p:to>
                                        <p:strVal val="visible"/>
                                      </p:to>
                                    </p:set>
                                    <p:animEffect transition="in" filter="fade">
                                      <p:cBhvr>
                                        <p:cTn id="29" dur="1000"/>
                                        <p:tgtEl>
                                          <p:spTgt spid="33797"/>
                                        </p:tgtEl>
                                      </p:cBhvr>
                                    </p:animEffect>
                                    <p:anim calcmode="lin" valueType="num">
                                      <p:cBhvr>
                                        <p:cTn id="30" dur="1000" fill="hold"/>
                                        <p:tgtEl>
                                          <p:spTgt spid="33797"/>
                                        </p:tgtEl>
                                        <p:attrNameLst>
                                          <p:attrName>ppt_x</p:attrName>
                                        </p:attrNameLst>
                                      </p:cBhvr>
                                      <p:tavLst>
                                        <p:tav tm="0">
                                          <p:val>
                                            <p:strVal val="#ppt_x"/>
                                          </p:val>
                                        </p:tav>
                                        <p:tav tm="100000">
                                          <p:val>
                                            <p:strVal val="#ppt_x"/>
                                          </p:val>
                                        </p:tav>
                                      </p:tavLst>
                                    </p:anim>
                                    <p:anim calcmode="lin" valueType="num">
                                      <p:cBhvr>
                                        <p:cTn id="31" dur="900" decel="100000" fill="hold"/>
                                        <p:tgtEl>
                                          <p:spTgt spid="33797"/>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3379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1 – </a:t>
            </a:r>
            <a:r>
              <a:rPr lang="en-US" altLang="zh-TW" i="1" smtClean="0">
                <a:ea typeface="新細明體" panose="02020500000000000000" pitchFamily="18" charset="-120"/>
              </a:rPr>
              <a:t>Solution</a:t>
            </a:r>
          </a:p>
        </p:txBody>
      </p:sp>
      <p:sp>
        <p:nvSpPr>
          <p:cNvPr id="30723" name="Rectangle 3"/>
          <p:cNvSpPr>
            <a:spLocks noGrp="1" noChangeArrowheads="1"/>
          </p:cNvSpPr>
          <p:nvPr>
            <p:ph type="body" idx="1"/>
          </p:nvPr>
        </p:nvSpPr>
        <p:spPr/>
        <p:txBody>
          <a:bodyPr>
            <a:normAutofit fontScale="85000" lnSpcReduction="20000"/>
          </a:bodyPr>
          <a:lstStyle/>
          <a:p>
            <a:pPr marL="0" indent="0"/>
            <a:r>
              <a:rPr lang="en-US" altLang="zh-TW" dirty="0" smtClean="0">
                <a:ea typeface="新細明體" panose="02020500000000000000" pitchFamily="18" charset="-120"/>
              </a:rPr>
              <a:t>In order to connect </a:t>
            </a:r>
            <a:r>
              <a:rPr lang="en-US" altLang="zh-TW" i="1" dirty="0" err="1" smtClean="0">
                <a:ea typeface="新細明體" panose="02020500000000000000" pitchFamily="18" charset="-120"/>
              </a:rPr>
              <a:t>dV</a:t>
            </a:r>
            <a:r>
              <a:rPr lang="en-US" altLang="zh-TW" dirty="0" smtClean="0">
                <a:ea typeface="新細明體" panose="02020500000000000000" pitchFamily="18" charset="-120"/>
              </a:rPr>
              <a:t>/</a:t>
            </a:r>
            <a:r>
              <a:rPr lang="en-US" altLang="zh-TW" i="1" dirty="0" err="1" smtClean="0">
                <a:ea typeface="新細明體" panose="02020500000000000000" pitchFamily="18" charset="-120"/>
              </a:rPr>
              <a:t>dt</a:t>
            </a:r>
            <a:r>
              <a:rPr lang="en-US" altLang="zh-TW" dirty="0" smtClean="0">
                <a:ea typeface="新細明體" panose="02020500000000000000" pitchFamily="18" charset="-120"/>
              </a:rPr>
              <a:t> and </a:t>
            </a:r>
            <a:r>
              <a:rPr lang="en-US" altLang="zh-TW" i="1" dirty="0" err="1" smtClean="0">
                <a:ea typeface="新細明體" panose="02020500000000000000" pitchFamily="18" charset="-120"/>
              </a:rPr>
              <a:t>dr</a:t>
            </a:r>
            <a:r>
              <a:rPr lang="en-US" altLang="zh-TW" dirty="0" smtClean="0">
                <a:ea typeface="新細明體" panose="02020500000000000000" pitchFamily="18" charset="-120"/>
              </a:rPr>
              <a:t>/</a:t>
            </a:r>
            <a:r>
              <a:rPr lang="en-US" altLang="zh-TW" i="1" dirty="0" err="1" smtClean="0">
                <a:ea typeface="新細明體" panose="02020500000000000000" pitchFamily="18" charset="-120"/>
              </a:rPr>
              <a:t>dt</a:t>
            </a:r>
            <a:r>
              <a:rPr lang="en-US" altLang="zh-TW" dirty="0" smtClean="0">
                <a:ea typeface="新細明體" panose="02020500000000000000" pitchFamily="18" charset="-120"/>
              </a:rPr>
              <a:t>, we first relate </a:t>
            </a:r>
            <a:r>
              <a:rPr lang="en-US" altLang="zh-TW" i="1" dirty="0" smtClean="0">
                <a:ea typeface="新細明體" panose="02020500000000000000" pitchFamily="18" charset="-120"/>
              </a:rPr>
              <a:t>V</a:t>
            </a:r>
            <a:r>
              <a:rPr lang="en-US" altLang="zh-TW" dirty="0" smtClean="0">
                <a:ea typeface="新細明體" panose="02020500000000000000" pitchFamily="18" charset="-120"/>
              </a:rPr>
              <a:t> and </a:t>
            </a:r>
            <a:r>
              <a:rPr lang="en-US" altLang="zh-TW" i="1" dirty="0" smtClean="0">
                <a:ea typeface="新細明體" panose="02020500000000000000" pitchFamily="18" charset="-120"/>
              </a:rPr>
              <a:t>r</a:t>
            </a:r>
            <a:r>
              <a:rPr lang="en-US" altLang="zh-TW" dirty="0" smtClean="0">
                <a:ea typeface="新細明體" panose="02020500000000000000" pitchFamily="18" charset="-120"/>
              </a:rPr>
              <a:t> by the formula for the volume of a sphere:</a:t>
            </a: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r>
              <a:rPr lang="en-US" altLang="zh-TW" dirty="0" smtClean="0">
                <a:ea typeface="新細明體" panose="02020500000000000000" pitchFamily="18" charset="-120"/>
              </a:rPr>
              <a:t>In order to use the given information, we differentiate each side of this equation with respect to </a:t>
            </a:r>
            <a:r>
              <a:rPr lang="en-US" altLang="zh-TW" i="1" dirty="0" smtClean="0">
                <a:ea typeface="新細明體" panose="02020500000000000000" pitchFamily="18" charset="-120"/>
              </a:rPr>
              <a:t>t</a:t>
            </a:r>
            <a:r>
              <a:rPr lang="en-US" altLang="zh-TW" dirty="0" smtClean="0">
                <a:ea typeface="新細明體" panose="02020500000000000000" pitchFamily="18" charset="-120"/>
              </a:rPr>
              <a:t>.</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To differentiate the right side, we need to use the Chain Rule:</a:t>
            </a:r>
          </a:p>
          <a:p>
            <a:pPr marL="0" indent="0"/>
            <a:endParaRPr lang="en-US" altLang="zh-TW" dirty="0">
              <a:ea typeface="新細明體" panose="02020500000000000000" pitchFamily="18" charset="-120"/>
            </a:endParaRPr>
          </a:p>
          <a:p>
            <a:pPr marL="0" indent="0"/>
            <a:r>
              <a:rPr lang="en-US" altLang="zh-TW" dirty="0" smtClean="0">
                <a:ea typeface="新細明體" panose="02020500000000000000" pitchFamily="18" charset="-120"/>
              </a:rPr>
              <a:t> </a:t>
            </a:r>
            <a:endParaRPr lang="en-US" altLang="zh-TW" baseline="30000" dirty="0" smtClean="0">
              <a:ea typeface="新細明體" panose="02020500000000000000" pitchFamily="18" charset="-120"/>
            </a:endParaRPr>
          </a:p>
        </p:txBody>
      </p:sp>
      <p:sp>
        <p:nvSpPr>
          <p:cNvPr id="922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sp>
        <p:nvSpPr>
          <p:cNvPr id="9221"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92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7638" y="2590800"/>
            <a:ext cx="114776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5301208"/>
            <a:ext cx="31480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7301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3" end="3"/>
                                            </p:txEl>
                                          </p:spTgt>
                                        </p:tgtEl>
                                        <p:attrNameLst>
                                          <p:attrName>style.visibility</p:attrName>
                                        </p:attrNameLst>
                                      </p:cBhvr>
                                      <p:to>
                                        <p:strVal val="visible"/>
                                      </p:to>
                                    </p:set>
                                    <p:animEffect transition="in" filter="fade">
                                      <p:cBhvr>
                                        <p:cTn id="7" dur="1000"/>
                                        <p:tgtEl>
                                          <p:spTgt spid="30723">
                                            <p:txEl>
                                              <p:pRg st="3" end="3"/>
                                            </p:txEl>
                                          </p:spTgt>
                                        </p:tgtEl>
                                      </p:cBhvr>
                                    </p:animEffect>
                                    <p:anim calcmode="lin" valueType="num">
                                      <p:cBhvr>
                                        <p:cTn id="8" dur="10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3" end="3"/>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30723">
                                            <p:txEl>
                                              <p:pRg st="5" end="5"/>
                                            </p:txEl>
                                          </p:spTgt>
                                        </p:tgtEl>
                                        <p:attrNameLst>
                                          <p:attrName>style.visibility</p:attrName>
                                        </p:attrNameLst>
                                      </p:cBhvr>
                                      <p:to>
                                        <p:strVal val="visible"/>
                                      </p:to>
                                    </p:set>
                                    <p:animEffect transition="in" filter="fade">
                                      <p:cBhvr>
                                        <p:cTn id="15" dur="1000"/>
                                        <p:tgtEl>
                                          <p:spTgt spid="30723">
                                            <p:txEl>
                                              <p:pRg st="5" end="5"/>
                                            </p:txEl>
                                          </p:spTgt>
                                        </p:tgtEl>
                                      </p:cBhvr>
                                    </p:animEffect>
                                    <p:anim calcmode="lin" valueType="num">
                                      <p:cBhvr>
                                        <p:cTn id="16" dur="1000" fill="hold"/>
                                        <p:tgtEl>
                                          <p:spTgt spid="30723">
                                            <p:txEl>
                                              <p:pRg st="5" end="5"/>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0723">
                                            <p:txEl>
                                              <p:pRg st="5" end="5"/>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0723">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30723">
                                            <p:txEl>
                                              <p:pRg st="7" end="7"/>
                                            </p:txEl>
                                          </p:spTgt>
                                        </p:tgtEl>
                                        <p:attrNameLst>
                                          <p:attrName>style.visibility</p:attrName>
                                        </p:attrNameLst>
                                      </p:cBhvr>
                                      <p:to>
                                        <p:strVal val="visible"/>
                                      </p:to>
                                    </p:set>
                                    <p:animEffect transition="in" filter="fade">
                                      <p:cBhvr>
                                        <p:cTn id="23" dur="1000"/>
                                        <p:tgtEl>
                                          <p:spTgt spid="30723">
                                            <p:txEl>
                                              <p:pRg st="7" end="7"/>
                                            </p:txEl>
                                          </p:spTgt>
                                        </p:tgtEl>
                                      </p:cBhvr>
                                    </p:animEffect>
                                    <p:anim calcmode="lin" valueType="num">
                                      <p:cBhvr>
                                        <p:cTn id="24" dur="1000" fill="hold"/>
                                        <p:tgtEl>
                                          <p:spTgt spid="30723">
                                            <p:txEl>
                                              <p:pRg st="7" end="7"/>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30723">
                                            <p:txEl>
                                              <p:pRg st="7" end="7"/>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30723">
                                            <p:txEl>
                                              <p:pRg st="7" end="7"/>
                                            </p:txEl>
                                          </p:spTgt>
                                        </p:tgtEl>
                                        <p:attrNameLst>
                                          <p:attrName>ppt_y</p:attrName>
                                        </p:attrNameLst>
                                      </p:cBhvr>
                                      <p:tavLst>
                                        <p:tav tm="0">
                                          <p:val>
                                            <p:strVal val="#ppt_y-.03"/>
                                          </p:val>
                                        </p:tav>
                                        <p:tav tm="100000">
                                          <p:val>
                                            <p:strVal val="#ppt_y"/>
                                          </p:val>
                                        </p:tav>
                                      </p:tavLst>
                                    </p:anim>
                                  </p:childTnLst>
                                </p:cTn>
                              </p:par>
                              <p:par>
                                <p:cTn id="27" presetID="37" presetClass="entr" presetSubtype="0" fill="hold" nodeType="withEffect">
                                  <p:stCondLst>
                                    <p:cond delay="0"/>
                                  </p:stCondLst>
                                  <p:childTnLst>
                                    <p:set>
                                      <p:cBhvr>
                                        <p:cTn id="28" dur="1" fill="hold">
                                          <p:stCondLst>
                                            <p:cond delay="0"/>
                                          </p:stCondLst>
                                        </p:cTn>
                                        <p:tgtEl>
                                          <p:spTgt spid="34819"/>
                                        </p:tgtEl>
                                        <p:attrNameLst>
                                          <p:attrName>style.visibility</p:attrName>
                                        </p:attrNameLst>
                                      </p:cBhvr>
                                      <p:to>
                                        <p:strVal val="visible"/>
                                      </p:to>
                                    </p:set>
                                    <p:animEffect transition="in" filter="fade">
                                      <p:cBhvr>
                                        <p:cTn id="29" dur="1000"/>
                                        <p:tgtEl>
                                          <p:spTgt spid="34819"/>
                                        </p:tgtEl>
                                      </p:cBhvr>
                                    </p:animEffect>
                                    <p:anim calcmode="lin" valueType="num">
                                      <p:cBhvr>
                                        <p:cTn id="30" dur="1000" fill="hold"/>
                                        <p:tgtEl>
                                          <p:spTgt spid="34819"/>
                                        </p:tgtEl>
                                        <p:attrNameLst>
                                          <p:attrName>ppt_x</p:attrName>
                                        </p:attrNameLst>
                                      </p:cBhvr>
                                      <p:tavLst>
                                        <p:tav tm="0">
                                          <p:val>
                                            <p:strVal val="#ppt_x"/>
                                          </p:val>
                                        </p:tav>
                                        <p:tav tm="100000">
                                          <p:val>
                                            <p:strVal val="#ppt_x"/>
                                          </p:val>
                                        </p:tav>
                                      </p:tavLst>
                                    </p:anim>
                                    <p:anim calcmode="lin" valueType="num">
                                      <p:cBhvr>
                                        <p:cTn id="31" dur="900" decel="100000" fill="hold"/>
                                        <p:tgtEl>
                                          <p:spTgt spid="34819"/>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3481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1 – </a:t>
            </a:r>
            <a:r>
              <a:rPr lang="en-US" altLang="zh-TW" i="1" smtClean="0">
                <a:ea typeface="新細明體" panose="02020500000000000000" pitchFamily="18" charset="-120"/>
              </a:rPr>
              <a:t>Solution</a:t>
            </a:r>
          </a:p>
        </p:txBody>
      </p:sp>
      <p:sp>
        <p:nvSpPr>
          <p:cNvPr id="9219" name="Rectangle 3"/>
          <p:cNvSpPr>
            <a:spLocks noGrp="1" noChangeArrowheads="1"/>
          </p:cNvSpPr>
          <p:nvPr>
            <p:ph type="body" idx="1"/>
          </p:nvPr>
        </p:nvSpPr>
        <p:spPr/>
        <p:txBody>
          <a:bodyPr>
            <a:normAutofit fontScale="77500" lnSpcReduction="20000"/>
          </a:bodyPr>
          <a:lstStyle/>
          <a:p>
            <a:pPr marL="0" indent="0"/>
            <a:r>
              <a:rPr lang="en-US" altLang="zh-TW" dirty="0" smtClean="0">
                <a:ea typeface="新細明體" panose="02020500000000000000" pitchFamily="18" charset="-120"/>
              </a:rPr>
              <a:t>Now we solve for the unknown quantity:</a:t>
            </a: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r>
              <a:rPr lang="en-US" altLang="zh-TW" dirty="0" smtClean="0">
                <a:ea typeface="新細明體" panose="02020500000000000000" pitchFamily="18" charset="-120"/>
              </a:rPr>
              <a:t>If we put </a:t>
            </a:r>
            <a:r>
              <a:rPr lang="en-US" altLang="zh-TW" i="1" dirty="0" smtClean="0">
                <a:ea typeface="新細明體" panose="02020500000000000000" pitchFamily="18" charset="-120"/>
              </a:rPr>
              <a:t>r</a:t>
            </a:r>
            <a:r>
              <a:rPr lang="en-US" altLang="zh-TW" dirty="0" smtClean="0">
                <a:ea typeface="新細明體" panose="02020500000000000000" pitchFamily="18" charset="-120"/>
              </a:rPr>
              <a:t> = 25 and                                         in this equation, we obtain</a:t>
            </a: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r>
              <a:rPr lang="en-US" altLang="zh-TW" dirty="0" smtClean="0">
                <a:ea typeface="新細明體" panose="02020500000000000000" pitchFamily="18" charset="-120"/>
              </a:rPr>
              <a:t>The radius of the balloon is increasing at the rate of </a:t>
            </a:r>
            <a:br>
              <a:rPr lang="en-US" altLang="zh-TW" dirty="0" smtClean="0">
                <a:ea typeface="新細明體" panose="02020500000000000000" pitchFamily="18" charset="-120"/>
              </a:rPr>
            </a:br>
            <a:r>
              <a:rPr lang="en-US" altLang="zh-TW" dirty="0" smtClean="0">
                <a:ea typeface="新細明體" panose="02020500000000000000" pitchFamily="18" charset="-120"/>
              </a:rPr>
              <a:t>1/(25</a:t>
            </a:r>
            <a:r>
              <a:rPr lang="en-US" altLang="zh-TW" i="1" dirty="0" smtClean="0">
                <a:ea typeface="新細明體" panose="02020500000000000000" pitchFamily="18" charset="-120"/>
                <a:sym typeface="Symbol" panose="05050102010706020507" pitchFamily="18" charset="2"/>
              </a:rPr>
              <a:t></a:t>
            </a:r>
            <a:r>
              <a:rPr lang="en-US" altLang="zh-TW" dirty="0" smtClean="0">
                <a:ea typeface="新細明體" panose="02020500000000000000" pitchFamily="18" charset="-120"/>
                <a:sym typeface="Symbol" panose="05050102010706020507" pitchFamily="18" charset="2"/>
              </a:rPr>
              <a:t>) </a:t>
            </a:r>
            <a:r>
              <a:rPr lang="en-US" altLang="zh-TW" b="1" dirty="0" smtClean="0">
                <a:ea typeface="新細明體" panose="02020500000000000000" pitchFamily="18" charset="-120"/>
                <a:sym typeface="Symbol" panose="05050102010706020507" pitchFamily="18" charset="2"/>
              </a:rPr>
              <a:t></a:t>
            </a:r>
            <a:r>
              <a:rPr lang="en-US" altLang="zh-TW" dirty="0" smtClean="0">
                <a:ea typeface="新細明體" panose="02020500000000000000" pitchFamily="18" charset="-120"/>
                <a:sym typeface="Symbol" panose="05050102010706020507" pitchFamily="18" charset="2"/>
              </a:rPr>
              <a:t> 0.0127 cm/s.</a:t>
            </a:r>
            <a:endParaRPr lang="en-US" altLang="zh-TW" baseline="30000" dirty="0" smtClean="0">
              <a:ea typeface="新細明體" panose="02020500000000000000" pitchFamily="18" charset="-120"/>
            </a:endParaRPr>
          </a:p>
        </p:txBody>
      </p:sp>
      <p:sp>
        <p:nvSpPr>
          <p:cNvPr id="1024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TW" altLang="zh-TW"/>
          </a:p>
        </p:txBody>
      </p:sp>
      <p:sp>
        <p:nvSpPr>
          <p:cNvPr id="10245"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92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8082" y="3499632"/>
            <a:ext cx="1519237"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2133600"/>
            <a:ext cx="19812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4129088"/>
            <a:ext cx="3309937"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7891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9219">
                                            <p:txEl>
                                              <p:pRg st="5" end="5"/>
                                            </p:txEl>
                                          </p:spTgt>
                                        </p:tgtEl>
                                        <p:attrNameLst>
                                          <p:attrName>style.visibility</p:attrName>
                                        </p:attrNameLst>
                                      </p:cBhvr>
                                      <p:to>
                                        <p:strVal val="visible"/>
                                      </p:to>
                                    </p:set>
                                    <p:animEffect transition="in" filter="fade">
                                      <p:cBhvr>
                                        <p:cTn id="7" dur="1000"/>
                                        <p:tgtEl>
                                          <p:spTgt spid="9219">
                                            <p:txEl>
                                              <p:pRg st="5" end="5"/>
                                            </p:txEl>
                                          </p:spTgt>
                                        </p:tgtEl>
                                      </p:cBhvr>
                                    </p:animEffect>
                                    <p:anim calcmode="lin" valueType="num">
                                      <p:cBhvr>
                                        <p:cTn id="8" dur="1000" fill="hold"/>
                                        <p:tgtEl>
                                          <p:spTgt spid="9219">
                                            <p:txEl>
                                              <p:pRg st="5" end="5"/>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9219">
                                            <p:txEl>
                                              <p:pRg st="5" end="5"/>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9219">
                                            <p:txEl>
                                              <p:pRg st="5" end="5"/>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9222"/>
                                        </p:tgtEl>
                                        <p:attrNameLst>
                                          <p:attrName>style.visibility</p:attrName>
                                        </p:attrNameLst>
                                      </p:cBhvr>
                                      <p:to>
                                        <p:strVal val="visible"/>
                                      </p:to>
                                    </p:set>
                                    <p:animEffect transition="in" filter="fade">
                                      <p:cBhvr>
                                        <p:cTn id="13" dur="1000"/>
                                        <p:tgtEl>
                                          <p:spTgt spid="9222"/>
                                        </p:tgtEl>
                                      </p:cBhvr>
                                    </p:animEffect>
                                    <p:anim calcmode="lin" valueType="num">
                                      <p:cBhvr>
                                        <p:cTn id="14" dur="1000" fill="hold"/>
                                        <p:tgtEl>
                                          <p:spTgt spid="9222"/>
                                        </p:tgtEl>
                                        <p:attrNameLst>
                                          <p:attrName>ppt_x</p:attrName>
                                        </p:attrNameLst>
                                      </p:cBhvr>
                                      <p:tavLst>
                                        <p:tav tm="0">
                                          <p:val>
                                            <p:strVal val="#ppt_x"/>
                                          </p:val>
                                        </p:tav>
                                        <p:tav tm="100000">
                                          <p:val>
                                            <p:strVal val="#ppt_x"/>
                                          </p:val>
                                        </p:tav>
                                      </p:tavLst>
                                    </p:anim>
                                    <p:anim calcmode="lin" valueType="num">
                                      <p:cBhvr>
                                        <p:cTn id="15" dur="900" decel="100000" fill="hold"/>
                                        <p:tgtEl>
                                          <p:spTgt spid="9222"/>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9222"/>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9224"/>
                                        </p:tgtEl>
                                        <p:attrNameLst>
                                          <p:attrName>style.visibility</p:attrName>
                                        </p:attrNameLst>
                                      </p:cBhvr>
                                      <p:to>
                                        <p:strVal val="visible"/>
                                      </p:to>
                                    </p:set>
                                    <p:animEffect transition="in" filter="fade">
                                      <p:cBhvr>
                                        <p:cTn id="19" dur="1000"/>
                                        <p:tgtEl>
                                          <p:spTgt spid="9224"/>
                                        </p:tgtEl>
                                      </p:cBhvr>
                                    </p:animEffect>
                                    <p:anim calcmode="lin" valueType="num">
                                      <p:cBhvr>
                                        <p:cTn id="20" dur="1000" fill="hold"/>
                                        <p:tgtEl>
                                          <p:spTgt spid="9224"/>
                                        </p:tgtEl>
                                        <p:attrNameLst>
                                          <p:attrName>ppt_x</p:attrName>
                                        </p:attrNameLst>
                                      </p:cBhvr>
                                      <p:tavLst>
                                        <p:tav tm="0">
                                          <p:val>
                                            <p:strVal val="#ppt_x"/>
                                          </p:val>
                                        </p:tav>
                                        <p:tav tm="100000">
                                          <p:val>
                                            <p:strVal val="#ppt_x"/>
                                          </p:val>
                                        </p:tav>
                                      </p:tavLst>
                                    </p:anim>
                                    <p:anim calcmode="lin" valueType="num">
                                      <p:cBhvr>
                                        <p:cTn id="21" dur="900" decel="100000" fill="hold"/>
                                        <p:tgtEl>
                                          <p:spTgt spid="9224"/>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9224"/>
                                        </p:tgtEl>
                                        <p:attrNameLst>
                                          <p:attrName>ppt_y</p:attrName>
                                        </p:attrNameLst>
                                      </p:cBhvr>
                                      <p:tavLst>
                                        <p:tav tm="0">
                                          <p:val>
                                            <p:strVal val="#ppt_y-.03"/>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37" presetClass="entr" presetSubtype="0" fill="hold" nodeType="clickEffect">
                                  <p:stCondLst>
                                    <p:cond delay="0"/>
                                  </p:stCondLst>
                                  <p:childTnLst>
                                    <p:set>
                                      <p:cBhvr>
                                        <p:cTn id="26" dur="1" fill="hold">
                                          <p:stCondLst>
                                            <p:cond delay="0"/>
                                          </p:stCondLst>
                                        </p:cTn>
                                        <p:tgtEl>
                                          <p:spTgt spid="9219">
                                            <p:txEl>
                                              <p:pRg st="10" end="10"/>
                                            </p:txEl>
                                          </p:spTgt>
                                        </p:tgtEl>
                                        <p:attrNameLst>
                                          <p:attrName>style.visibility</p:attrName>
                                        </p:attrNameLst>
                                      </p:cBhvr>
                                      <p:to>
                                        <p:strVal val="visible"/>
                                      </p:to>
                                    </p:set>
                                    <p:animEffect transition="in" filter="fade">
                                      <p:cBhvr>
                                        <p:cTn id="27" dur="1000"/>
                                        <p:tgtEl>
                                          <p:spTgt spid="9219">
                                            <p:txEl>
                                              <p:pRg st="10" end="10"/>
                                            </p:txEl>
                                          </p:spTgt>
                                        </p:tgtEl>
                                      </p:cBhvr>
                                    </p:animEffect>
                                    <p:anim calcmode="lin" valueType="num">
                                      <p:cBhvr>
                                        <p:cTn id="28" dur="1000" fill="hold"/>
                                        <p:tgtEl>
                                          <p:spTgt spid="9219">
                                            <p:txEl>
                                              <p:pRg st="10" end="10"/>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9219">
                                            <p:txEl>
                                              <p:pRg st="10" end="10"/>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9219">
                                            <p:txEl>
                                              <p:pRg st="10" end="1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th_16x9">
  <a:themeElements>
    <a:clrScheme name="觀點">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自訂 2">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lumMod val="50000"/>
            </a:schemeClr>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範本01" id="{4ED460EB-6C90-4A87-8F38-D261F1823A05}" vid="{E156CA9E-7271-4D9B-B440-7640C24B573B}"/>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Math_16x9">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Math_16x9">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E5292F0-C5C9-4F7B-BB09-E7C460630D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範本01</Template>
  <TotalTime>0</TotalTime>
  <Words>1486</Words>
  <Application>Microsoft Office PowerPoint</Application>
  <PresentationFormat>如螢幕大小 (4:3)</PresentationFormat>
  <Paragraphs>219</Paragraphs>
  <Slides>29</Slides>
  <Notes>2</Notes>
  <HiddenSlides>0</HiddenSlides>
  <MMClips>0</MMClips>
  <ScaleCrop>false</ScaleCrop>
  <HeadingPairs>
    <vt:vector size="8" baseType="variant">
      <vt:variant>
        <vt:lpstr>使用字型</vt:lpstr>
      </vt:variant>
      <vt:variant>
        <vt:i4>8</vt:i4>
      </vt:variant>
      <vt:variant>
        <vt:lpstr>佈景主題</vt:lpstr>
      </vt:variant>
      <vt:variant>
        <vt:i4>1</vt:i4>
      </vt:variant>
      <vt:variant>
        <vt:lpstr>內嵌 OLE 伺服程式</vt:lpstr>
      </vt:variant>
      <vt:variant>
        <vt:i4>1</vt:i4>
      </vt:variant>
      <vt:variant>
        <vt:lpstr>投影片標題</vt:lpstr>
      </vt:variant>
      <vt:variant>
        <vt:i4>29</vt:i4>
      </vt:variant>
    </vt:vector>
  </HeadingPairs>
  <TitlesOfParts>
    <vt:vector size="39" baseType="lpstr">
      <vt:lpstr>Arial Unicode MS</vt:lpstr>
      <vt:lpstr>굴림</vt:lpstr>
      <vt:lpstr>微軟正黑體</vt:lpstr>
      <vt:lpstr>新細明體</vt:lpstr>
      <vt:lpstr>Arial</vt:lpstr>
      <vt:lpstr>Euphemia</vt:lpstr>
      <vt:lpstr>Symbol</vt:lpstr>
      <vt:lpstr>Times New Roman</vt:lpstr>
      <vt:lpstr>Math_16x9</vt:lpstr>
      <vt:lpstr>Equation</vt:lpstr>
      <vt:lpstr>PowerPoint 簡報</vt:lpstr>
      <vt:lpstr>PowerPoint 簡報</vt:lpstr>
      <vt:lpstr>Related Rates</vt:lpstr>
      <vt:lpstr>Related Rates</vt:lpstr>
      <vt:lpstr>Example 1</vt:lpstr>
      <vt:lpstr>Example 1 – Solution</vt:lpstr>
      <vt:lpstr>Example 1 – Solution</vt:lpstr>
      <vt:lpstr>Example 1 – Solution</vt:lpstr>
      <vt:lpstr>Example 1 – Solution</vt:lpstr>
      <vt:lpstr>Example 2</vt:lpstr>
      <vt:lpstr>Example 2 – Solution</vt:lpstr>
      <vt:lpstr>Example 2 – Solution</vt:lpstr>
      <vt:lpstr>Example 2 – Solution</vt:lpstr>
      <vt:lpstr>Example 3</vt:lpstr>
      <vt:lpstr>Example 3 SOLUTION</vt:lpstr>
      <vt:lpstr>Example 3 SOLUTION</vt:lpstr>
      <vt:lpstr>Example 3 SOLUTION</vt:lpstr>
      <vt:lpstr>Example 3 SOLUTION</vt:lpstr>
      <vt:lpstr>Example 3 SOLUTION</vt:lpstr>
      <vt:lpstr>Related Rates</vt:lpstr>
      <vt:lpstr>Related Rates</vt:lpstr>
      <vt:lpstr>Example 4</vt:lpstr>
      <vt:lpstr>Example 4 SOLUTION</vt:lpstr>
      <vt:lpstr>Example 4 SOLUTION</vt:lpstr>
      <vt:lpstr>Example 4 SOLUTION</vt:lpstr>
      <vt:lpstr>Example 4 SOLUTION</vt:lpstr>
      <vt:lpstr>Example 5 </vt:lpstr>
      <vt:lpstr>Example 5 – Solution</vt:lpstr>
      <vt:lpstr>Example 5 – Solution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2015-08-30T15:26:15Z</dcterms:created>
  <dcterms:modified xsi:type="dcterms:W3CDTF">2016-11-04T11:25:28Z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TC027879479991</vt:lpwstr>
  </property>
</Properties>
</file>