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35"/>
  </p:notesMasterIdLst>
  <p:handoutMasterIdLst>
    <p:handoutMasterId r:id="rId36"/>
  </p:handoutMasterIdLst>
  <p:sldIdLst>
    <p:sldId id="256" r:id="rId3"/>
    <p:sldId id="257" r:id="rId4"/>
    <p:sldId id="277" r:id="rId5"/>
    <p:sldId id="278" r:id="rId6"/>
    <p:sldId id="279" r:id="rId7"/>
    <p:sldId id="280" r:id="rId8"/>
    <p:sldId id="281" r:id="rId9"/>
    <p:sldId id="282" r:id="rId10"/>
    <p:sldId id="258" r:id="rId11"/>
    <p:sldId id="259" r:id="rId12"/>
    <p:sldId id="260" r:id="rId13"/>
    <p:sldId id="261" r:id="rId14"/>
    <p:sldId id="262" r:id="rId15"/>
    <p:sldId id="263" r:id="rId16"/>
    <p:sldId id="283" r:id="rId17"/>
    <p:sldId id="284" r:id="rId18"/>
    <p:sldId id="285" r:id="rId19"/>
    <p:sldId id="286" r:id="rId20"/>
    <p:sldId id="264" r:id="rId21"/>
    <p:sldId id="265" r:id="rId22"/>
    <p:sldId id="266" r:id="rId23"/>
    <p:sldId id="267" r:id="rId24"/>
    <p:sldId id="287" r:id="rId25"/>
    <p:sldId id="268" r:id="rId26"/>
    <p:sldId id="275" r:id="rId27"/>
    <p:sldId id="276" r:id="rId28"/>
    <p:sldId id="269" r:id="rId29"/>
    <p:sldId id="270" r:id="rId30"/>
    <p:sldId id="271" r:id="rId31"/>
    <p:sldId id="272" r:id="rId32"/>
    <p:sldId id="273" r:id="rId33"/>
    <p:sldId id="274"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orient="horz" pos="1008" userDrawn="1">
          <p15:clr>
            <a:srgbClr val="A4A3A4"/>
          </p15:clr>
        </p15:guide>
        <p15:guide id="3" orient="horz" pos="3888" userDrawn="1">
          <p15:clr>
            <a:srgbClr val="A4A3A4"/>
          </p15:clr>
        </p15:guide>
        <p15:guide id="4" orient="horz" pos="321" userDrawn="1">
          <p15:clr>
            <a:srgbClr val="A4A3A4"/>
          </p15:clr>
        </p15:guide>
        <p15:guide id="5" pos="2880" userDrawn="1">
          <p15:clr>
            <a:srgbClr val="A4A3A4"/>
          </p15:clr>
        </p15:guide>
        <p15:guide id="6" pos="755" userDrawn="1">
          <p15:clr>
            <a:srgbClr val="A4A3A4"/>
          </p15:clr>
        </p15:guide>
        <p15:guide id="7" pos="5381"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howGuides="1">
      <p:cViewPr varScale="1">
        <p:scale>
          <a:sx n="69" d="100"/>
          <a:sy n="69" d="100"/>
        </p:scale>
        <p:origin x="-1140" y="-90"/>
      </p:cViewPr>
      <p:guideLst>
        <p:guide orient="horz" pos="2160"/>
        <p:guide orient="horz" pos="1008"/>
        <p:guide orient="horz" pos="3888"/>
        <p:guide orient="horz" pos="321"/>
        <p:guide pos="2880"/>
        <p:guide pos="755"/>
        <p:guide pos="5381"/>
      </p:guideLst>
    </p:cSldViewPr>
  </p:slideViewPr>
  <p:notesTextViewPr>
    <p:cViewPr>
      <p:scale>
        <a:sx n="1" d="1"/>
        <a:sy n="1" d="1"/>
      </p:scale>
      <p:origin x="0" y="0"/>
    </p:cViewPr>
  </p:notesTextViewPr>
  <p:notesViewPr>
    <p:cSldViewPr showGuides="1">
      <p:cViewPr varScale="1">
        <p:scale>
          <a:sx n="84" d="100"/>
          <a:sy n="84" d="100"/>
        </p:scale>
        <p:origin x="1002" y="6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TW" sz="1200"/>
            </a:lvl1pPr>
          </a:lstStyle>
          <a:p>
            <a:endParaRPr lang="zh-TW"/>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TW" sz="1200"/>
            </a:lvl1pPr>
          </a:lstStyle>
          <a:p>
            <a:fld id="{BDB7646E-8811-423A-9C42-2CBFADA00A96}" type="datetimeFigureOut">
              <a:rPr lang="en-US" altLang="zh-TW" smtClean="0"/>
              <a:pPr/>
              <a:t>12/1/2016</a:t>
            </a:fld>
            <a:endParaRPr lang="zh-TW"/>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TW" sz="1200"/>
            </a:lvl1pPr>
          </a:lstStyle>
          <a:p>
            <a:endParaRPr lang="zh-TW"/>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TW" sz="1200"/>
            </a:lvl1pPr>
          </a:lstStyle>
          <a:p>
            <a:fld id="{04360E59-1627-4404-ACC5-51C744AB0F27}" type="slidenum">
              <a:rPr lang="zh-TW" smtClean="0"/>
              <a:pPr/>
              <a:t>‹#›</a:t>
            </a:fld>
            <a:endParaRPr lang="zh-TW"/>
          </a:p>
        </p:txBody>
      </p:sp>
    </p:spTree>
    <p:extLst>
      <p:ext uri="{BB962C8B-B14F-4D97-AF65-F5344CB8AC3E}">
        <p14:creationId xmlns=""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TW" sz="1200">
                <a:solidFill>
                  <a:schemeClr val="tx1"/>
                </a:solidFill>
              </a:defRPr>
            </a:lvl1pPr>
          </a:lstStyle>
          <a:p>
            <a:endParaRPr lang="zh-TW"/>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TW" sz="1200">
                <a:solidFill>
                  <a:schemeClr val="tx1"/>
                </a:solidFill>
              </a:defRPr>
            </a:lvl1pPr>
          </a:lstStyle>
          <a:p>
            <a:fld id="{D677E230-58DD-43ED-96A1-552DDAB53532}" type="datetimeFigureOut">
              <a:rPr/>
              <a:pPr/>
              <a:t>2016/11/11</a:t>
            </a:fld>
            <a:endParaRPr lang="zh-TW"/>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TW" sz="1200">
                <a:solidFill>
                  <a:schemeClr val="tx1"/>
                </a:solidFill>
              </a:defRPr>
            </a:lvl1pPr>
          </a:lstStyle>
          <a:p>
            <a:endParaRPr lang="zh-TW"/>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TW" sz="1200">
                <a:solidFill>
                  <a:schemeClr val="tx1"/>
                </a:solidFill>
              </a:defRPr>
            </a:lvl1pPr>
          </a:lstStyle>
          <a:p>
            <a:fld id="{841221E5-7225-48EB-A4EE-420E7BFCF705}" type="slidenum">
              <a:rPr/>
              <a:pPr/>
              <a:t>‹#›</a:t>
            </a:fld>
            <a:endParaRPr lang="zh-TW"/>
          </a:p>
        </p:txBody>
      </p:sp>
    </p:spTree>
    <p:extLst>
      <p:ext uri="{BB962C8B-B14F-4D97-AF65-F5344CB8AC3E}">
        <p14:creationId xmlns=""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lang="zh-TW" sz="1200" kern="1200">
        <a:solidFill>
          <a:schemeClr val="tx2"/>
        </a:solidFill>
        <a:latin typeface="+mn-lt"/>
        <a:ea typeface="+mn-ea"/>
        <a:cs typeface="+mn-cs"/>
      </a:defRPr>
    </a:lvl1pPr>
    <a:lvl2pPr marL="457200" algn="l" defTabSz="914400" rtl="0" eaLnBrk="1" latinLnBrk="0" hangingPunct="1">
      <a:defRPr lang="zh-TW" sz="1200" kern="1200">
        <a:solidFill>
          <a:schemeClr val="tx2"/>
        </a:solidFill>
        <a:latin typeface="+mn-lt"/>
        <a:ea typeface="+mn-ea"/>
        <a:cs typeface="+mn-cs"/>
      </a:defRPr>
    </a:lvl2pPr>
    <a:lvl3pPr marL="914400" algn="l" defTabSz="914400" rtl="0" eaLnBrk="1" latinLnBrk="0" hangingPunct="1">
      <a:defRPr lang="zh-TW" sz="1200" kern="1200">
        <a:solidFill>
          <a:schemeClr val="tx2"/>
        </a:solidFill>
        <a:latin typeface="+mn-lt"/>
        <a:ea typeface="+mn-ea"/>
        <a:cs typeface="+mn-cs"/>
      </a:defRPr>
    </a:lvl3pPr>
    <a:lvl4pPr marL="1371600" algn="l" defTabSz="914400" rtl="0" eaLnBrk="1" latinLnBrk="0" hangingPunct="1">
      <a:defRPr lang="zh-TW" sz="1200" kern="1200">
        <a:solidFill>
          <a:schemeClr val="tx2"/>
        </a:solidFill>
        <a:latin typeface="+mn-lt"/>
        <a:ea typeface="+mn-ea"/>
        <a:cs typeface="+mn-cs"/>
      </a:defRPr>
    </a:lvl4pPr>
    <a:lvl5pPr marL="1828800" algn="l" defTabSz="914400" rtl="0" eaLnBrk="1" latinLnBrk="0" hangingPunct="1">
      <a:defRPr lang="zh-TW" sz="1200" kern="1200">
        <a:solidFill>
          <a:schemeClr val="tx2"/>
        </a:solidFill>
        <a:latin typeface="+mn-lt"/>
        <a:ea typeface="+mn-ea"/>
        <a:cs typeface="+mn-cs"/>
      </a:defRPr>
    </a:lvl5pPr>
    <a:lvl6pPr marL="2286000" algn="l" defTabSz="914400" rtl="0" eaLnBrk="1" latinLnBrk="0" hangingPunct="1">
      <a:defRPr lang="zh-TW" sz="1200" kern="1200">
        <a:solidFill>
          <a:schemeClr val="tx1"/>
        </a:solidFill>
        <a:latin typeface="+mn-lt"/>
        <a:ea typeface="+mn-ea"/>
        <a:cs typeface="+mn-cs"/>
      </a:defRPr>
    </a:lvl6pPr>
    <a:lvl7pPr marL="2743200" algn="l" defTabSz="914400" rtl="0" eaLnBrk="1" latinLnBrk="0" hangingPunct="1">
      <a:defRPr lang="zh-TW" sz="1200" kern="1200">
        <a:solidFill>
          <a:schemeClr val="tx1"/>
        </a:solidFill>
        <a:latin typeface="+mn-lt"/>
        <a:ea typeface="+mn-ea"/>
        <a:cs typeface="+mn-cs"/>
      </a:defRPr>
    </a:lvl7pPr>
    <a:lvl8pPr marL="3200400" algn="l" defTabSz="914400" rtl="0" eaLnBrk="1" latinLnBrk="0" hangingPunct="1">
      <a:defRPr lang="zh-TW" sz="1200" kern="1200">
        <a:solidFill>
          <a:schemeClr val="tx1"/>
        </a:solidFill>
        <a:latin typeface="+mn-lt"/>
        <a:ea typeface="+mn-ea"/>
        <a:cs typeface="+mn-cs"/>
      </a:defRPr>
    </a:lvl8pPr>
    <a:lvl9pPr marL="3657600" algn="l" defTabSz="914400" rtl="0" eaLnBrk="1" latinLnBrk="0" hangingPunct="1">
      <a:defRPr lang="zh-TW"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6F9C234-50AD-47E2-8009-58F00A616D12}" type="slidenum">
              <a:rPr lang="en-US" altLang="zh-TW"/>
              <a:pPr eaLnBrk="1" hangingPunct="1"/>
              <a:t>1</a:t>
            </a:fld>
            <a:endParaRPr lang="en-US" altLang="zh-TW"/>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IN" altLang="zh-TW" smtClean="0"/>
          </a:p>
        </p:txBody>
      </p:sp>
    </p:spTree>
    <p:extLst>
      <p:ext uri="{BB962C8B-B14F-4D97-AF65-F5344CB8AC3E}">
        <p14:creationId xmlns="" xmlns:p14="http://schemas.microsoft.com/office/powerpoint/2010/main" val="1367047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31080C7-BEB5-4761-8B43-483E032CB18F}" type="slidenum">
              <a:rPr lang="en-US" altLang="zh-TW"/>
              <a:pPr eaLnBrk="1" hangingPunct="1"/>
              <a:t>2</a:t>
            </a:fld>
            <a:endParaRPr lang="en-US" altLang="zh-TW"/>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IN" altLang="zh-TW" smtClean="0"/>
          </a:p>
        </p:txBody>
      </p:sp>
    </p:spTree>
    <p:extLst>
      <p:ext uri="{BB962C8B-B14F-4D97-AF65-F5344CB8AC3E}">
        <p14:creationId xmlns="" xmlns:p14="http://schemas.microsoft.com/office/powerpoint/2010/main" val="840736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463FD1-B702-4239-B606-D0926BEF55B0}" type="slidenum">
              <a:rPr lang="zh-TW" altLang="en-US"/>
              <a:pPr/>
              <a:t>25</a:t>
            </a:fld>
            <a:endParaRPr lang="en-US" altLang="zh-TW"/>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zh-TW" altLang="en-US"/>
          </a:p>
        </p:txBody>
      </p:sp>
    </p:spTree>
    <p:extLst>
      <p:ext uri="{BB962C8B-B14F-4D97-AF65-F5344CB8AC3E}">
        <p14:creationId xmlns="" xmlns:p14="http://schemas.microsoft.com/office/powerpoint/2010/main" val="3146804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8494C1-D574-4CA2-9641-DEBD08444AEC}" type="slidenum">
              <a:rPr lang="zh-TW" altLang="en-US"/>
              <a:pPr/>
              <a:t>26</a:t>
            </a:fld>
            <a:endParaRPr lang="en-US" altLang="zh-TW"/>
          </a:p>
        </p:txBody>
      </p:sp>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zh-TW" altLang="en-US"/>
          </a:p>
        </p:txBody>
      </p:sp>
    </p:spTree>
    <p:extLst>
      <p:ext uri="{BB962C8B-B14F-4D97-AF65-F5344CB8AC3E}">
        <p14:creationId xmlns="" xmlns:p14="http://schemas.microsoft.com/office/powerpoint/2010/main" val="891940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8" name="矩形 7"/>
          <p:cNvSpPr/>
          <p:nvPr/>
        </p:nvSpPr>
        <p:spPr>
          <a:xfrm>
            <a:off x="8686800"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9" name="矩形 8"/>
          <p:cNvSpPr/>
          <p:nvPr/>
        </p:nvSpPr>
        <p:spPr>
          <a:xfrm>
            <a:off x="8458200" y="5638800"/>
            <a:ext cx="2286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0" name="矩形 9"/>
          <p:cNvSpPr/>
          <p:nvPr/>
        </p:nvSpPr>
        <p:spPr>
          <a:xfrm>
            <a:off x="914401"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1" name="矩形 10"/>
          <p:cNvSpPr/>
          <p:nvPr/>
        </p:nvSpPr>
        <p:spPr>
          <a:xfrm>
            <a:off x="1" y="0"/>
            <a:ext cx="9144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2" name="矩形 11"/>
          <p:cNvSpPr/>
          <p:nvPr/>
        </p:nvSpPr>
        <p:spPr>
          <a:xfrm>
            <a:off x="0" y="5638800"/>
            <a:ext cx="9144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13" name="直線接點 12"/>
          <p:cNvCxnSpPr/>
          <p:nvPr/>
        </p:nvCxnSpPr>
        <p:spPr bwMode="white">
          <a:xfrm>
            <a:off x="8682231"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 y="5643132"/>
            <a:ext cx="9123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15" name="直線接點 14"/>
          <p:cNvCxnSpPr/>
          <p:nvPr/>
        </p:nvCxnSpPr>
        <p:spPr bwMode="white">
          <a:xfrm>
            <a:off x="914401"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white">
          <a:xfrm>
            <a:off x="1" y="5631204"/>
            <a:ext cx="13716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07401" y="6032500"/>
            <a:ext cx="445008"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91448" tIns="45724" rIns="91448" bIns="45724" numCol="1" anchor="t" anchorCtr="0" compatLnSpc="1">
            <a:prstTxWarp prst="textNoShape">
              <a:avLst/>
            </a:prstTxWarp>
          </a:bodyPr>
          <a:lstStyle/>
          <a:p>
            <a:endParaRPr lang="zh-TW" altLang="en-US" sz="1350"/>
          </a:p>
        </p:txBody>
      </p:sp>
      <p:sp>
        <p:nvSpPr>
          <p:cNvPr id="2" name="標題 1"/>
          <p:cNvSpPr>
            <a:spLocks noGrp="1"/>
          </p:cNvSpPr>
          <p:nvPr>
            <p:ph type="ctrTitle"/>
          </p:nvPr>
        </p:nvSpPr>
        <p:spPr>
          <a:xfrm>
            <a:off x="1821977" y="1600203"/>
            <a:ext cx="6248400" cy="2680127"/>
          </a:xfrm>
        </p:spPr>
        <p:txBody>
          <a:bodyPr>
            <a:noAutofit/>
          </a:bodyPr>
          <a:lstStyle>
            <a:lvl1pPr latinLnBrk="0">
              <a:defRPr lang="zh-TW" sz="4051"/>
            </a:lvl1pPr>
          </a:lstStyle>
          <a:p>
            <a:r>
              <a:rPr lang="zh-TW" altLang="en-US" noProof="0" smtClean="0"/>
              <a:t>按一下以編輯母片標題樣式</a:t>
            </a:r>
            <a:endParaRPr lang="zh-TW" dirty="0"/>
          </a:p>
        </p:txBody>
      </p:sp>
      <p:sp>
        <p:nvSpPr>
          <p:cNvPr id="3" name="副標題 2"/>
          <p:cNvSpPr>
            <a:spLocks noGrp="1"/>
          </p:cNvSpPr>
          <p:nvPr>
            <p:ph type="subTitle" idx="1"/>
          </p:nvPr>
        </p:nvSpPr>
        <p:spPr>
          <a:xfrm>
            <a:off x="1821976" y="4344918"/>
            <a:ext cx="5638800" cy="1116085"/>
          </a:xfrm>
        </p:spPr>
        <p:txBody>
          <a:bodyPr>
            <a:normAutofit/>
          </a:bodyPr>
          <a:lstStyle>
            <a:lvl1pPr marL="0" indent="0" algn="l" latinLnBrk="0">
              <a:spcBef>
                <a:spcPts val="0"/>
              </a:spcBef>
              <a:buNone/>
              <a:defRPr lang="zh-TW" sz="2401">
                <a:solidFill>
                  <a:schemeClr val="tx1"/>
                </a:solidFill>
              </a:defRPr>
            </a:lvl1pPr>
            <a:lvl2pPr marL="342991" indent="0" algn="ctr" latinLnBrk="0">
              <a:buNone/>
              <a:defRPr lang="zh-TW">
                <a:solidFill>
                  <a:schemeClr val="tx1">
                    <a:tint val="75000"/>
                  </a:schemeClr>
                </a:solidFill>
              </a:defRPr>
            </a:lvl2pPr>
            <a:lvl3pPr marL="685983" indent="0" algn="ctr" latinLnBrk="0">
              <a:buNone/>
              <a:defRPr lang="zh-TW">
                <a:solidFill>
                  <a:schemeClr val="tx1">
                    <a:tint val="75000"/>
                  </a:schemeClr>
                </a:solidFill>
              </a:defRPr>
            </a:lvl3pPr>
            <a:lvl4pPr marL="1028974" indent="0" algn="ctr" latinLnBrk="0">
              <a:buNone/>
              <a:defRPr lang="zh-TW">
                <a:solidFill>
                  <a:schemeClr val="tx1">
                    <a:tint val="75000"/>
                  </a:schemeClr>
                </a:solidFill>
              </a:defRPr>
            </a:lvl4pPr>
            <a:lvl5pPr marL="1371966" indent="0" algn="ctr" latinLnBrk="0">
              <a:buNone/>
              <a:defRPr lang="zh-TW">
                <a:solidFill>
                  <a:schemeClr val="tx1">
                    <a:tint val="75000"/>
                  </a:schemeClr>
                </a:solidFill>
              </a:defRPr>
            </a:lvl5pPr>
            <a:lvl6pPr marL="1714957" indent="0" algn="ctr" latinLnBrk="0">
              <a:buNone/>
              <a:defRPr lang="zh-TW">
                <a:solidFill>
                  <a:schemeClr val="tx1">
                    <a:tint val="75000"/>
                  </a:schemeClr>
                </a:solidFill>
              </a:defRPr>
            </a:lvl6pPr>
            <a:lvl7pPr marL="2057949" indent="0" algn="ctr" latinLnBrk="0">
              <a:buNone/>
              <a:defRPr lang="zh-TW">
                <a:solidFill>
                  <a:schemeClr val="tx1">
                    <a:tint val="75000"/>
                  </a:schemeClr>
                </a:solidFill>
              </a:defRPr>
            </a:lvl7pPr>
            <a:lvl8pPr marL="2400940" indent="0" algn="ctr" latinLnBrk="0">
              <a:buNone/>
              <a:defRPr lang="zh-TW">
                <a:solidFill>
                  <a:schemeClr val="tx1">
                    <a:tint val="75000"/>
                  </a:schemeClr>
                </a:solidFill>
              </a:defRPr>
            </a:lvl8pPr>
            <a:lvl9pPr marL="2743932" indent="0" algn="ctr" latinLnBrk="0">
              <a:buNone/>
              <a:defRPr lang="zh-TW">
                <a:solidFill>
                  <a:schemeClr val="tx1">
                    <a:tint val="75000"/>
                  </a:schemeClr>
                </a:solidFill>
              </a:defRPr>
            </a:lvl9pPr>
          </a:lstStyle>
          <a:p>
            <a:r>
              <a:rPr lang="zh-TW" altLang="en-US" smtClean="0"/>
              <a:t>按一下以編輯母片副標題樣式</a:t>
            </a:r>
            <a:endParaRPr lang="zh-TW" dirty="0"/>
          </a:p>
        </p:txBody>
      </p:sp>
      <p:sp>
        <p:nvSpPr>
          <p:cNvPr id="4" name="日期版面配置區 3"/>
          <p:cNvSpPr>
            <a:spLocks noGrp="1"/>
          </p:cNvSpPr>
          <p:nvPr>
            <p:ph type="dt" sz="half" idx="10"/>
          </p:nvPr>
        </p:nvSpPr>
        <p:spPr/>
        <p:txBody>
          <a:bodyPr/>
          <a:lstStyle>
            <a:lvl1pPr latinLnBrk="0">
              <a:defRPr lang="zh-TW">
                <a:solidFill>
                  <a:schemeClr val="bg1"/>
                </a:solidFill>
              </a:defRPr>
            </a:lvl1pPr>
          </a:lstStyle>
          <a:p>
            <a:fld id="{C2C6F8EA-316C-41DE-B9A4-EDCC3A85ED9A}" type="datetimeFigureOut">
              <a:rPr/>
              <a:pPr/>
              <a:t>2016/11/11</a:t>
            </a:fld>
            <a:endParaRPr lang="zh-TW"/>
          </a:p>
        </p:txBody>
      </p:sp>
      <p:sp>
        <p:nvSpPr>
          <p:cNvPr id="5" name="頁尾版面配置區 4"/>
          <p:cNvSpPr>
            <a:spLocks noGrp="1"/>
          </p:cNvSpPr>
          <p:nvPr>
            <p:ph type="ftr" sz="quarter" idx="11"/>
          </p:nvPr>
        </p:nvSpPr>
        <p:spPr/>
        <p:txBody>
          <a:bodyPr/>
          <a:lstStyle>
            <a:lvl1pPr latinLnBrk="0">
              <a:defRPr lang="zh-TW">
                <a:solidFill>
                  <a:schemeClr val="bg1"/>
                </a:solidFill>
              </a:defRPr>
            </a:lvl1pPr>
          </a:lstStyle>
          <a:p>
            <a:endParaRPr lang="zh-TW"/>
          </a:p>
        </p:txBody>
      </p:sp>
      <p:sp>
        <p:nvSpPr>
          <p:cNvPr id="6" name="投影片編號版面配置區 5"/>
          <p:cNvSpPr>
            <a:spLocks noGrp="1"/>
          </p:cNvSpPr>
          <p:nvPr>
            <p:ph type="sldNum" sz="quarter" idx="12"/>
          </p:nvPr>
        </p:nvSpPr>
        <p:spPr/>
        <p:txBody>
          <a:bodyPr/>
          <a:lstStyle>
            <a:lvl1pPr latinLnBrk="0">
              <a:defRPr lang="zh-TW">
                <a:solidFill>
                  <a:schemeClr val="bg1"/>
                </a:solidFill>
              </a:defRPr>
            </a:lvl1pPr>
          </a:lstStyle>
          <a:p>
            <a:fld id="{7DC1BBB0-96F0-4077-A278-0F3FB5C104D3}" type="slidenum">
              <a:rPr/>
              <a:pPr/>
              <a:t>‹#›</a:t>
            </a:fld>
            <a:endParaRPr lang="zh-TW"/>
          </a:p>
        </p:txBody>
      </p:sp>
    </p:spTree>
    <p:extLst>
      <p:ext uri="{BB962C8B-B14F-4D97-AF65-F5344CB8AC3E}">
        <p14:creationId xmlns="" xmlns:p14="http://schemas.microsoft.com/office/powerpoint/2010/main" val="381795598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p>
        </p:txBody>
      </p:sp>
      <p:sp>
        <p:nvSpPr>
          <p:cNvPr id="3" name="直排文字版面配置區 2"/>
          <p:cNvSpPr>
            <a:spLocks noGrp="1"/>
          </p:cNvSpPr>
          <p:nvPr>
            <p:ph type="body" orient="vert" idx="1"/>
          </p:nvPr>
        </p:nvSpPr>
        <p:spPr/>
        <p:txBody>
          <a:bodyPr vert="eaVert"/>
          <a:lstStyle>
            <a:lvl5pPr latinLnBrk="0">
              <a:defRPr lang="zh-TW"/>
            </a:lvl5pPr>
            <a:lvl6pPr latinLnBrk="0">
              <a:defRPr lang="zh-TW"/>
            </a:lvl6pPr>
            <a:lvl7pPr latinLnBrk="0">
              <a:defRPr lang="zh-TW"/>
            </a:lvl7pPr>
            <a:lvl8pPr latinLnBrk="0">
              <a:defRPr lang="zh-TW"/>
            </a:lvl8pPr>
            <a:lvl9pPr latinLnBrk="0">
              <a:defRPr lang="zh-TW"/>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C2C6F8EA-316C-41DE-B9A4-EDCC3A85ED9A}" type="datetimeFigureOut">
              <a:rPr/>
              <a:pPr/>
              <a:t>2016/11/11</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7DC1BBB0-96F0-4077-A278-0F3FB5C104D3}" type="slidenum">
              <a:rPr/>
              <a:pPr/>
              <a:t>‹#›</a:t>
            </a:fld>
            <a:endParaRPr lang="zh-TW"/>
          </a:p>
        </p:txBody>
      </p:sp>
    </p:spTree>
    <p:extLst>
      <p:ext uri="{BB962C8B-B14F-4D97-AF65-F5344CB8AC3E}">
        <p14:creationId xmlns="" xmlns:p14="http://schemas.microsoft.com/office/powerpoint/2010/main" val="204088088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矩形 6"/>
          <p:cNvSpPr/>
          <p:nvPr/>
        </p:nvSpPr>
        <p:spPr>
          <a:xfrm>
            <a:off x="8915400"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8" name="矩形 7"/>
          <p:cNvSpPr/>
          <p:nvPr/>
        </p:nvSpPr>
        <p:spPr>
          <a:xfrm>
            <a:off x="462978"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9" name="矩形 8"/>
          <p:cNvSpPr/>
          <p:nvPr/>
        </p:nvSpPr>
        <p:spPr>
          <a:xfrm>
            <a:off x="0" y="0"/>
            <a:ext cx="4572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0" name="矩形 9"/>
          <p:cNvSpPr/>
          <p:nvPr/>
        </p:nvSpPr>
        <p:spPr>
          <a:xfrm>
            <a:off x="462978" y="736219"/>
            <a:ext cx="4572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cxnSp>
        <p:nvCxnSpPr>
          <p:cNvPr id="11" name="直線接點 10"/>
          <p:cNvCxnSpPr/>
          <p:nvPr/>
        </p:nvCxnSpPr>
        <p:spPr bwMode="white">
          <a:xfrm>
            <a:off x="462978" y="7362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white">
          <a:xfrm>
            <a:off x="462978" y="13458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525250" y="934837"/>
            <a:ext cx="336023" cy="220630"/>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68598" tIns="34299" rIns="68598" bIns="34299" numCol="1" anchor="t" anchorCtr="0" compatLnSpc="1">
            <a:prstTxWarp prst="textNoShape">
              <a:avLst/>
            </a:prstTxWarp>
          </a:bodyPr>
          <a:lstStyle/>
          <a:p>
            <a:endParaRPr lang="zh-TW" altLang="en-US" sz="1350"/>
          </a:p>
        </p:txBody>
      </p:sp>
      <p:cxnSp>
        <p:nvCxnSpPr>
          <p:cNvPr id="14" name="直線接點 13"/>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直排標題 1"/>
          <p:cNvSpPr>
            <a:spLocks noGrp="1"/>
          </p:cNvSpPr>
          <p:nvPr>
            <p:ph type="title" orient="vert"/>
          </p:nvPr>
        </p:nvSpPr>
        <p:spPr>
          <a:xfrm>
            <a:off x="7201584" y="685800"/>
            <a:ext cx="1340994" cy="5486400"/>
          </a:xfrm>
        </p:spPr>
        <p:txBody>
          <a:bodyPr vert="eaVert"/>
          <a:lstStyle/>
          <a:p>
            <a:r>
              <a:rPr lang="zh-TW" altLang="en-US" smtClean="0"/>
              <a:t>按一下以編輯母片標題樣式</a:t>
            </a:r>
            <a:endParaRPr lang="zh-TW"/>
          </a:p>
        </p:txBody>
      </p:sp>
      <p:sp>
        <p:nvSpPr>
          <p:cNvPr id="3" name="直排文字版面配置區 2"/>
          <p:cNvSpPr>
            <a:spLocks noGrp="1"/>
          </p:cNvSpPr>
          <p:nvPr>
            <p:ph type="body" orient="vert" idx="1"/>
          </p:nvPr>
        </p:nvSpPr>
        <p:spPr>
          <a:xfrm>
            <a:off x="1199272" y="685800"/>
            <a:ext cx="5887983" cy="54864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日期版面配置區 3"/>
          <p:cNvSpPr>
            <a:spLocks noGrp="1"/>
          </p:cNvSpPr>
          <p:nvPr>
            <p:ph type="dt" sz="half" idx="10"/>
          </p:nvPr>
        </p:nvSpPr>
        <p:spPr/>
        <p:txBody>
          <a:bodyPr/>
          <a:lstStyle/>
          <a:p>
            <a:fld id="{C2C6F8EA-316C-41DE-B9A4-EDCC3A85ED9A}" type="datetimeFigureOut">
              <a:rPr/>
              <a:pPr/>
              <a:t>2016/11/11</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7DC1BBB0-96F0-4077-A278-0F3FB5C104D3}" type="slidenum">
              <a:rPr/>
              <a:pPr/>
              <a:t>‹#›</a:t>
            </a:fld>
            <a:endParaRPr lang="zh-TW"/>
          </a:p>
        </p:txBody>
      </p:sp>
    </p:spTree>
    <p:extLst>
      <p:ext uri="{BB962C8B-B14F-4D97-AF65-F5344CB8AC3E}">
        <p14:creationId xmlns="" xmlns:p14="http://schemas.microsoft.com/office/powerpoint/2010/main" val="61281768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lnSpc>
                <a:spcPct val="150000"/>
              </a:lnSpc>
              <a:defRPr/>
            </a:lvl1pPr>
          </a:lstStyle>
          <a:p>
            <a:r>
              <a:rPr lang="zh-TW" altLang="en-US" smtClean="0"/>
              <a:t>按一下以編輯母片標題樣式</a:t>
            </a:r>
            <a:endParaRPr lang="zh-TW" dirty="0"/>
          </a:p>
        </p:txBody>
      </p:sp>
      <p:sp>
        <p:nvSpPr>
          <p:cNvPr id="3" name="內容版面配置區 2"/>
          <p:cNvSpPr>
            <a:spLocks noGrp="1"/>
          </p:cNvSpPr>
          <p:nvPr>
            <p:ph idx="1"/>
          </p:nvPr>
        </p:nvSpPr>
        <p:spPr/>
        <p:txBody>
          <a:bodyPr/>
          <a:lstStyle>
            <a:lvl1pPr>
              <a:lnSpc>
                <a:spcPct val="150000"/>
              </a:lnSpc>
              <a:defRPr/>
            </a:lvl1pPr>
            <a:lvl2pPr>
              <a:lnSpc>
                <a:spcPct val="150000"/>
              </a:lnSpc>
              <a:defRPr/>
            </a:lvl2pPr>
            <a:lvl3pPr>
              <a:lnSpc>
                <a:spcPct val="150000"/>
              </a:lnSpc>
              <a:defRPr/>
            </a:lvl3pPr>
            <a:lvl4pPr>
              <a:lnSpc>
                <a:spcPct val="150000"/>
              </a:lnSpc>
              <a:defRPr/>
            </a:lvl4pPr>
            <a:lvl5pPr latinLnBrk="0">
              <a:lnSpc>
                <a:spcPct val="150000"/>
              </a:lnSpc>
              <a:defRPr lang="zh-TW"/>
            </a:lvl5pPr>
            <a:lvl6pPr latinLnBrk="0">
              <a:defRPr lang="zh-TW"/>
            </a:lvl6pPr>
            <a:lvl7pPr latinLnBrk="0">
              <a:defRPr lang="zh-TW"/>
            </a:lvl7pPr>
            <a:lvl8pPr latinLnBrk="0">
              <a:defRPr lang="zh-TW"/>
            </a:lvl8pPr>
            <a:lvl9pPr latinLnBrk="0">
              <a:defRPr lang="zh-TW"/>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4" name="日期版面配置區 3"/>
          <p:cNvSpPr>
            <a:spLocks noGrp="1"/>
          </p:cNvSpPr>
          <p:nvPr>
            <p:ph type="dt" sz="half" idx="10"/>
          </p:nvPr>
        </p:nvSpPr>
        <p:spPr/>
        <p:txBody>
          <a:bodyPr/>
          <a:lstStyle/>
          <a:p>
            <a:fld id="{C2C6F8EA-316C-41DE-B9A4-EDCC3A85ED9A}" type="datetimeFigureOut">
              <a:rPr/>
              <a:pPr/>
              <a:t>2016/11/11</a:t>
            </a:fld>
            <a:endParaRPr lang="zh-TW"/>
          </a:p>
        </p:txBody>
      </p:sp>
      <p:sp>
        <p:nvSpPr>
          <p:cNvPr id="5" name="頁尾版面配置區 4"/>
          <p:cNvSpPr>
            <a:spLocks noGrp="1"/>
          </p:cNvSpPr>
          <p:nvPr>
            <p:ph type="ftr" sz="quarter" idx="11"/>
          </p:nvPr>
        </p:nvSpPr>
        <p:spPr/>
        <p:txBody>
          <a:bodyPr/>
          <a:lstStyle/>
          <a:p>
            <a:endParaRPr lang="zh-TW"/>
          </a:p>
        </p:txBody>
      </p:sp>
      <p:sp>
        <p:nvSpPr>
          <p:cNvPr id="6" name="投影片編號版面配置區 5"/>
          <p:cNvSpPr>
            <a:spLocks noGrp="1"/>
          </p:cNvSpPr>
          <p:nvPr>
            <p:ph type="sldNum" sz="quarter" idx="12"/>
          </p:nvPr>
        </p:nvSpPr>
        <p:spPr/>
        <p:txBody>
          <a:bodyPr/>
          <a:lstStyle/>
          <a:p>
            <a:fld id="{7DC1BBB0-96F0-4077-A278-0F3FB5C104D3}" type="slidenum">
              <a:rPr/>
              <a:pPr/>
              <a:t>‹#›</a:t>
            </a:fld>
            <a:endParaRPr lang="zh-TW"/>
          </a:p>
        </p:txBody>
      </p:sp>
    </p:spTree>
    <p:extLst>
      <p:ext uri="{BB962C8B-B14F-4D97-AF65-F5344CB8AC3E}">
        <p14:creationId xmlns="" xmlns:p14="http://schemas.microsoft.com/office/powerpoint/2010/main" val="218553284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19" name="矩形 18"/>
          <p:cNvSpPr/>
          <p:nvPr/>
        </p:nvSpPr>
        <p:spPr>
          <a:xfrm>
            <a:off x="8686800"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0" name="矩形 19"/>
          <p:cNvSpPr/>
          <p:nvPr/>
        </p:nvSpPr>
        <p:spPr>
          <a:xfrm>
            <a:off x="8458200" y="5638800"/>
            <a:ext cx="2286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4" name="矩形 23"/>
          <p:cNvSpPr/>
          <p:nvPr/>
        </p:nvSpPr>
        <p:spPr>
          <a:xfrm>
            <a:off x="912353" y="5638800"/>
            <a:ext cx="4572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1" name="矩形 20"/>
          <p:cNvSpPr/>
          <p:nvPr/>
        </p:nvSpPr>
        <p:spPr>
          <a:xfrm>
            <a:off x="0" y="5638800"/>
            <a:ext cx="9144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22" name="直線接點 21"/>
          <p:cNvCxnSpPr/>
          <p:nvPr/>
        </p:nvCxnSpPr>
        <p:spPr bwMode="white">
          <a:xfrm>
            <a:off x="8682231"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1" y="5643132"/>
            <a:ext cx="9123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18" name="Pi"/>
          <p:cNvSpPr>
            <a:spLocks/>
          </p:cNvSpPr>
          <p:nvPr/>
        </p:nvSpPr>
        <p:spPr bwMode="white">
          <a:xfrm>
            <a:off x="207401" y="6032500"/>
            <a:ext cx="445008"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91448" tIns="45724" rIns="91448" bIns="45724" numCol="1" anchor="t" anchorCtr="0" compatLnSpc="1">
            <a:prstTxWarp prst="textNoShape">
              <a:avLst/>
            </a:prstTxWarp>
          </a:bodyPr>
          <a:lstStyle/>
          <a:p>
            <a:endParaRPr lang="zh-TW" altLang="en-US" sz="1350"/>
          </a:p>
        </p:txBody>
      </p:sp>
      <p:cxnSp>
        <p:nvCxnSpPr>
          <p:cNvPr id="23" name="直線接點 22"/>
          <p:cNvCxnSpPr/>
          <p:nvPr/>
        </p:nvCxnSpPr>
        <p:spPr bwMode="white">
          <a:xfrm>
            <a:off x="9123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8686800" y="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7" name="矩形 26"/>
          <p:cNvSpPr/>
          <p:nvPr/>
        </p:nvSpPr>
        <p:spPr>
          <a:xfrm>
            <a:off x="8458200" y="0"/>
            <a:ext cx="2286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8" name="矩形 27"/>
          <p:cNvSpPr/>
          <p:nvPr/>
        </p:nvSpPr>
        <p:spPr>
          <a:xfrm>
            <a:off x="914401" y="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29" name="矩形 28"/>
          <p:cNvSpPr/>
          <p:nvPr/>
        </p:nvSpPr>
        <p:spPr>
          <a:xfrm>
            <a:off x="-1" y="0"/>
            <a:ext cx="914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sp>
        <p:nvSpPr>
          <p:cNvPr id="30" name="矩形 29"/>
          <p:cNvSpPr/>
          <p:nvPr/>
        </p:nvSpPr>
        <p:spPr>
          <a:xfrm>
            <a:off x="0" y="0"/>
            <a:ext cx="9144000"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31" name="直線接點 30"/>
          <p:cNvCxnSpPr/>
          <p:nvPr/>
        </p:nvCxnSpPr>
        <p:spPr bwMode="white">
          <a:xfrm>
            <a:off x="868223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1" y="0"/>
            <a:ext cx="9123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a:p>
        </p:txBody>
      </p:sp>
      <p:cxnSp>
        <p:nvCxnSpPr>
          <p:cNvPr id="33" name="直線接點 32"/>
          <p:cNvCxnSpPr/>
          <p:nvPr/>
        </p:nvCxnSpPr>
        <p:spPr bwMode="white">
          <a:xfrm>
            <a:off x="91440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日期版面配置區 3"/>
          <p:cNvSpPr>
            <a:spLocks noGrp="1"/>
          </p:cNvSpPr>
          <p:nvPr>
            <p:ph type="dt" sz="half" idx="10"/>
          </p:nvPr>
        </p:nvSpPr>
        <p:spPr/>
        <p:txBody>
          <a:bodyPr/>
          <a:lstStyle>
            <a:lvl1pPr latinLnBrk="0">
              <a:defRPr lang="zh-TW">
                <a:solidFill>
                  <a:schemeClr val="bg1"/>
                </a:solidFill>
              </a:defRPr>
            </a:lvl1pPr>
          </a:lstStyle>
          <a:p>
            <a:fld id="{C2C6F8EA-316C-41DE-B9A4-EDCC3A85ED9A}" type="datetimeFigureOut">
              <a:rPr/>
              <a:pPr/>
              <a:t>2016/11/11</a:t>
            </a:fld>
            <a:endParaRPr lang="zh-TW"/>
          </a:p>
        </p:txBody>
      </p:sp>
      <p:sp>
        <p:nvSpPr>
          <p:cNvPr id="5" name="頁尾版面配置區 4"/>
          <p:cNvSpPr>
            <a:spLocks noGrp="1"/>
          </p:cNvSpPr>
          <p:nvPr>
            <p:ph type="ftr" sz="quarter" idx="11"/>
          </p:nvPr>
        </p:nvSpPr>
        <p:spPr/>
        <p:txBody>
          <a:bodyPr/>
          <a:lstStyle>
            <a:lvl1pPr latinLnBrk="0">
              <a:defRPr lang="zh-TW">
                <a:solidFill>
                  <a:schemeClr val="bg1"/>
                </a:solidFill>
              </a:defRPr>
            </a:lvl1pPr>
          </a:lstStyle>
          <a:p>
            <a:endParaRPr lang="zh-TW"/>
          </a:p>
        </p:txBody>
      </p:sp>
      <p:sp>
        <p:nvSpPr>
          <p:cNvPr id="6" name="投影片編號版面配置區 5"/>
          <p:cNvSpPr>
            <a:spLocks noGrp="1"/>
          </p:cNvSpPr>
          <p:nvPr>
            <p:ph type="sldNum" sz="quarter" idx="12"/>
          </p:nvPr>
        </p:nvSpPr>
        <p:spPr/>
        <p:txBody>
          <a:bodyPr/>
          <a:lstStyle>
            <a:lvl1pPr latinLnBrk="0">
              <a:defRPr lang="zh-TW">
                <a:solidFill>
                  <a:schemeClr val="bg1"/>
                </a:solidFill>
              </a:defRPr>
            </a:lvl1pPr>
          </a:lstStyle>
          <a:p>
            <a:fld id="{7DC1BBB0-96F0-4077-A278-0F3FB5C104D3}" type="slidenum">
              <a:rPr/>
              <a:pPr/>
              <a:t>‹#›</a:t>
            </a:fld>
            <a:endParaRPr lang="zh-TW"/>
          </a:p>
        </p:txBody>
      </p:sp>
      <p:sp>
        <p:nvSpPr>
          <p:cNvPr id="2" name="標題 1"/>
          <p:cNvSpPr>
            <a:spLocks noGrp="1"/>
          </p:cNvSpPr>
          <p:nvPr>
            <p:ph type="title"/>
          </p:nvPr>
        </p:nvSpPr>
        <p:spPr>
          <a:xfrm>
            <a:off x="1199272" y="1600201"/>
            <a:ext cx="6214072" cy="2654064"/>
          </a:xfrm>
        </p:spPr>
        <p:txBody>
          <a:bodyPr anchor="b">
            <a:normAutofit/>
          </a:bodyPr>
          <a:lstStyle>
            <a:lvl1pPr algn="l" latinLnBrk="0">
              <a:defRPr lang="zh-TW" sz="4051" b="0" cap="none" baseline="0"/>
            </a:lvl1pPr>
          </a:lstStyle>
          <a:p>
            <a:r>
              <a:rPr lang="zh-TW" altLang="en-US" smtClean="0"/>
              <a:t>按一下以編輯母片標題樣式</a:t>
            </a:r>
            <a:endParaRPr lang="zh-TW" dirty="0"/>
          </a:p>
        </p:txBody>
      </p:sp>
      <p:sp>
        <p:nvSpPr>
          <p:cNvPr id="3" name="文字版面配置區 2"/>
          <p:cNvSpPr>
            <a:spLocks noGrp="1"/>
          </p:cNvSpPr>
          <p:nvPr>
            <p:ph type="body" idx="1"/>
          </p:nvPr>
        </p:nvSpPr>
        <p:spPr>
          <a:xfrm>
            <a:off x="1199273" y="4259999"/>
            <a:ext cx="5449886" cy="1150203"/>
          </a:xfrm>
        </p:spPr>
        <p:txBody>
          <a:bodyPr anchor="t">
            <a:normAutofit/>
          </a:bodyPr>
          <a:lstStyle>
            <a:lvl1pPr marL="0" indent="0" latinLnBrk="0">
              <a:spcBef>
                <a:spcPts val="0"/>
              </a:spcBef>
              <a:buNone/>
              <a:defRPr lang="zh-TW" sz="2401">
                <a:solidFill>
                  <a:schemeClr val="tx1"/>
                </a:solidFill>
              </a:defRPr>
            </a:lvl1pPr>
            <a:lvl2pPr marL="342991" indent="0" latinLnBrk="0">
              <a:buNone/>
              <a:defRPr lang="zh-TW" sz="1350">
                <a:solidFill>
                  <a:schemeClr val="tx1">
                    <a:tint val="75000"/>
                  </a:schemeClr>
                </a:solidFill>
              </a:defRPr>
            </a:lvl2pPr>
            <a:lvl3pPr marL="685983" indent="0" latinLnBrk="0">
              <a:buNone/>
              <a:defRPr lang="zh-TW" sz="1200">
                <a:solidFill>
                  <a:schemeClr val="tx1">
                    <a:tint val="75000"/>
                  </a:schemeClr>
                </a:solidFill>
              </a:defRPr>
            </a:lvl3pPr>
            <a:lvl4pPr marL="1028974" indent="0" latinLnBrk="0">
              <a:buNone/>
              <a:defRPr lang="zh-TW" sz="1050">
                <a:solidFill>
                  <a:schemeClr val="tx1">
                    <a:tint val="75000"/>
                  </a:schemeClr>
                </a:solidFill>
              </a:defRPr>
            </a:lvl4pPr>
            <a:lvl5pPr marL="1371966" indent="0" latinLnBrk="0">
              <a:buNone/>
              <a:defRPr lang="zh-TW" sz="1050">
                <a:solidFill>
                  <a:schemeClr val="tx1">
                    <a:tint val="75000"/>
                  </a:schemeClr>
                </a:solidFill>
              </a:defRPr>
            </a:lvl5pPr>
            <a:lvl6pPr marL="1714957" indent="0" latinLnBrk="0">
              <a:buNone/>
              <a:defRPr lang="zh-TW" sz="1050">
                <a:solidFill>
                  <a:schemeClr val="tx1">
                    <a:tint val="75000"/>
                  </a:schemeClr>
                </a:solidFill>
              </a:defRPr>
            </a:lvl6pPr>
            <a:lvl7pPr marL="2057949" indent="0" latinLnBrk="0">
              <a:buNone/>
              <a:defRPr lang="zh-TW" sz="1050">
                <a:solidFill>
                  <a:schemeClr val="tx1">
                    <a:tint val="75000"/>
                  </a:schemeClr>
                </a:solidFill>
              </a:defRPr>
            </a:lvl7pPr>
            <a:lvl8pPr marL="2400940" indent="0" latinLnBrk="0">
              <a:buNone/>
              <a:defRPr lang="zh-TW" sz="1050">
                <a:solidFill>
                  <a:schemeClr val="tx1">
                    <a:tint val="75000"/>
                  </a:schemeClr>
                </a:solidFill>
              </a:defRPr>
            </a:lvl8pPr>
            <a:lvl9pPr marL="2743932" indent="0" latinLnBrk="0">
              <a:buNone/>
              <a:defRPr lang="zh-TW" sz="1050">
                <a:solidFill>
                  <a:schemeClr val="tx1">
                    <a:tint val="75000"/>
                  </a:schemeClr>
                </a:solidFill>
              </a:defRPr>
            </a:lvl9pPr>
          </a:lstStyle>
          <a:p>
            <a:pPr lvl="0"/>
            <a:r>
              <a:rPr lang="zh-TW" altLang="en-US" smtClean="0"/>
              <a:t>按一下以編輯母片文字樣式</a:t>
            </a:r>
          </a:p>
        </p:txBody>
      </p:sp>
    </p:spTree>
    <p:extLst>
      <p:ext uri="{BB962C8B-B14F-4D97-AF65-F5344CB8AC3E}">
        <p14:creationId xmlns="" xmlns:p14="http://schemas.microsoft.com/office/powerpoint/2010/main" val="323446754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lnSpc>
                <a:spcPct val="150000"/>
              </a:lnSpc>
              <a:defRPr/>
            </a:lvl1pPr>
          </a:lstStyle>
          <a:p>
            <a:r>
              <a:rPr lang="zh-TW" altLang="en-US" smtClean="0"/>
              <a:t>按一下以編輯母片標題樣式</a:t>
            </a:r>
            <a:endParaRPr lang="zh-TW" dirty="0"/>
          </a:p>
        </p:txBody>
      </p:sp>
      <p:sp>
        <p:nvSpPr>
          <p:cNvPr id="3" name="內容版面配置區 2"/>
          <p:cNvSpPr>
            <a:spLocks noGrp="1"/>
          </p:cNvSpPr>
          <p:nvPr>
            <p:ph sz="half" idx="1"/>
          </p:nvPr>
        </p:nvSpPr>
        <p:spPr>
          <a:xfrm>
            <a:off x="1195388" y="1600200"/>
            <a:ext cx="3611880" cy="4572000"/>
          </a:xfrm>
        </p:spPr>
        <p:txBody>
          <a:bodyPr/>
          <a:lstStyle>
            <a:lvl1pPr latinLnBrk="0">
              <a:lnSpc>
                <a:spcPct val="150000"/>
              </a:lnSpc>
              <a:defRPr lang="zh-TW" sz="2101"/>
            </a:lvl1pPr>
            <a:lvl2pPr latinLnBrk="0">
              <a:lnSpc>
                <a:spcPct val="150000"/>
              </a:lnSpc>
              <a:defRPr lang="zh-TW" sz="1800"/>
            </a:lvl2pPr>
            <a:lvl3pPr latinLnBrk="0">
              <a:lnSpc>
                <a:spcPct val="150000"/>
              </a:lnSpc>
              <a:defRPr lang="zh-TW" sz="1500"/>
            </a:lvl3pPr>
            <a:lvl4pPr latinLnBrk="0">
              <a:lnSpc>
                <a:spcPct val="150000"/>
              </a:lnSpc>
              <a:defRPr lang="zh-TW" sz="1350"/>
            </a:lvl4pPr>
            <a:lvl5pPr latinLnBrk="0">
              <a:lnSpc>
                <a:spcPct val="150000"/>
              </a:lnSpc>
              <a:defRPr lang="zh-TW" sz="1350"/>
            </a:lvl5pPr>
            <a:lvl6pPr latinLnBrk="0">
              <a:defRPr lang="zh-TW" sz="1350"/>
            </a:lvl6pPr>
            <a:lvl7pPr latinLnBrk="0">
              <a:defRPr lang="zh-TW" sz="1350"/>
            </a:lvl7pPr>
            <a:lvl8pPr latinLnBrk="0">
              <a:defRPr lang="zh-TW" sz="1350"/>
            </a:lvl8pPr>
            <a:lvl9pPr latinLnBrk="0">
              <a:defRPr lang="zh-TW" sz="135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4" name="內容版面配置區 3"/>
          <p:cNvSpPr>
            <a:spLocks noGrp="1"/>
          </p:cNvSpPr>
          <p:nvPr>
            <p:ph sz="half" idx="2"/>
          </p:nvPr>
        </p:nvSpPr>
        <p:spPr>
          <a:xfrm>
            <a:off x="4922520" y="1600200"/>
            <a:ext cx="3611880" cy="4572000"/>
          </a:xfrm>
        </p:spPr>
        <p:txBody>
          <a:bodyPr/>
          <a:lstStyle>
            <a:lvl1pPr latinLnBrk="0">
              <a:lnSpc>
                <a:spcPct val="150000"/>
              </a:lnSpc>
              <a:defRPr lang="zh-TW" sz="2101"/>
            </a:lvl1pPr>
            <a:lvl2pPr latinLnBrk="0">
              <a:lnSpc>
                <a:spcPct val="150000"/>
              </a:lnSpc>
              <a:defRPr lang="zh-TW" sz="1800"/>
            </a:lvl2pPr>
            <a:lvl3pPr latinLnBrk="0">
              <a:lnSpc>
                <a:spcPct val="150000"/>
              </a:lnSpc>
              <a:defRPr lang="zh-TW" sz="1500"/>
            </a:lvl3pPr>
            <a:lvl4pPr latinLnBrk="0">
              <a:lnSpc>
                <a:spcPct val="150000"/>
              </a:lnSpc>
              <a:defRPr lang="zh-TW" sz="1350"/>
            </a:lvl4pPr>
            <a:lvl5pPr latinLnBrk="0">
              <a:lnSpc>
                <a:spcPct val="150000"/>
              </a:lnSpc>
              <a:defRPr lang="zh-TW" sz="1350"/>
            </a:lvl5pPr>
            <a:lvl6pPr latinLnBrk="0">
              <a:defRPr lang="zh-TW" sz="1350" baseline="0"/>
            </a:lvl6pPr>
            <a:lvl7pPr latinLnBrk="0">
              <a:defRPr lang="zh-TW" sz="1350" baseline="0"/>
            </a:lvl7pPr>
            <a:lvl8pPr latinLnBrk="0">
              <a:defRPr lang="zh-TW" sz="1350" baseline="0"/>
            </a:lvl8pPr>
            <a:lvl9pPr latinLnBrk="0">
              <a:defRPr lang="zh-TW" sz="135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5" name="日期版面配置區 4"/>
          <p:cNvSpPr>
            <a:spLocks noGrp="1"/>
          </p:cNvSpPr>
          <p:nvPr>
            <p:ph type="dt" sz="half" idx="10"/>
          </p:nvPr>
        </p:nvSpPr>
        <p:spPr/>
        <p:txBody>
          <a:bodyPr/>
          <a:lstStyle>
            <a:lvl1pPr>
              <a:lnSpc>
                <a:spcPct val="150000"/>
              </a:lnSpc>
              <a:defRPr/>
            </a:lvl1pPr>
          </a:lstStyle>
          <a:p>
            <a:fld id="{C2C6F8EA-316C-41DE-B9A4-EDCC3A85ED9A}" type="datetimeFigureOut">
              <a:rPr lang="en-US" altLang="zh-TW" smtClean="0"/>
              <a:pPr/>
              <a:t>12/1/2016</a:t>
            </a:fld>
            <a:endParaRPr lang="zh-TW" altLang="en-US"/>
          </a:p>
        </p:txBody>
      </p:sp>
      <p:sp>
        <p:nvSpPr>
          <p:cNvPr id="6" name="頁尾版面配置區 5"/>
          <p:cNvSpPr>
            <a:spLocks noGrp="1"/>
          </p:cNvSpPr>
          <p:nvPr>
            <p:ph type="ftr" sz="quarter" idx="11"/>
          </p:nvPr>
        </p:nvSpPr>
        <p:spPr/>
        <p:txBody>
          <a:bodyPr/>
          <a:lstStyle>
            <a:lvl1pPr>
              <a:lnSpc>
                <a:spcPct val="150000"/>
              </a:lnSpc>
              <a:defRPr/>
            </a:lvl1pPr>
          </a:lstStyle>
          <a:p>
            <a:endParaRPr lang="zh-TW" altLang="en-US"/>
          </a:p>
        </p:txBody>
      </p:sp>
      <p:sp>
        <p:nvSpPr>
          <p:cNvPr id="7" name="投影片編號版面配置區 6"/>
          <p:cNvSpPr>
            <a:spLocks noGrp="1"/>
          </p:cNvSpPr>
          <p:nvPr>
            <p:ph type="sldNum" sz="quarter" idx="12"/>
          </p:nvPr>
        </p:nvSpPr>
        <p:spPr/>
        <p:txBody>
          <a:bodyPr/>
          <a:lstStyle>
            <a:lvl1pPr>
              <a:lnSpc>
                <a:spcPct val="150000"/>
              </a:lnSpc>
              <a:defRPr/>
            </a:lvl1pPr>
          </a:lstStyle>
          <a:p>
            <a:fld id="{7DC1BBB0-96F0-4077-A278-0F3FB5C104D3}" type="slidenum">
              <a:rPr lang="en-US" altLang="zh-TW" smtClean="0"/>
              <a:pPr/>
              <a:t>‹#›</a:t>
            </a:fld>
            <a:endParaRPr lang="en-US" altLang="zh-TW"/>
          </a:p>
        </p:txBody>
      </p:sp>
    </p:spTree>
    <p:extLst>
      <p:ext uri="{BB962C8B-B14F-4D97-AF65-F5344CB8AC3E}">
        <p14:creationId xmlns="" xmlns:p14="http://schemas.microsoft.com/office/powerpoint/2010/main" val="123911371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1195389" y="177803"/>
            <a:ext cx="7339012" cy="1239837"/>
          </a:xfrm>
        </p:spPr>
        <p:txBody>
          <a:bodyPr/>
          <a:lstStyle>
            <a:lvl1pPr latinLnBrk="0">
              <a:lnSpc>
                <a:spcPct val="150000"/>
              </a:lnSpc>
              <a:defRPr lang="zh-TW"/>
            </a:lvl1pPr>
          </a:lstStyle>
          <a:p>
            <a:r>
              <a:rPr lang="zh-TW" altLang="en-US" smtClean="0"/>
              <a:t>按一下以編輯母片標題樣式</a:t>
            </a:r>
            <a:endParaRPr lang="zh-TW"/>
          </a:p>
        </p:txBody>
      </p:sp>
      <p:sp>
        <p:nvSpPr>
          <p:cNvPr id="3" name="文字版面配置區 2"/>
          <p:cNvSpPr>
            <a:spLocks noGrp="1"/>
          </p:cNvSpPr>
          <p:nvPr>
            <p:ph type="body" idx="1"/>
          </p:nvPr>
        </p:nvSpPr>
        <p:spPr>
          <a:xfrm>
            <a:off x="1195390" y="1499616"/>
            <a:ext cx="3615107" cy="938784"/>
          </a:xfrm>
        </p:spPr>
        <p:txBody>
          <a:bodyPr anchor="b">
            <a:noAutofit/>
          </a:bodyPr>
          <a:lstStyle>
            <a:lvl1pPr marL="0" indent="0" latinLnBrk="0">
              <a:lnSpc>
                <a:spcPct val="150000"/>
              </a:lnSpc>
              <a:spcBef>
                <a:spcPts val="0"/>
              </a:spcBef>
              <a:buNone/>
              <a:defRPr lang="zh-TW" sz="1800" b="0" cap="all" baseline="0"/>
            </a:lvl1pPr>
            <a:lvl2pPr marL="342991" indent="0" latinLnBrk="0">
              <a:buNone/>
              <a:defRPr lang="zh-TW" sz="1500" b="1"/>
            </a:lvl2pPr>
            <a:lvl3pPr marL="685983" indent="0" latinLnBrk="0">
              <a:buNone/>
              <a:defRPr lang="zh-TW" sz="1350" b="1"/>
            </a:lvl3pPr>
            <a:lvl4pPr marL="1028974" indent="0" latinLnBrk="0">
              <a:buNone/>
              <a:defRPr lang="zh-TW" sz="1200" b="1"/>
            </a:lvl4pPr>
            <a:lvl5pPr marL="1371966" indent="0" latinLnBrk="0">
              <a:buNone/>
              <a:defRPr lang="zh-TW" sz="1200" b="1"/>
            </a:lvl5pPr>
            <a:lvl6pPr marL="1714957" indent="0" latinLnBrk="0">
              <a:buNone/>
              <a:defRPr lang="zh-TW" sz="1200" b="1"/>
            </a:lvl6pPr>
            <a:lvl7pPr marL="2057949" indent="0" latinLnBrk="0">
              <a:buNone/>
              <a:defRPr lang="zh-TW" sz="1200" b="1"/>
            </a:lvl7pPr>
            <a:lvl8pPr marL="2400940" indent="0" latinLnBrk="0">
              <a:buNone/>
              <a:defRPr lang="zh-TW" sz="1200" b="1"/>
            </a:lvl8pPr>
            <a:lvl9pPr marL="2743932" indent="0" latinLnBrk="0">
              <a:buNone/>
              <a:defRPr lang="zh-TW" sz="1200" b="1"/>
            </a:lvl9pPr>
          </a:lstStyle>
          <a:p>
            <a:pPr lvl="0"/>
            <a:r>
              <a:rPr lang="zh-TW" altLang="en-US" smtClean="0"/>
              <a:t>按一下以編輯母片文字樣式</a:t>
            </a:r>
          </a:p>
        </p:txBody>
      </p:sp>
      <p:sp>
        <p:nvSpPr>
          <p:cNvPr id="4" name="內容版面配置區 3"/>
          <p:cNvSpPr>
            <a:spLocks noGrp="1"/>
          </p:cNvSpPr>
          <p:nvPr>
            <p:ph sz="half" idx="2"/>
          </p:nvPr>
        </p:nvSpPr>
        <p:spPr>
          <a:xfrm>
            <a:off x="1195388" y="2514709"/>
            <a:ext cx="3611880" cy="3657493"/>
          </a:xfrm>
        </p:spPr>
        <p:txBody>
          <a:bodyPr>
            <a:normAutofit/>
          </a:bodyPr>
          <a:lstStyle>
            <a:lvl1pPr latinLnBrk="0">
              <a:lnSpc>
                <a:spcPct val="150000"/>
              </a:lnSpc>
              <a:defRPr lang="zh-TW" sz="1800"/>
            </a:lvl1pPr>
            <a:lvl2pPr latinLnBrk="0">
              <a:lnSpc>
                <a:spcPct val="150000"/>
              </a:lnSpc>
              <a:defRPr lang="zh-TW" sz="1500"/>
            </a:lvl2pPr>
            <a:lvl3pPr latinLnBrk="0">
              <a:lnSpc>
                <a:spcPct val="150000"/>
              </a:lnSpc>
              <a:defRPr lang="zh-TW" sz="1350"/>
            </a:lvl3pPr>
            <a:lvl4pPr latinLnBrk="0">
              <a:lnSpc>
                <a:spcPct val="150000"/>
              </a:lnSpc>
              <a:defRPr lang="zh-TW" sz="1200"/>
            </a:lvl4pPr>
            <a:lvl5pPr latinLnBrk="0">
              <a:lnSpc>
                <a:spcPct val="150000"/>
              </a:lnSpc>
              <a:defRPr lang="zh-TW" sz="1200"/>
            </a:lvl5pPr>
            <a:lvl6pPr latinLnBrk="0">
              <a:defRPr lang="zh-TW" sz="1200"/>
            </a:lvl6pPr>
            <a:lvl7pPr latinLnBrk="0">
              <a:defRPr lang="zh-TW" sz="1200"/>
            </a:lvl7pPr>
            <a:lvl8pPr latinLnBrk="0">
              <a:defRPr lang="zh-TW" sz="1200" baseline="0"/>
            </a:lvl8pPr>
            <a:lvl9pPr latinLnBrk="0">
              <a:defRPr lang="zh-TW" sz="120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dirty="0"/>
          </a:p>
        </p:txBody>
      </p:sp>
      <p:sp>
        <p:nvSpPr>
          <p:cNvPr id="5" name="文字版面配置區 4"/>
          <p:cNvSpPr>
            <a:spLocks noGrp="1"/>
          </p:cNvSpPr>
          <p:nvPr>
            <p:ph type="body" sz="quarter" idx="3"/>
          </p:nvPr>
        </p:nvSpPr>
        <p:spPr>
          <a:xfrm>
            <a:off x="4919294" y="1499616"/>
            <a:ext cx="3615107" cy="938784"/>
          </a:xfrm>
        </p:spPr>
        <p:txBody>
          <a:bodyPr anchor="b">
            <a:noAutofit/>
          </a:bodyPr>
          <a:lstStyle>
            <a:lvl1pPr marL="0" indent="0" latinLnBrk="0">
              <a:lnSpc>
                <a:spcPct val="150000"/>
              </a:lnSpc>
              <a:spcBef>
                <a:spcPts val="0"/>
              </a:spcBef>
              <a:buNone/>
              <a:defRPr lang="zh-TW" sz="1800" b="0" cap="all" baseline="0"/>
            </a:lvl1pPr>
            <a:lvl2pPr marL="342991" indent="0" latinLnBrk="0">
              <a:buNone/>
              <a:defRPr lang="zh-TW" sz="1500" b="1"/>
            </a:lvl2pPr>
            <a:lvl3pPr marL="685983" indent="0" latinLnBrk="0">
              <a:buNone/>
              <a:defRPr lang="zh-TW" sz="1350" b="1"/>
            </a:lvl3pPr>
            <a:lvl4pPr marL="1028974" indent="0" latinLnBrk="0">
              <a:buNone/>
              <a:defRPr lang="zh-TW" sz="1200" b="1"/>
            </a:lvl4pPr>
            <a:lvl5pPr marL="1371966" indent="0" latinLnBrk="0">
              <a:buNone/>
              <a:defRPr lang="zh-TW" sz="1200" b="1"/>
            </a:lvl5pPr>
            <a:lvl6pPr marL="1714957" indent="0" latinLnBrk="0">
              <a:buNone/>
              <a:defRPr lang="zh-TW" sz="1200" b="1"/>
            </a:lvl6pPr>
            <a:lvl7pPr marL="2057949" indent="0" latinLnBrk="0">
              <a:buNone/>
              <a:defRPr lang="zh-TW" sz="1200" b="1"/>
            </a:lvl7pPr>
            <a:lvl8pPr marL="2400940" indent="0" latinLnBrk="0">
              <a:buNone/>
              <a:defRPr lang="zh-TW" sz="1200" b="1"/>
            </a:lvl8pPr>
            <a:lvl9pPr marL="2743932" indent="0" latinLnBrk="0">
              <a:buNone/>
              <a:defRPr lang="zh-TW" sz="1200" b="1"/>
            </a:lvl9pPr>
          </a:lstStyle>
          <a:p>
            <a:pPr lvl="0"/>
            <a:r>
              <a:rPr lang="zh-TW" altLang="en-US" smtClean="0"/>
              <a:t>按一下以編輯母片文字樣式</a:t>
            </a:r>
          </a:p>
        </p:txBody>
      </p:sp>
      <p:sp>
        <p:nvSpPr>
          <p:cNvPr id="6" name="內容版面配置區 5"/>
          <p:cNvSpPr>
            <a:spLocks noGrp="1"/>
          </p:cNvSpPr>
          <p:nvPr>
            <p:ph sz="quarter" idx="4"/>
          </p:nvPr>
        </p:nvSpPr>
        <p:spPr>
          <a:xfrm>
            <a:off x="4919294" y="2514600"/>
            <a:ext cx="3615107" cy="3655568"/>
          </a:xfrm>
        </p:spPr>
        <p:txBody>
          <a:bodyPr>
            <a:normAutofit/>
          </a:bodyPr>
          <a:lstStyle>
            <a:lvl1pPr latinLnBrk="0">
              <a:lnSpc>
                <a:spcPct val="150000"/>
              </a:lnSpc>
              <a:defRPr lang="zh-TW" sz="1800"/>
            </a:lvl1pPr>
            <a:lvl2pPr latinLnBrk="0">
              <a:lnSpc>
                <a:spcPct val="150000"/>
              </a:lnSpc>
              <a:defRPr lang="zh-TW" sz="1500"/>
            </a:lvl2pPr>
            <a:lvl3pPr latinLnBrk="0">
              <a:lnSpc>
                <a:spcPct val="150000"/>
              </a:lnSpc>
              <a:defRPr lang="zh-TW" sz="1350"/>
            </a:lvl3pPr>
            <a:lvl4pPr latinLnBrk="0">
              <a:lnSpc>
                <a:spcPct val="150000"/>
              </a:lnSpc>
              <a:defRPr lang="zh-TW" sz="1200"/>
            </a:lvl4pPr>
            <a:lvl5pPr latinLnBrk="0">
              <a:lnSpc>
                <a:spcPct val="150000"/>
              </a:lnSpc>
              <a:defRPr lang="zh-TW" sz="1200"/>
            </a:lvl5pPr>
            <a:lvl6pPr latinLnBrk="0">
              <a:defRPr lang="zh-TW" sz="1200"/>
            </a:lvl6pPr>
            <a:lvl7pPr latinLnBrk="0">
              <a:defRPr lang="zh-TW" sz="1200"/>
            </a:lvl7pPr>
            <a:lvl8pPr latinLnBrk="0">
              <a:defRPr lang="zh-TW" sz="1200"/>
            </a:lvl8pPr>
            <a:lvl9pPr latinLnBrk="0">
              <a:defRPr lang="zh-TW" sz="12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7" name="日期版面配置區 6"/>
          <p:cNvSpPr>
            <a:spLocks noGrp="1"/>
          </p:cNvSpPr>
          <p:nvPr>
            <p:ph type="dt" sz="half" idx="10"/>
          </p:nvPr>
        </p:nvSpPr>
        <p:spPr/>
        <p:txBody>
          <a:bodyPr/>
          <a:lstStyle>
            <a:lvl1pPr>
              <a:lnSpc>
                <a:spcPct val="150000"/>
              </a:lnSpc>
              <a:defRPr/>
            </a:lvl1pPr>
          </a:lstStyle>
          <a:p>
            <a:fld id="{C2C6F8EA-316C-41DE-B9A4-EDCC3A85ED9A}" type="datetimeFigureOut">
              <a:rPr lang="en-US" altLang="zh-TW" smtClean="0"/>
              <a:pPr/>
              <a:t>12/1/2016</a:t>
            </a:fld>
            <a:endParaRPr lang="zh-TW" altLang="en-US"/>
          </a:p>
        </p:txBody>
      </p:sp>
      <p:sp>
        <p:nvSpPr>
          <p:cNvPr id="8" name="頁尾版面配置區 7"/>
          <p:cNvSpPr>
            <a:spLocks noGrp="1"/>
          </p:cNvSpPr>
          <p:nvPr>
            <p:ph type="ftr" sz="quarter" idx="11"/>
          </p:nvPr>
        </p:nvSpPr>
        <p:spPr/>
        <p:txBody>
          <a:bodyPr/>
          <a:lstStyle>
            <a:lvl1pPr>
              <a:lnSpc>
                <a:spcPct val="150000"/>
              </a:lnSpc>
              <a:defRPr/>
            </a:lvl1pPr>
          </a:lstStyle>
          <a:p>
            <a:endParaRPr lang="zh-TW" altLang="en-US"/>
          </a:p>
        </p:txBody>
      </p:sp>
      <p:sp>
        <p:nvSpPr>
          <p:cNvPr id="9" name="投影片編號版面配置區 8"/>
          <p:cNvSpPr>
            <a:spLocks noGrp="1"/>
          </p:cNvSpPr>
          <p:nvPr>
            <p:ph type="sldNum" sz="quarter" idx="12"/>
          </p:nvPr>
        </p:nvSpPr>
        <p:spPr/>
        <p:txBody>
          <a:bodyPr/>
          <a:lstStyle>
            <a:lvl1pPr>
              <a:lnSpc>
                <a:spcPct val="150000"/>
              </a:lnSpc>
              <a:defRPr/>
            </a:lvl1pPr>
          </a:lstStyle>
          <a:p>
            <a:fld id="{7DC1BBB0-96F0-4077-A278-0F3FB5C104D3}" type="slidenum">
              <a:rPr lang="en-US" altLang="zh-TW" smtClean="0"/>
              <a:pPr/>
              <a:t>‹#›</a:t>
            </a:fld>
            <a:endParaRPr lang="en-US" altLang="zh-TW"/>
          </a:p>
        </p:txBody>
      </p:sp>
    </p:spTree>
    <p:extLst>
      <p:ext uri="{BB962C8B-B14F-4D97-AF65-F5344CB8AC3E}">
        <p14:creationId xmlns="" xmlns:p14="http://schemas.microsoft.com/office/powerpoint/2010/main" val="213835803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dirty="0"/>
          </a:p>
        </p:txBody>
      </p:sp>
      <p:sp>
        <p:nvSpPr>
          <p:cNvPr id="3" name="日期版面配置區 2"/>
          <p:cNvSpPr>
            <a:spLocks noGrp="1"/>
          </p:cNvSpPr>
          <p:nvPr>
            <p:ph type="dt" sz="half" idx="10"/>
          </p:nvPr>
        </p:nvSpPr>
        <p:spPr/>
        <p:txBody>
          <a:bodyPr/>
          <a:lstStyle/>
          <a:p>
            <a:fld id="{C2C6F8EA-316C-41DE-B9A4-EDCC3A85ED9A}" type="datetimeFigureOut">
              <a:rPr/>
              <a:pPr/>
              <a:t>2016/11/11</a:t>
            </a:fld>
            <a:endParaRPr lang="zh-TW"/>
          </a:p>
        </p:txBody>
      </p:sp>
      <p:sp>
        <p:nvSpPr>
          <p:cNvPr id="4" name="頁尾版面配置區 3"/>
          <p:cNvSpPr>
            <a:spLocks noGrp="1"/>
          </p:cNvSpPr>
          <p:nvPr>
            <p:ph type="ftr" sz="quarter" idx="11"/>
          </p:nvPr>
        </p:nvSpPr>
        <p:spPr/>
        <p:txBody>
          <a:bodyPr/>
          <a:lstStyle/>
          <a:p>
            <a:endParaRPr lang="zh-TW"/>
          </a:p>
        </p:txBody>
      </p:sp>
      <p:sp>
        <p:nvSpPr>
          <p:cNvPr id="5" name="投影片編號版面配置區 4"/>
          <p:cNvSpPr>
            <a:spLocks noGrp="1"/>
          </p:cNvSpPr>
          <p:nvPr>
            <p:ph type="sldNum" sz="quarter" idx="12"/>
          </p:nvPr>
        </p:nvSpPr>
        <p:spPr/>
        <p:txBody>
          <a:bodyPr/>
          <a:lstStyle/>
          <a:p>
            <a:fld id="{7DC1BBB0-96F0-4077-A278-0F3FB5C104D3}" type="slidenum">
              <a:rPr/>
              <a:pPr/>
              <a:t>‹#›</a:t>
            </a:fld>
            <a:endParaRPr lang="zh-TW"/>
          </a:p>
        </p:txBody>
      </p:sp>
    </p:spTree>
    <p:extLst>
      <p:ext uri="{BB962C8B-B14F-4D97-AF65-F5344CB8AC3E}">
        <p14:creationId xmlns="" xmlns:p14="http://schemas.microsoft.com/office/powerpoint/2010/main" val="316357880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469802" y="0"/>
            <a:ext cx="228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6" name="矩形 5"/>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cxnSp>
        <p:nvCxnSpPr>
          <p:cNvPr id="7" name="直線接點 6"/>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229601" y="0"/>
            <a:ext cx="692146"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9" name="矩形 8"/>
          <p:cNvSpPr/>
          <p:nvPr/>
        </p:nvSpPr>
        <p:spPr>
          <a:xfrm>
            <a:off x="8921746"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2" name="日期版面配置區 1"/>
          <p:cNvSpPr>
            <a:spLocks noGrp="1"/>
          </p:cNvSpPr>
          <p:nvPr>
            <p:ph type="dt" sz="half" idx="10"/>
          </p:nvPr>
        </p:nvSpPr>
        <p:spPr/>
        <p:txBody>
          <a:bodyPr/>
          <a:lstStyle/>
          <a:p>
            <a:fld id="{C2C6F8EA-316C-41DE-B9A4-EDCC3A85ED9A}" type="datetimeFigureOut">
              <a:rPr/>
              <a:pPr/>
              <a:t>2016/11/11</a:t>
            </a:fld>
            <a:endParaRPr lang="zh-TW"/>
          </a:p>
        </p:txBody>
      </p:sp>
      <p:sp>
        <p:nvSpPr>
          <p:cNvPr id="3" name="頁尾版面配置區 2"/>
          <p:cNvSpPr>
            <a:spLocks noGrp="1"/>
          </p:cNvSpPr>
          <p:nvPr>
            <p:ph type="ftr" sz="quarter" idx="11"/>
          </p:nvPr>
        </p:nvSpPr>
        <p:spPr/>
        <p:txBody>
          <a:bodyPr/>
          <a:lstStyle/>
          <a:p>
            <a:endParaRPr lang="zh-TW"/>
          </a:p>
        </p:txBody>
      </p:sp>
      <p:sp>
        <p:nvSpPr>
          <p:cNvPr id="4" name="投影片編號版面配置區 3"/>
          <p:cNvSpPr>
            <a:spLocks noGrp="1"/>
          </p:cNvSpPr>
          <p:nvPr>
            <p:ph type="sldNum" sz="quarter" idx="12"/>
          </p:nvPr>
        </p:nvSpPr>
        <p:spPr/>
        <p:txBody>
          <a:bodyPr/>
          <a:lstStyle>
            <a:lvl1pPr latinLnBrk="0">
              <a:defRPr lang="zh-TW">
                <a:solidFill>
                  <a:schemeClr val="bg1"/>
                </a:solidFill>
              </a:defRPr>
            </a:lvl1pPr>
          </a:lstStyle>
          <a:p>
            <a:fld id="{7DC1BBB0-96F0-4077-A278-0F3FB5C104D3}" type="slidenum">
              <a:rPr/>
              <a:pPr/>
              <a:t>‹#›</a:t>
            </a:fld>
            <a:endParaRPr lang="zh-TW"/>
          </a:p>
        </p:txBody>
      </p:sp>
    </p:spTree>
    <p:extLst>
      <p:ext uri="{BB962C8B-B14F-4D97-AF65-F5344CB8AC3E}">
        <p14:creationId xmlns="" xmlns:p14="http://schemas.microsoft.com/office/powerpoint/2010/main" val="17838161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矩形 7"/>
          <p:cNvSpPr/>
          <p:nvPr/>
        </p:nvSpPr>
        <p:spPr>
          <a:xfrm>
            <a:off x="466467" y="0"/>
            <a:ext cx="3111598"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lnSpc>
                <a:spcPct val="150000"/>
              </a:lnSpc>
            </a:pPr>
            <a:endParaRPr lang="zh-TW" altLang="en-US" sz="1350"/>
          </a:p>
        </p:txBody>
      </p:sp>
      <p:sp>
        <p:nvSpPr>
          <p:cNvPr id="9" name="矩形 8"/>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lnSpc>
                <a:spcPct val="150000"/>
              </a:lnSpc>
            </a:pPr>
            <a:endParaRPr lang="zh-TW" altLang="en-US" sz="1350"/>
          </a:p>
        </p:txBody>
      </p:sp>
      <p:cxnSp>
        <p:nvCxnSpPr>
          <p:cNvPr id="10" name="直線接點 9"/>
          <p:cNvCxnSpPr/>
          <p:nvPr/>
        </p:nvCxnSpPr>
        <p:spPr bwMode="white">
          <a:xfrm>
            <a:off x="466465"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915400" y="0"/>
            <a:ext cx="228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lnSpc>
                <a:spcPct val="150000"/>
              </a:lnSpc>
            </a:pPr>
            <a:endParaRPr lang="zh-TW" altLang="en-US" sz="1350"/>
          </a:p>
        </p:txBody>
      </p:sp>
      <p:sp>
        <p:nvSpPr>
          <p:cNvPr id="2" name="標題 1"/>
          <p:cNvSpPr>
            <a:spLocks noGrp="1"/>
          </p:cNvSpPr>
          <p:nvPr>
            <p:ph type="title"/>
          </p:nvPr>
        </p:nvSpPr>
        <p:spPr bwMode="white">
          <a:xfrm>
            <a:off x="805890" y="381000"/>
            <a:ext cx="2470710" cy="1371600"/>
          </a:xfrm>
        </p:spPr>
        <p:txBody>
          <a:bodyPr anchor="b">
            <a:normAutofit/>
          </a:bodyPr>
          <a:lstStyle>
            <a:lvl1pPr algn="l" latinLnBrk="0">
              <a:lnSpc>
                <a:spcPct val="150000"/>
              </a:lnSpc>
              <a:defRPr lang="zh-TW" sz="2101" b="0" cap="all" baseline="0">
                <a:solidFill>
                  <a:schemeClr val="bg1"/>
                </a:solidFill>
              </a:defRPr>
            </a:lvl1pPr>
          </a:lstStyle>
          <a:p>
            <a:r>
              <a:rPr lang="zh-TW" altLang="en-US" smtClean="0"/>
              <a:t>按一下以編輯母片標題樣式</a:t>
            </a:r>
            <a:endParaRPr lang="zh-TW"/>
          </a:p>
        </p:txBody>
      </p:sp>
      <p:sp>
        <p:nvSpPr>
          <p:cNvPr id="3" name="內容版面配置區 2"/>
          <p:cNvSpPr>
            <a:spLocks noGrp="1"/>
          </p:cNvSpPr>
          <p:nvPr>
            <p:ph idx="1"/>
          </p:nvPr>
        </p:nvSpPr>
        <p:spPr>
          <a:xfrm>
            <a:off x="3886200" y="482600"/>
            <a:ext cx="4648200" cy="5689600"/>
          </a:xfrm>
        </p:spPr>
        <p:txBody>
          <a:bodyPr>
            <a:normAutofit/>
          </a:bodyPr>
          <a:lstStyle>
            <a:lvl1pPr latinLnBrk="0">
              <a:lnSpc>
                <a:spcPct val="150000"/>
              </a:lnSpc>
              <a:defRPr lang="zh-TW" sz="2101"/>
            </a:lvl1pPr>
            <a:lvl2pPr latinLnBrk="0">
              <a:lnSpc>
                <a:spcPct val="150000"/>
              </a:lnSpc>
              <a:defRPr lang="zh-TW" sz="1800"/>
            </a:lvl2pPr>
            <a:lvl3pPr latinLnBrk="0">
              <a:lnSpc>
                <a:spcPct val="150000"/>
              </a:lnSpc>
              <a:defRPr lang="zh-TW" sz="1500"/>
            </a:lvl3pPr>
            <a:lvl4pPr latinLnBrk="0">
              <a:lnSpc>
                <a:spcPct val="150000"/>
              </a:lnSpc>
              <a:defRPr lang="zh-TW" sz="1350"/>
            </a:lvl4pPr>
            <a:lvl5pPr latinLnBrk="0">
              <a:lnSpc>
                <a:spcPct val="150000"/>
              </a:lnSpc>
              <a:defRPr lang="zh-TW" sz="1350"/>
            </a:lvl5pPr>
            <a:lvl6pPr latinLnBrk="0">
              <a:defRPr lang="zh-TW" sz="1350"/>
            </a:lvl6pPr>
            <a:lvl7pPr latinLnBrk="0">
              <a:defRPr lang="zh-TW" sz="1350"/>
            </a:lvl7pPr>
            <a:lvl8pPr latinLnBrk="0">
              <a:defRPr lang="zh-TW" sz="1350" baseline="0"/>
            </a:lvl8pPr>
            <a:lvl9pPr latinLnBrk="0">
              <a:defRPr lang="zh-TW" sz="1350" baseline="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p>
        </p:txBody>
      </p:sp>
      <p:sp>
        <p:nvSpPr>
          <p:cNvPr id="4" name="文字版面配置區 3"/>
          <p:cNvSpPr>
            <a:spLocks noGrp="1"/>
          </p:cNvSpPr>
          <p:nvPr>
            <p:ph type="body" sz="half" idx="2"/>
          </p:nvPr>
        </p:nvSpPr>
        <p:spPr bwMode="white">
          <a:xfrm>
            <a:off x="805890" y="1828800"/>
            <a:ext cx="2470710" cy="4343400"/>
          </a:xfrm>
        </p:spPr>
        <p:txBody>
          <a:bodyPr>
            <a:normAutofit/>
          </a:bodyPr>
          <a:lstStyle>
            <a:lvl1pPr marL="0" indent="0" latinLnBrk="0">
              <a:lnSpc>
                <a:spcPct val="150000"/>
              </a:lnSpc>
              <a:buNone/>
              <a:defRPr lang="zh-TW" sz="1500">
                <a:solidFill>
                  <a:schemeClr val="bg1"/>
                </a:solidFill>
              </a:defRPr>
            </a:lvl1pPr>
            <a:lvl2pPr marL="342991" indent="0" latinLnBrk="0">
              <a:buNone/>
              <a:defRPr lang="zh-TW" sz="900"/>
            </a:lvl2pPr>
            <a:lvl3pPr marL="685983" indent="0" latinLnBrk="0">
              <a:buNone/>
              <a:defRPr lang="zh-TW" sz="750"/>
            </a:lvl3pPr>
            <a:lvl4pPr marL="1028974" indent="0" latinLnBrk="0">
              <a:buNone/>
              <a:defRPr lang="zh-TW" sz="675"/>
            </a:lvl4pPr>
            <a:lvl5pPr marL="1371966" indent="0" latinLnBrk="0">
              <a:buNone/>
              <a:defRPr lang="zh-TW" sz="675"/>
            </a:lvl5pPr>
            <a:lvl6pPr marL="1714957" indent="0" latinLnBrk="0">
              <a:buNone/>
              <a:defRPr lang="zh-TW" sz="675"/>
            </a:lvl6pPr>
            <a:lvl7pPr marL="2057949" indent="0" latinLnBrk="0">
              <a:buNone/>
              <a:defRPr lang="zh-TW" sz="675"/>
            </a:lvl7pPr>
            <a:lvl8pPr marL="2400940" indent="0" latinLnBrk="0">
              <a:buNone/>
              <a:defRPr lang="zh-TW" sz="675"/>
            </a:lvl8pPr>
            <a:lvl9pPr marL="2743932" indent="0" latinLnBrk="0">
              <a:buNone/>
              <a:defRPr lang="zh-TW" sz="675"/>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lnSpc>
                <a:spcPct val="150000"/>
              </a:lnSpc>
              <a:defRPr/>
            </a:lvl1pPr>
          </a:lstStyle>
          <a:p>
            <a:fld id="{C2C6F8EA-316C-41DE-B9A4-EDCC3A85ED9A}" type="datetimeFigureOut">
              <a:rPr lang="en-US" altLang="zh-TW" smtClean="0"/>
              <a:pPr/>
              <a:t>12/1/2016</a:t>
            </a:fld>
            <a:endParaRPr lang="zh-TW" altLang="en-US"/>
          </a:p>
        </p:txBody>
      </p:sp>
      <p:sp>
        <p:nvSpPr>
          <p:cNvPr id="6" name="頁尾版面配置區 5"/>
          <p:cNvSpPr>
            <a:spLocks noGrp="1"/>
          </p:cNvSpPr>
          <p:nvPr>
            <p:ph type="ftr" sz="quarter" idx="11"/>
          </p:nvPr>
        </p:nvSpPr>
        <p:spPr/>
        <p:txBody>
          <a:bodyPr/>
          <a:lstStyle>
            <a:lvl1pPr>
              <a:lnSpc>
                <a:spcPct val="150000"/>
              </a:lnSpc>
              <a:defRPr/>
            </a:lvl1pPr>
          </a:lstStyle>
          <a:p>
            <a:endParaRPr lang="zh-TW" altLang="en-US"/>
          </a:p>
        </p:txBody>
      </p:sp>
      <p:sp>
        <p:nvSpPr>
          <p:cNvPr id="7" name="投影片編號版面配置區 6"/>
          <p:cNvSpPr>
            <a:spLocks noGrp="1"/>
          </p:cNvSpPr>
          <p:nvPr>
            <p:ph type="sldNum" sz="quarter" idx="12"/>
          </p:nvPr>
        </p:nvSpPr>
        <p:spPr/>
        <p:txBody>
          <a:bodyPr/>
          <a:lstStyle>
            <a:lvl1pPr>
              <a:lnSpc>
                <a:spcPct val="150000"/>
              </a:lnSpc>
              <a:defRPr/>
            </a:lvl1pPr>
          </a:lstStyle>
          <a:p>
            <a:fld id="{7DC1BBB0-96F0-4077-A278-0F3FB5C104D3}" type="slidenum">
              <a:rPr lang="en-US" altLang="zh-TW" smtClean="0"/>
              <a:pPr/>
              <a:t>‹#›</a:t>
            </a:fld>
            <a:endParaRPr lang="en-US" altLang="zh-TW"/>
          </a:p>
        </p:txBody>
      </p:sp>
    </p:spTree>
    <p:extLst>
      <p:ext uri="{BB962C8B-B14F-4D97-AF65-F5344CB8AC3E}">
        <p14:creationId xmlns="" xmlns:p14="http://schemas.microsoft.com/office/powerpoint/2010/main" val="351804318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矩形 10"/>
          <p:cNvSpPr/>
          <p:nvPr/>
        </p:nvSpPr>
        <p:spPr>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8" name="矩形 7"/>
          <p:cNvSpPr/>
          <p:nvPr/>
        </p:nvSpPr>
        <p:spPr>
          <a:xfrm>
            <a:off x="8915400" y="0"/>
            <a:ext cx="228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9" name="矩形 8"/>
          <p:cNvSpPr/>
          <p:nvPr/>
        </p:nvSpPr>
        <p:spPr>
          <a:xfrm>
            <a:off x="3657600" y="0"/>
            <a:ext cx="5264146"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a:p>
        </p:txBody>
      </p:sp>
      <p:sp>
        <p:nvSpPr>
          <p:cNvPr id="2" name="標題 1"/>
          <p:cNvSpPr>
            <a:spLocks noGrp="1"/>
          </p:cNvSpPr>
          <p:nvPr>
            <p:ph type="title"/>
          </p:nvPr>
        </p:nvSpPr>
        <p:spPr>
          <a:xfrm>
            <a:off x="805890" y="381000"/>
            <a:ext cx="2470710" cy="1371600"/>
          </a:xfrm>
        </p:spPr>
        <p:txBody>
          <a:bodyPr anchor="b">
            <a:normAutofit/>
          </a:bodyPr>
          <a:lstStyle>
            <a:lvl1pPr algn="l" latinLnBrk="0">
              <a:defRPr lang="zh-TW" sz="2101" b="0" cap="all" baseline="0">
                <a:solidFill>
                  <a:schemeClr val="tx1">
                    <a:lumMod val="75000"/>
                  </a:schemeClr>
                </a:solidFill>
              </a:defRPr>
            </a:lvl1pPr>
          </a:lstStyle>
          <a:p>
            <a:r>
              <a:rPr lang="zh-TW" altLang="en-US" smtClean="0"/>
              <a:t>按一下以編輯母片標題樣式</a:t>
            </a:r>
            <a:endParaRPr lang="zh-TW"/>
          </a:p>
        </p:txBody>
      </p:sp>
      <p:sp>
        <p:nvSpPr>
          <p:cNvPr id="3" name="圖片版面配置區 2"/>
          <p:cNvSpPr>
            <a:spLocks noGrp="1"/>
          </p:cNvSpPr>
          <p:nvPr>
            <p:ph type="pic" idx="1"/>
          </p:nvPr>
        </p:nvSpPr>
        <p:spPr bwMode="auto">
          <a:xfrm>
            <a:off x="3886200" y="482600"/>
            <a:ext cx="4648200" cy="5689600"/>
          </a:xfrm>
          <a:ln w="19050">
            <a:solidFill>
              <a:schemeClr val="bg1"/>
            </a:solidFill>
          </a:ln>
        </p:spPr>
        <p:txBody>
          <a:bodyPr>
            <a:normAutofit/>
          </a:bodyPr>
          <a:lstStyle>
            <a:lvl1pPr marL="0" indent="0" latinLnBrk="0">
              <a:buNone/>
              <a:defRPr lang="zh-TW" sz="2101"/>
            </a:lvl1pPr>
            <a:lvl2pPr marL="342991" indent="0" latinLnBrk="0">
              <a:buNone/>
              <a:defRPr lang="zh-TW" sz="2101"/>
            </a:lvl2pPr>
            <a:lvl3pPr marL="685983" indent="0" latinLnBrk="0">
              <a:buNone/>
              <a:defRPr lang="zh-TW" sz="1800"/>
            </a:lvl3pPr>
            <a:lvl4pPr marL="1028974" indent="0" latinLnBrk="0">
              <a:buNone/>
              <a:defRPr lang="zh-TW" sz="1500"/>
            </a:lvl4pPr>
            <a:lvl5pPr marL="1371966" indent="0" latinLnBrk="0">
              <a:buNone/>
              <a:defRPr lang="zh-TW" sz="1500"/>
            </a:lvl5pPr>
            <a:lvl6pPr marL="1714957" indent="0" latinLnBrk="0">
              <a:buNone/>
              <a:defRPr lang="zh-TW" sz="1500"/>
            </a:lvl6pPr>
            <a:lvl7pPr marL="2057949" indent="0" latinLnBrk="0">
              <a:buNone/>
              <a:defRPr lang="zh-TW" sz="1500"/>
            </a:lvl7pPr>
            <a:lvl8pPr marL="2400940" indent="0" latinLnBrk="0">
              <a:buNone/>
              <a:defRPr lang="zh-TW" sz="1500"/>
            </a:lvl8pPr>
            <a:lvl9pPr marL="2743932" indent="0" latinLnBrk="0">
              <a:buNone/>
              <a:defRPr lang="zh-TW" sz="1500"/>
            </a:lvl9pPr>
          </a:lstStyle>
          <a:p>
            <a:r>
              <a:rPr lang="zh-TW" altLang="en-US" smtClean="0"/>
              <a:t>按一下圖示以新增圖片</a:t>
            </a:r>
            <a:endParaRPr lang="zh-TW"/>
          </a:p>
        </p:txBody>
      </p:sp>
      <p:sp>
        <p:nvSpPr>
          <p:cNvPr id="4" name="文字版面配置區 3"/>
          <p:cNvSpPr>
            <a:spLocks noGrp="1"/>
          </p:cNvSpPr>
          <p:nvPr>
            <p:ph type="body" sz="half" idx="2"/>
          </p:nvPr>
        </p:nvSpPr>
        <p:spPr>
          <a:xfrm>
            <a:off x="805890" y="1828800"/>
            <a:ext cx="2470710" cy="4343400"/>
          </a:xfrm>
        </p:spPr>
        <p:txBody>
          <a:bodyPr>
            <a:normAutofit/>
          </a:bodyPr>
          <a:lstStyle>
            <a:lvl1pPr marL="0" indent="0" latinLnBrk="0">
              <a:buNone/>
              <a:defRPr lang="zh-TW" sz="1500">
                <a:solidFill>
                  <a:schemeClr val="tx1"/>
                </a:solidFill>
              </a:defRPr>
            </a:lvl1pPr>
            <a:lvl2pPr marL="342991" indent="0" latinLnBrk="0">
              <a:buNone/>
              <a:defRPr lang="zh-TW" sz="900"/>
            </a:lvl2pPr>
            <a:lvl3pPr marL="685983" indent="0" latinLnBrk="0">
              <a:buNone/>
              <a:defRPr lang="zh-TW" sz="750"/>
            </a:lvl3pPr>
            <a:lvl4pPr marL="1028974" indent="0" latinLnBrk="0">
              <a:buNone/>
              <a:defRPr lang="zh-TW" sz="675"/>
            </a:lvl4pPr>
            <a:lvl5pPr marL="1371966" indent="0" latinLnBrk="0">
              <a:buNone/>
              <a:defRPr lang="zh-TW" sz="675"/>
            </a:lvl5pPr>
            <a:lvl6pPr marL="1714957" indent="0" latinLnBrk="0">
              <a:buNone/>
              <a:defRPr lang="zh-TW" sz="675"/>
            </a:lvl6pPr>
            <a:lvl7pPr marL="2057949" indent="0" latinLnBrk="0">
              <a:buNone/>
              <a:defRPr lang="zh-TW" sz="675"/>
            </a:lvl7pPr>
            <a:lvl8pPr marL="2400940" indent="0" latinLnBrk="0">
              <a:buNone/>
              <a:defRPr lang="zh-TW" sz="675"/>
            </a:lvl8pPr>
            <a:lvl9pPr marL="2743932" indent="0" latinLnBrk="0">
              <a:buNone/>
              <a:defRPr lang="zh-TW" sz="675"/>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C2C6F8EA-316C-41DE-B9A4-EDCC3A85ED9A}" type="datetimeFigureOut">
              <a:rPr/>
              <a:pPr/>
              <a:t>2016/11/11</a:t>
            </a:fld>
            <a:endParaRPr lang="zh-TW"/>
          </a:p>
        </p:txBody>
      </p:sp>
      <p:sp>
        <p:nvSpPr>
          <p:cNvPr id="6" name="頁尾版面配置區 5"/>
          <p:cNvSpPr>
            <a:spLocks noGrp="1"/>
          </p:cNvSpPr>
          <p:nvPr>
            <p:ph type="ftr" sz="quarter" idx="11"/>
          </p:nvPr>
        </p:nvSpPr>
        <p:spPr/>
        <p:txBody>
          <a:bodyPr/>
          <a:lstStyle/>
          <a:p>
            <a:endParaRPr lang="zh-TW"/>
          </a:p>
        </p:txBody>
      </p:sp>
      <p:sp>
        <p:nvSpPr>
          <p:cNvPr id="7" name="投影片編號版面配置區 6"/>
          <p:cNvSpPr>
            <a:spLocks noGrp="1"/>
          </p:cNvSpPr>
          <p:nvPr>
            <p:ph type="sldNum" sz="quarter" idx="12"/>
          </p:nvPr>
        </p:nvSpPr>
        <p:spPr/>
        <p:txBody>
          <a:bodyPr/>
          <a:lstStyle/>
          <a:p>
            <a:fld id="{7DC1BBB0-96F0-4077-A278-0F3FB5C104D3}" type="slidenum">
              <a:rPr/>
              <a:pPr/>
              <a:t>‹#›</a:t>
            </a:fld>
            <a:endParaRPr lang="zh-TW"/>
          </a:p>
        </p:txBody>
      </p:sp>
      <p:cxnSp>
        <p:nvCxnSpPr>
          <p:cNvPr id="10" name="直線接點 9"/>
          <p:cNvCxnSpPr/>
          <p:nvPr/>
        </p:nvCxnSpPr>
        <p:spPr bwMode="white">
          <a:xfrm>
            <a:off x="8912221"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97390026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8915400"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lvl="0" algn="ctr"/>
            <a:endParaRPr lang="zh-TW" altLang="en-US" sz="1350" noProof="0" dirty="0">
              <a:latin typeface="微軟正黑體" panose="020B0604030504040204" pitchFamily="34" charset="-120"/>
              <a:ea typeface="微軟正黑體" panose="020B0604030504040204" pitchFamily="34" charset="-120"/>
            </a:endParaRPr>
          </a:p>
        </p:txBody>
      </p:sp>
      <p:sp>
        <p:nvSpPr>
          <p:cNvPr id="8" name="矩形 7"/>
          <p:cNvSpPr/>
          <p:nvPr/>
        </p:nvSpPr>
        <p:spPr>
          <a:xfrm>
            <a:off x="462978"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noProof="0" dirty="0">
              <a:latin typeface="微軟正黑體" panose="020B0604030504040204" pitchFamily="34" charset="-120"/>
              <a:ea typeface="微軟正黑體" panose="020B0604030504040204" pitchFamily="34" charset="-120"/>
            </a:endParaRPr>
          </a:p>
        </p:txBody>
      </p:sp>
      <p:sp>
        <p:nvSpPr>
          <p:cNvPr id="9" name="矩形 8"/>
          <p:cNvSpPr/>
          <p:nvPr/>
        </p:nvSpPr>
        <p:spPr>
          <a:xfrm>
            <a:off x="0" y="0"/>
            <a:ext cx="4572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lang="zh-TW" altLang="en-US" sz="1350" noProof="0" dirty="0">
              <a:latin typeface="微軟正黑體" panose="020B0604030504040204" pitchFamily="34" charset="-120"/>
              <a:ea typeface="微軟正黑體" panose="020B0604030504040204" pitchFamily="34" charset="-120"/>
            </a:endParaRPr>
          </a:p>
        </p:txBody>
      </p:sp>
      <p:sp>
        <p:nvSpPr>
          <p:cNvPr id="13" name="矩形 12"/>
          <p:cNvSpPr/>
          <p:nvPr/>
        </p:nvSpPr>
        <p:spPr>
          <a:xfrm>
            <a:off x="462978" y="736219"/>
            <a:ext cx="4572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noProof="0" dirty="0">
              <a:latin typeface="微軟正黑體" panose="020B0604030504040204" pitchFamily="34" charset="-120"/>
              <a:ea typeface="微軟正黑體" panose="020B0604030504040204" pitchFamily="34" charset="-120"/>
            </a:endParaRPr>
          </a:p>
        </p:txBody>
      </p:sp>
      <p:cxnSp>
        <p:nvCxnSpPr>
          <p:cNvPr id="14" name="直線接點 13"/>
          <p:cNvCxnSpPr/>
          <p:nvPr/>
        </p:nvCxnSpPr>
        <p:spPr bwMode="white">
          <a:xfrm>
            <a:off x="462978" y="7362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white">
          <a:xfrm>
            <a:off x="462978" y="1345819"/>
            <a:ext cx="4572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567220" y="898103"/>
            <a:ext cx="25208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68598" tIns="34299" rIns="68598" bIns="34299" numCol="1" anchor="t" anchorCtr="0" compatLnSpc="1">
            <a:prstTxWarp prst="textNoShape">
              <a:avLst/>
            </a:prstTxWarp>
          </a:bodyPr>
          <a:lstStyle/>
          <a:p>
            <a:endParaRPr lang="zh-TW" altLang="en-US" sz="1350" noProof="0" dirty="0">
              <a:latin typeface="微軟正黑體" panose="020B0604030504040204" pitchFamily="34" charset="-120"/>
              <a:ea typeface="微軟正黑體" panose="020B0604030504040204" pitchFamily="34" charset="-120"/>
            </a:endParaRPr>
          </a:p>
        </p:txBody>
      </p:sp>
      <p:cxnSp>
        <p:nvCxnSpPr>
          <p:cNvPr id="16" name="直線接點 15"/>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版面配置區 1"/>
          <p:cNvSpPr>
            <a:spLocks noGrp="1"/>
          </p:cNvSpPr>
          <p:nvPr>
            <p:ph type="title"/>
          </p:nvPr>
        </p:nvSpPr>
        <p:spPr>
          <a:xfrm>
            <a:off x="1195389" y="177803"/>
            <a:ext cx="7339012" cy="1239837"/>
          </a:xfrm>
          <a:prstGeom prst="rect">
            <a:avLst/>
          </a:prstGeom>
        </p:spPr>
        <p:txBody>
          <a:bodyPr vert="horz" lIns="91440" tIns="45720" rIns="91440" bIns="45720" rtlCol="0" anchor="b">
            <a:normAutofit/>
          </a:bodyPr>
          <a:lstStyle/>
          <a:p>
            <a:r>
              <a:rPr lang="zh-TW" altLang="en-US" noProof="0" dirty="0"/>
              <a:t>按一下以編輯母片標題樣式</a:t>
            </a:r>
          </a:p>
        </p:txBody>
      </p:sp>
      <p:sp>
        <p:nvSpPr>
          <p:cNvPr id="3" name="文字版面配置區 2"/>
          <p:cNvSpPr>
            <a:spLocks noGrp="1"/>
          </p:cNvSpPr>
          <p:nvPr>
            <p:ph type="body" idx="1"/>
          </p:nvPr>
        </p:nvSpPr>
        <p:spPr>
          <a:xfrm>
            <a:off x="1195389" y="1600200"/>
            <a:ext cx="7339012" cy="4572000"/>
          </a:xfrm>
          <a:prstGeom prst="rect">
            <a:avLst/>
          </a:prstGeom>
        </p:spPr>
        <p:txBody>
          <a:bodyPr vert="horz" lIns="91440" tIns="45720" rIns="91440" bIns="45720" rtlCol="0">
            <a:normAutofit/>
          </a:bodyPr>
          <a:lstStyle/>
          <a:p>
            <a:pPr lvl="0"/>
            <a:r>
              <a:rPr lang="zh-TW" altLang="en-US" noProof="0" dirty="0"/>
              <a:t>按一下以編輯母片文字樣式</a:t>
            </a:r>
          </a:p>
          <a:p>
            <a:pPr lvl="1"/>
            <a:r>
              <a:rPr lang="zh-TW" altLang="en-US" noProof="0" dirty="0"/>
              <a:t>第二層</a:t>
            </a:r>
          </a:p>
          <a:p>
            <a:pPr lvl="2"/>
            <a:r>
              <a:rPr lang="zh-TW" altLang="en-US" noProof="0" dirty="0"/>
              <a:t>第三層</a:t>
            </a:r>
          </a:p>
          <a:p>
            <a:pPr lvl="3"/>
            <a:r>
              <a:rPr lang="zh-TW" altLang="en-US" noProof="0" dirty="0"/>
              <a:t>第四層</a:t>
            </a:r>
          </a:p>
          <a:p>
            <a:pPr lvl="4"/>
            <a:r>
              <a:rPr lang="zh-TW" altLang="en-US" noProof="0" dirty="0"/>
              <a:t>第五層</a:t>
            </a:r>
          </a:p>
        </p:txBody>
      </p:sp>
      <p:sp>
        <p:nvSpPr>
          <p:cNvPr id="4" name="日期版面配置區 3"/>
          <p:cNvSpPr>
            <a:spLocks noGrp="1"/>
          </p:cNvSpPr>
          <p:nvPr>
            <p:ph type="dt" sz="half" idx="2"/>
          </p:nvPr>
        </p:nvSpPr>
        <p:spPr>
          <a:xfrm>
            <a:off x="3886200" y="6356354"/>
            <a:ext cx="914400" cy="365125"/>
          </a:xfrm>
          <a:prstGeom prst="rect">
            <a:avLst/>
          </a:prstGeom>
        </p:spPr>
        <p:txBody>
          <a:bodyPr vert="horz" lIns="91440" tIns="45720" rIns="91440" bIns="45720" rtlCol="0" anchor="ctr"/>
          <a:lstStyle>
            <a:lvl1pPr algn="l" latinLnBrk="0">
              <a:defRPr lang="zh-TW" sz="900" cap="all" baseline="0">
                <a:solidFill>
                  <a:schemeClr val="tx1">
                    <a:lumMod val="60000"/>
                    <a:lumOff val="40000"/>
                  </a:schemeClr>
                </a:solidFill>
                <a:latin typeface="微軟正黑體" panose="020B0604030504040204" pitchFamily="34" charset="-120"/>
                <a:ea typeface="微軟正黑體" panose="020B0604030504040204" pitchFamily="34" charset="-120"/>
              </a:defRPr>
            </a:lvl1pPr>
          </a:lstStyle>
          <a:p>
            <a:fld id="{C2C6F8EA-316C-41DE-B9A4-EDCC3A85ED9A}" type="datetimeFigureOut">
              <a:rPr lang="en-US" altLang="zh-TW" noProof="0" smtClean="0"/>
              <a:pPr/>
              <a:t>12/1/2016</a:t>
            </a:fld>
            <a:endParaRPr lang="zh-TW" altLang="en-US" noProof="0" dirty="0"/>
          </a:p>
        </p:txBody>
      </p:sp>
      <p:sp>
        <p:nvSpPr>
          <p:cNvPr id="5" name="頁尾版面配置區 4"/>
          <p:cNvSpPr>
            <a:spLocks noGrp="1"/>
          </p:cNvSpPr>
          <p:nvPr>
            <p:ph type="ftr" sz="quarter" idx="3"/>
          </p:nvPr>
        </p:nvSpPr>
        <p:spPr>
          <a:xfrm>
            <a:off x="4948240" y="6356354"/>
            <a:ext cx="2981325" cy="365125"/>
          </a:xfrm>
          <a:prstGeom prst="rect">
            <a:avLst/>
          </a:prstGeom>
        </p:spPr>
        <p:txBody>
          <a:bodyPr vert="horz" lIns="91440" tIns="45720" rIns="91440" bIns="45720" rtlCol="0" anchor="ctr"/>
          <a:lstStyle>
            <a:lvl1pPr algn="ctr" latinLnBrk="0">
              <a:defRPr lang="zh-TW" sz="900" cap="all" baseline="0">
                <a:solidFill>
                  <a:schemeClr val="tx1">
                    <a:lumMod val="60000"/>
                    <a:lumOff val="40000"/>
                  </a:schemeClr>
                </a:solidFill>
                <a:latin typeface="微軟正黑體" panose="020B0604030504040204" pitchFamily="34" charset="-120"/>
                <a:ea typeface="微軟正黑體" panose="020B0604030504040204" pitchFamily="34" charset="-120"/>
              </a:defRPr>
            </a:lvl1pPr>
          </a:lstStyle>
          <a:p>
            <a:endParaRPr lang="zh-TW" altLang="en-US" noProof="0" dirty="0"/>
          </a:p>
        </p:txBody>
      </p:sp>
      <p:sp>
        <p:nvSpPr>
          <p:cNvPr id="6" name="投影片編號版面配置區 5"/>
          <p:cNvSpPr>
            <a:spLocks noGrp="1"/>
          </p:cNvSpPr>
          <p:nvPr>
            <p:ph type="sldNum" sz="quarter" idx="4"/>
          </p:nvPr>
        </p:nvSpPr>
        <p:spPr>
          <a:xfrm>
            <a:off x="8077201" y="6356354"/>
            <a:ext cx="457200" cy="365125"/>
          </a:xfrm>
          <a:prstGeom prst="rect">
            <a:avLst/>
          </a:prstGeom>
        </p:spPr>
        <p:txBody>
          <a:bodyPr vert="horz" lIns="91440" tIns="45720" rIns="91440" bIns="45720" rtlCol="0" anchor="ctr"/>
          <a:lstStyle>
            <a:lvl1pPr algn="r" latinLnBrk="0">
              <a:defRPr lang="zh-TW" sz="900" cap="all" baseline="0">
                <a:solidFill>
                  <a:schemeClr val="tx1">
                    <a:lumMod val="60000"/>
                    <a:lumOff val="40000"/>
                  </a:schemeClr>
                </a:solidFill>
                <a:latin typeface="微軟正黑體" panose="020B0604030504040204" pitchFamily="34" charset="-120"/>
                <a:ea typeface="微軟正黑體" panose="020B0604030504040204" pitchFamily="34" charset="-120"/>
              </a:defRPr>
            </a:lvl1pPr>
          </a:lstStyle>
          <a:p>
            <a:fld id="{7DC1BBB0-96F0-4077-A278-0F3FB5C104D3}" type="slidenum">
              <a:rPr lang="en-US" altLang="zh-TW" noProof="0" smtClean="0"/>
              <a:pPr/>
              <a:t>‹#›</a:t>
            </a:fld>
            <a:endParaRPr lang="zh-TW" altLang="en-US" noProof="0" dirty="0"/>
          </a:p>
        </p:txBody>
      </p:sp>
    </p:spTree>
    <p:extLst>
      <p:ext uri="{BB962C8B-B14F-4D97-AF65-F5344CB8AC3E}">
        <p14:creationId xmlns=""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txStyles>
    <p:titleStyle>
      <a:lvl1pPr algn="l" defTabSz="685983" rtl="0" eaLnBrk="1" latinLnBrk="0" hangingPunct="1">
        <a:lnSpc>
          <a:spcPct val="90000"/>
        </a:lnSpc>
        <a:spcBef>
          <a:spcPct val="0"/>
        </a:spcBef>
        <a:buNone/>
        <a:defRPr lang="zh-TW" sz="2701" kern="1200">
          <a:solidFill>
            <a:schemeClr val="tx1">
              <a:lumMod val="75000"/>
            </a:schemeClr>
          </a:solidFill>
          <a:latin typeface="微軟正黑體" panose="020B0604030504040204" pitchFamily="34" charset="-120"/>
          <a:ea typeface="微軟正黑體" panose="020B0604030504040204" pitchFamily="34" charset="-120"/>
          <a:cs typeface="+mj-cs"/>
        </a:defRPr>
      </a:lvl1pPr>
    </p:titleStyle>
    <p:bodyStyle>
      <a:lvl1pPr marL="0" indent="0" algn="l" defTabSz="685983" rtl="0" eaLnBrk="1" latinLnBrk="0" hangingPunct="1">
        <a:lnSpc>
          <a:spcPct val="90000"/>
        </a:lnSpc>
        <a:spcBef>
          <a:spcPts val="1050"/>
        </a:spcBef>
        <a:buFont typeface="Euphemia" pitchFamily="34" charset="0"/>
        <a:buNone/>
        <a:defRPr lang="zh-TW" sz="2101" kern="1200">
          <a:solidFill>
            <a:schemeClr val="tx1"/>
          </a:solidFill>
          <a:latin typeface="微軟正黑體" panose="020B0604030504040204" pitchFamily="34" charset="-120"/>
          <a:ea typeface="微軟正黑體" panose="020B0604030504040204" pitchFamily="34" charset="-120"/>
          <a:cs typeface="+mn-cs"/>
        </a:defRPr>
      </a:lvl1pPr>
      <a:lvl2pPr marL="274393" indent="0" algn="l" defTabSz="685983" rtl="0" eaLnBrk="1" latinLnBrk="0" hangingPunct="1">
        <a:lnSpc>
          <a:spcPct val="90000"/>
        </a:lnSpc>
        <a:spcBef>
          <a:spcPts val="450"/>
        </a:spcBef>
        <a:buFont typeface="Euphemia" pitchFamily="34" charset="0"/>
        <a:buNone/>
        <a:defRPr lang="zh-TW" sz="1800" kern="1200">
          <a:solidFill>
            <a:schemeClr val="tx1"/>
          </a:solidFill>
          <a:latin typeface="微軟正黑體" panose="020B0604030504040204" pitchFamily="34" charset="-120"/>
          <a:ea typeface="微軟正黑體" panose="020B0604030504040204" pitchFamily="34" charset="-120"/>
          <a:cs typeface="+mn-cs"/>
        </a:defRPr>
      </a:lvl2pPr>
      <a:lvl3pPr marL="548786" indent="0" algn="l" defTabSz="685983" rtl="0" eaLnBrk="1" latinLnBrk="0" hangingPunct="1">
        <a:lnSpc>
          <a:spcPct val="90000"/>
        </a:lnSpc>
        <a:spcBef>
          <a:spcPts val="450"/>
        </a:spcBef>
        <a:buFont typeface="Euphemia" pitchFamily="34" charset="0"/>
        <a:buNone/>
        <a:defRPr lang="zh-TW" sz="1500" kern="1200">
          <a:solidFill>
            <a:schemeClr val="tx1"/>
          </a:solidFill>
          <a:latin typeface="微軟正黑體" panose="020B0604030504040204" pitchFamily="34" charset="-120"/>
          <a:ea typeface="微軟正黑體" panose="020B0604030504040204" pitchFamily="34" charset="-120"/>
          <a:cs typeface="+mn-cs"/>
        </a:defRPr>
      </a:lvl3pPr>
      <a:lvl4pPr marL="823179" indent="0" algn="l" defTabSz="685983" rtl="0" eaLnBrk="1" latinLnBrk="0" hangingPunct="1">
        <a:lnSpc>
          <a:spcPct val="90000"/>
        </a:lnSpc>
        <a:spcBef>
          <a:spcPts val="450"/>
        </a:spcBef>
        <a:buFont typeface="Arial" pitchFamily="34" charset="0"/>
        <a:buNone/>
        <a:defRPr lang="zh-TW" sz="1350" kern="1200">
          <a:solidFill>
            <a:schemeClr val="tx1"/>
          </a:solidFill>
          <a:latin typeface="微軟正黑體" panose="020B0604030504040204" pitchFamily="34" charset="-120"/>
          <a:ea typeface="微軟正黑體" panose="020B0604030504040204" pitchFamily="34" charset="-120"/>
          <a:cs typeface="+mn-cs"/>
        </a:defRPr>
      </a:lvl4pPr>
      <a:lvl5pPr marL="1097573" indent="0" algn="l" defTabSz="685983" rtl="0" eaLnBrk="1" latinLnBrk="0" hangingPunct="1">
        <a:lnSpc>
          <a:spcPct val="90000"/>
        </a:lnSpc>
        <a:spcBef>
          <a:spcPts val="450"/>
        </a:spcBef>
        <a:buFont typeface="Euphemia" pitchFamily="34" charset="0"/>
        <a:buNone/>
        <a:defRPr lang="zh-TW" sz="1350" kern="1200">
          <a:solidFill>
            <a:schemeClr val="tx1"/>
          </a:solidFill>
          <a:latin typeface="微軟正黑體" panose="020B0604030504040204" pitchFamily="34" charset="-120"/>
          <a:ea typeface="微軟正黑體" panose="020B0604030504040204" pitchFamily="34" charset="-120"/>
          <a:cs typeface="+mn-cs"/>
        </a:defRPr>
      </a:lvl5pPr>
      <a:lvl6pPr marL="1557181" indent="-185215" algn="l" defTabSz="685983" rtl="0" eaLnBrk="1" latinLnBrk="0" hangingPunct="1">
        <a:lnSpc>
          <a:spcPct val="90000"/>
        </a:lnSpc>
        <a:spcBef>
          <a:spcPts val="450"/>
        </a:spcBef>
        <a:buFont typeface="Euphemia" pitchFamily="34" charset="0"/>
        <a:buChar char="–"/>
        <a:defRPr lang="zh-TW" sz="1350" kern="1200">
          <a:solidFill>
            <a:schemeClr val="tx1"/>
          </a:solidFill>
          <a:latin typeface="+mn-lt"/>
          <a:ea typeface="+mn-ea"/>
          <a:cs typeface="+mn-cs"/>
        </a:defRPr>
      </a:lvl6pPr>
      <a:lvl7pPr marL="1831574" indent="-185215" algn="l" defTabSz="685983" rtl="0" eaLnBrk="1" latinLnBrk="0" hangingPunct="1">
        <a:lnSpc>
          <a:spcPct val="90000"/>
        </a:lnSpc>
        <a:spcBef>
          <a:spcPts val="450"/>
        </a:spcBef>
        <a:buFont typeface="Euphemia" pitchFamily="34" charset="0"/>
        <a:buChar char="›"/>
        <a:defRPr lang="zh-TW" sz="1350" kern="1200">
          <a:solidFill>
            <a:schemeClr val="tx1"/>
          </a:solidFill>
          <a:latin typeface="+mn-lt"/>
          <a:ea typeface="+mn-ea"/>
          <a:cs typeface="+mn-cs"/>
        </a:defRPr>
      </a:lvl7pPr>
      <a:lvl8pPr marL="2105967" indent="-185215" algn="l" defTabSz="685983" rtl="0" eaLnBrk="1" latinLnBrk="0" hangingPunct="1">
        <a:lnSpc>
          <a:spcPct val="90000"/>
        </a:lnSpc>
        <a:spcBef>
          <a:spcPts val="450"/>
        </a:spcBef>
        <a:buFont typeface="Euphemia" pitchFamily="34" charset="0"/>
        <a:buChar char="–"/>
        <a:defRPr lang="zh-TW" sz="1350" kern="1200" baseline="0">
          <a:solidFill>
            <a:schemeClr val="tx1"/>
          </a:solidFill>
          <a:latin typeface="+mn-lt"/>
          <a:ea typeface="+mn-ea"/>
          <a:cs typeface="+mn-cs"/>
        </a:defRPr>
      </a:lvl8pPr>
      <a:lvl9pPr marL="2380361" indent="-185215" algn="l" defTabSz="685983" rtl="0" eaLnBrk="1" latinLnBrk="0" hangingPunct="1">
        <a:lnSpc>
          <a:spcPct val="90000"/>
        </a:lnSpc>
        <a:spcBef>
          <a:spcPts val="450"/>
        </a:spcBef>
        <a:buFont typeface="Euphemia" pitchFamily="34" charset="0"/>
        <a:buChar char="›"/>
        <a:defRPr lang="zh-TW" sz="1350" kern="1200" baseline="0">
          <a:solidFill>
            <a:schemeClr val="tx1"/>
          </a:solidFill>
          <a:latin typeface="+mn-lt"/>
          <a:ea typeface="+mn-ea"/>
          <a:cs typeface="+mn-cs"/>
        </a:defRPr>
      </a:lvl9pPr>
    </p:bodyStyle>
    <p:otherStyle>
      <a:defPPr>
        <a:defRPr lang="zh-TW"/>
      </a:defPPr>
      <a:lvl1pPr marL="0" algn="l" defTabSz="685983" rtl="0" eaLnBrk="1" latinLnBrk="0" hangingPunct="1">
        <a:defRPr lang="zh-TW" sz="1350" kern="1200">
          <a:solidFill>
            <a:schemeClr val="tx1"/>
          </a:solidFill>
          <a:latin typeface="+mn-lt"/>
          <a:ea typeface="+mn-ea"/>
          <a:cs typeface="+mn-cs"/>
        </a:defRPr>
      </a:lvl1pPr>
      <a:lvl2pPr marL="342991" algn="l" defTabSz="685983" rtl="0" eaLnBrk="1" latinLnBrk="0" hangingPunct="1">
        <a:defRPr lang="zh-TW" sz="1350" kern="1200">
          <a:solidFill>
            <a:schemeClr val="tx1"/>
          </a:solidFill>
          <a:latin typeface="+mn-lt"/>
          <a:ea typeface="+mn-ea"/>
          <a:cs typeface="+mn-cs"/>
        </a:defRPr>
      </a:lvl2pPr>
      <a:lvl3pPr marL="685983" algn="l" defTabSz="685983" rtl="0" eaLnBrk="1" latinLnBrk="0" hangingPunct="1">
        <a:defRPr lang="zh-TW" sz="1350" kern="1200">
          <a:solidFill>
            <a:schemeClr val="tx1"/>
          </a:solidFill>
          <a:latin typeface="+mn-lt"/>
          <a:ea typeface="+mn-ea"/>
          <a:cs typeface="+mn-cs"/>
        </a:defRPr>
      </a:lvl3pPr>
      <a:lvl4pPr marL="1028974" algn="l" defTabSz="685983" rtl="0" eaLnBrk="1" latinLnBrk="0" hangingPunct="1">
        <a:defRPr lang="zh-TW" sz="1350" kern="1200">
          <a:solidFill>
            <a:schemeClr val="tx1"/>
          </a:solidFill>
          <a:latin typeface="+mn-lt"/>
          <a:ea typeface="+mn-ea"/>
          <a:cs typeface="+mn-cs"/>
        </a:defRPr>
      </a:lvl4pPr>
      <a:lvl5pPr marL="1371966" algn="l" defTabSz="685983" rtl="0" eaLnBrk="1" latinLnBrk="0" hangingPunct="1">
        <a:defRPr lang="zh-TW" sz="1350" kern="1200">
          <a:solidFill>
            <a:schemeClr val="tx1"/>
          </a:solidFill>
          <a:latin typeface="+mn-lt"/>
          <a:ea typeface="+mn-ea"/>
          <a:cs typeface="+mn-cs"/>
        </a:defRPr>
      </a:lvl5pPr>
      <a:lvl6pPr marL="1714957" algn="l" defTabSz="685983" rtl="0" eaLnBrk="1" latinLnBrk="0" hangingPunct="1">
        <a:defRPr lang="zh-TW" sz="1350" kern="1200">
          <a:solidFill>
            <a:schemeClr val="tx1"/>
          </a:solidFill>
          <a:latin typeface="+mn-lt"/>
          <a:ea typeface="+mn-ea"/>
          <a:cs typeface="+mn-cs"/>
        </a:defRPr>
      </a:lvl6pPr>
      <a:lvl7pPr marL="2057949" algn="l" defTabSz="685983" rtl="0" eaLnBrk="1" latinLnBrk="0" hangingPunct="1">
        <a:defRPr lang="zh-TW" sz="1350" kern="1200">
          <a:solidFill>
            <a:schemeClr val="tx1"/>
          </a:solidFill>
          <a:latin typeface="+mn-lt"/>
          <a:ea typeface="+mn-ea"/>
          <a:cs typeface="+mn-cs"/>
        </a:defRPr>
      </a:lvl7pPr>
      <a:lvl8pPr marL="2400940" algn="l" defTabSz="685983" rtl="0" eaLnBrk="1" latinLnBrk="0" hangingPunct="1">
        <a:defRPr lang="zh-TW" sz="1350" kern="1200">
          <a:solidFill>
            <a:schemeClr val="tx1"/>
          </a:solidFill>
          <a:latin typeface="+mn-lt"/>
          <a:ea typeface="+mn-ea"/>
          <a:cs typeface="+mn-cs"/>
        </a:defRPr>
      </a:lvl8pPr>
      <a:lvl9pPr marL="2743932" algn="l" defTabSz="685983" rtl="0" eaLnBrk="1" latinLnBrk="0" hangingPunct="1">
        <a:defRPr lang="zh-TW"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1" name="Group 11"/>
          <p:cNvGrpSpPr>
            <a:grpSpLocks/>
          </p:cNvGrpSpPr>
          <p:nvPr/>
        </p:nvGrpSpPr>
        <p:grpSpPr bwMode="auto">
          <a:xfrm>
            <a:off x="1371600" y="914400"/>
            <a:ext cx="7772400" cy="1981200"/>
            <a:chOff x="0" y="914400"/>
            <a:chExt cx="9144000" cy="1981200"/>
          </a:xfrm>
        </p:grpSpPr>
        <p:sp>
          <p:nvSpPr>
            <p:cNvPr id="4" name="Rectangle 3"/>
            <p:cNvSpPr/>
            <p:nvPr/>
          </p:nvSpPr>
          <p:spPr>
            <a:xfrm>
              <a:off x="0" y="914400"/>
              <a:ext cx="9144000" cy="457200"/>
            </a:xfrm>
            <a:prstGeom prst="rect">
              <a:avLst/>
            </a:prstGeom>
            <a:solidFill>
              <a:srgbClr val="C7EBF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 name="Straight Connector 5"/>
            <p:cNvCxnSpPr/>
            <p:nvPr/>
          </p:nvCxnSpPr>
          <p:spPr>
            <a:xfrm>
              <a:off x="1752600" y="1447800"/>
              <a:ext cx="0" cy="1447800"/>
            </a:xfrm>
            <a:prstGeom prst="line">
              <a:avLst/>
            </a:prstGeom>
            <a:ln w="57150">
              <a:solidFill>
                <a:srgbClr val="00ADE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133600" y="1828800"/>
              <a:ext cx="6629400" cy="0"/>
            </a:xfrm>
            <a:prstGeom prst="line">
              <a:avLst/>
            </a:prstGeom>
            <a:ln w="57150">
              <a:solidFill>
                <a:srgbClr val="00ADEE"/>
              </a:solidFill>
            </a:ln>
          </p:spPr>
          <p:style>
            <a:lnRef idx="1">
              <a:schemeClr val="accent1"/>
            </a:lnRef>
            <a:fillRef idx="0">
              <a:schemeClr val="accent1"/>
            </a:fillRef>
            <a:effectRef idx="0">
              <a:schemeClr val="accent1"/>
            </a:effectRef>
            <a:fontRef idx="minor">
              <a:schemeClr val="tx1"/>
            </a:fontRef>
          </p:style>
        </p:cxnSp>
      </p:grpSp>
      <p:sp>
        <p:nvSpPr>
          <p:cNvPr id="2052" name="TextBox 8"/>
          <p:cNvSpPr txBox="1">
            <a:spLocks noChangeArrowheads="1"/>
          </p:cNvSpPr>
          <p:nvPr/>
        </p:nvSpPr>
        <p:spPr bwMode="auto">
          <a:xfrm>
            <a:off x="1721768" y="1447800"/>
            <a:ext cx="762000" cy="1570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9600" dirty="0">
                <a:solidFill>
                  <a:srgbClr val="00ADEE"/>
                </a:solidFill>
                <a:ea typeface="新細明體" panose="02020500000000000000" pitchFamily="18" charset="-120"/>
              </a:rPr>
              <a:t>3</a:t>
            </a:r>
          </a:p>
        </p:txBody>
      </p:sp>
      <p:sp>
        <p:nvSpPr>
          <p:cNvPr id="2053" name="TextBox 10"/>
          <p:cNvSpPr txBox="1">
            <a:spLocks noChangeArrowheads="1"/>
          </p:cNvSpPr>
          <p:nvPr/>
        </p:nvSpPr>
        <p:spPr bwMode="auto">
          <a:xfrm>
            <a:off x="3135238" y="1855788"/>
            <a:ext cx="6837362" cy="1311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4000" dirty="0">
                <a:ea typeface="新細明體" panose="02020500000000000000" pitchFamily="18" charset="-120"/>
              </a:rPr>
              <a:t>APPLICATIONS OF</a:t>
            </a:r>
          </a:p>
          <a:p>
            <a:pPr eaLnBrk="1" hangingPunct="1"/>
            <a:r>
              <a:rPr lang="en-US" altLang="zh-TW" sz="4000" dirty="0">
                <a:ea typeface="新細明體" panose="02020500000000000000" pitchFamily="18" charset="-120"/>
              </a:rPr>
              <a:t>DIFFERENTIATION</a:t>
            </a:r>
          </a:p>
        </p:txBody>
      </p:sp>
    </p:spTree>
    <p:extLst>
      <p:ext uri="{BB962C8B-B14F-4D97-AF65-F5344CB8AC3E}">
        <p14:creationId xmlns="" xmlns:p14="http://schemas.microsoft.com/office/powerpoint/2010/main" val="228312773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Newton’s Method</a:t>
            </a:r>
          </a:p>
        </p:txBody>
      </p:sp>
      <p:sp>
        <p:nvSpPr>
          <p:cNvPr id="5123" name="Rectangle 3"/>
          <p:cNvSpPr>
            <a:spLocks noGrp="1" noChangeArrowheads="1"/>
          </p:cNvSpPr>
          <p:nvPr>
            <p:ph type="body" idx="1"/>
          </p:nvPr>
        </p:nvSpPr>
        <p:spPr/>
        <p:txBody>
          <a:bodyPr/>
          <a:lstStyle/>
          <a:p>
            <a:pPr marL="0" indent="0">
              <a:buFontTx/>
              <a:buNone/>
            </a:pPr>
            <a:r>
              <a:rPr lang="en-US" altLang="zh-TW" dirty="0" smtClean="0">
                <a:ea typeface="新細明體" panose="02020500000000000000" pitchFamily="18" charset="-120"/>
              </a:rPr>
              <a:t>We start with a first approximation </a:t>
            </a:r>
            <a:r>
              <a:rPr lang="en-US" altLang="zh-TW" i="1" dirty="0" smtClean="0">
                <a:ea typeface="新細明體" panose="02020500000000000000" pitchFamily="18" charset="-120"/>
              </a:rPr>
              <a:t>x</a:t>
            </a:r>
            <a:r>
              <a:rPr lang="en-US" altLang="zh-TW" baseline="-25000" dirty="0" smtClean="0">
                <a:ea typeface="新細明體" panose="02020500000000000000" pitchFamily="18" charset="-120"/>
              </a:rPr>
              <a:t>1</a:t>
            </a:r>
            <a:r>
              <a:rPr lang="en-US" altLang="zh-TW" dirty="0" smtClean="0">
                <a:ea typeface="新細明體" panose="02020500000000000000" pitchFamily="18" charset="-120"/>
              </a:rPr>
              <a:t>, which is obtained by guessing, or from a rough sketch of the graph of </a:t>
            </a:r>
            <a:r>
              <a:rPr lang="en-US" altLang="zh-TW" i="1" dirty="0" smtClean="0">
                <a:ea typeface="新細明體" panose="02020500000000000000" pitchFamily="18" charset="-120"/>
              </a:rPr>
              <a:t>f</a:t>
            </a:r>
            <a:r>
              <a:rPr lang="en-US" altLang="zh-TW" dirty="0" smtClean="0">
                <a:ea typeface="新細明體" panose="02020500000000000000" pitchFamily="18" charset="-120"/>
              </a:rPr>
              <a:t>, or from a computer generated graph of </a:t>
            </a:r>
            <a:r>
              <a:rPr lang="en-US" altLang="zh-TW" i="1" dirty="0" smtClean="0">
                <a:ea typeface="新細明體" panose="02020500000000000000" pitchFamily="18" charset="-120"/>
              </a:rPr>
              <a:t>f</a:t>
            </a:r>
            <a:r>
              <a:rPr lang="en-US" altLang="zh-TW" dirty="0" smtClean="0">
                <a:ea typeface="新細明體" panose="02020500000000000000" pitchFamily="18" charset="-120"/>
              </a:rPr>
              <a:t>.</a:t>
            </a:r>
          </a:p>
          <a:p>
            <a:pPr marL="0" indent="0">
              <a:buFontTx/>
              <a:buNone/>
            </a:pPr>
            <a:endParaRPr lang="en-US" altLang="zh-TW" sz="1200" dirty="0" smtClean="0">
              <a:ea typeface="新細明體" panose="02020500000000000000" pitchFamily="18" charset="-120"/>
            </a:endParaRPr>
          </a:p>
          <a:p>
            <a:pPr marL="0" indent="0">
              <a:buFontTx/>
              <a:buNone/>
            </a:pPr>
            <a:r>
              <a:rPr lang="en-US" altLang="zh-TW" dirty="0" smtClean="0">
                <a:ea typeface="新細明體" panose="02020500000000000000" pitchFamily="18" charset="-120"/>
              </a:rPr>
              <a:t>Consider the tangent line </a:t>
            </a:r>
            <a:r>
              <a:rPr lang="en-US" altLang="zh-TW" i="1" dirty="0" smtClean="0">
                <a:ea typeface="新細明體" panose="02020500000000000000" pitchFamily="18" charset="-120"/>
              </a:rPr>
              <a:t>L</a:t>
            </a:r>
            <a:r>
              <a:rPr lang="en-US" altLang="zh-TW" dirty="0" smtClean="0">
                <a:ea typeface="新細明體" panose="02020500000000000000" pitchFamily="18" charset="-120"/>
              </a:rPr>
              <a:t> to the curve </a:t>
            </a:r>
            <a:r>
              <a:rPr lang="en-US" altLang="zh-TW" i="1" dirty="0" smtClean="0">
                <a:ea typeface="新細明體" panose="02020500000000000000" pitchFamily="18" charset="-120"/>
              </a:rPr>
              <a:t>y</a:t>
            </a:r>
            <a:r>
              <a:rPr lang="en-US" altLang="zh-TW" dirty="0" smtClean="0">
                <a:ea typeface="新細明體" panose="02020500000000000000" pitchFamily="18" charset="-120"/>
              </a:rPr>
              <a:t> = </a:t>
            </a:r>
            <a:r>
              <a:rPr lang="en-US" altLang="zh-TW" i="1" dirty="0" smtClean="0">
                <a:ea typeface="新細明體" panose="02020500000000000000" pitchFamily="18" charset="-120"/>
              </a:rPr>
              <a:t>f</a:t>
            </a:r>
            <a:r>
              <a:rPr lang="en-US" altLang="zh-TW" dirty="0" smtClean="0">
                <a:ea typeface="新細明體" panose="02020500000000000000" pitchFamily="18" charset="-120"/>
              </a:rPr>
              <a:t>(</a:t>
            </a:r>
            <a:r>
              <a:rPr lang="en-US" altLang="zh-TW" i="1" dirty="0" smtClean="0">
                <a:ea typeface="新細明體" panose="02020500000000000000" pitchFamily="18" charset="-120"/>
              </a:rPr>
              <a:t>x</a:t>
            </a:r>
            <a:r>
              <a:rPr lang="en-US" altLang="zh-TW" dirty="0" smtClean="0">
                <a:ea typeface="新細明體" panose="02020500000000000000" pitchFamily="18" charset="-120"/>
              </a:rPr>
              <a:t>) at the point (</a:t>
            </a:r>
            <a:r>
              <a:rPr lang="en-US" altLang="zh-TW" i="1" dirty="0" smtClean="0">
                <a:ea typeface="新細明體" panose="02020500000000000000" pitchFamily="18" charset="-120"/>
              </a:rPr>
              <a:t>x</a:t>
            </a:r>
            <a:r>
              <a:rPr lang="en-US" altLang="zh-TW" baseline="-25000" dirty="0" smtClean="0">
                <a:ea typeface="新細明體" panose="02020500000000000000" pitchFamily="18" charset="-120"/>
              </a:rPr>
              <a:t>1</a:t>
            </a:r>
            <a:r>
              <a:rPr lang="en-US" altLang="zh-TW" dirty="0" smtClean="0">
                <a:ea typeface="新細明體" panose="02020500000000000000" pitchFamily="18" charset="-120"/>
              </a:rPr>
              <a:t>, </a:t>
            </a:r>
            <a:r>
              <a:rPr lang="en-US" altLang="zh-TW" i="1" dirty="0" smtClean="0">
                <a:ea typeface="新細明體" panose="02020500000000000000" pitchFamily="18" charset="-120"/>
              </a:rPr>
              <a:t>f</a:t>
            </a:r>
            <a:r>
              <a:rPr lang="en-US" altLang="zh-TW" dirty="0" smtClean="0">
                <a:ea typeface="新細明體" panose="02020500000000000000" pitchFamily="18" charset="-120"/>
              </a:rPr>
              <a:t>(</a:t>
            </a:r>
            <a:r>
              <a:rPr lang="en-US" altLang="zh-TW" i="1" dirty="0" smtClean="0">
                <a:ea typeface="新細明體" panose="02020500000000000000" pitchFamily="18" charset="-120"/>
              </a:rPr>
              <a:t>x</a:t>
            </a:r>
            <a:r>
              <a:rPr lang="en-US" altLang="zh-TW" baseline="-25000" dirty="0" smtClean="0">
                <a:ea typeface="新細明體" panose="02020500000000000000" pitchFamily="18" charset="-120"/>
              </a:rPr>
              <a:t>1</a:t>
            </a:r>
            <a:r>
              <a:rPr lang="en-US" altLang="zh-TW" dirty="0" smtClean="0">
                <a:ea typeface="新細明體" panose="02020500000000000000" pitchFamily="18" charset="-120"/>
              </a:rPr>
              <a:t>)) and look at the </a:t>
            </a:r>
            <a:r>
              <a:rPr lang="en-US" altLang="zh-TW" i="1" dirty="0" smtClean="0">
                <a:ea typeface="新細明體" panose="02020500000000000000" pitchFamily="18" charset="-120"/>
              </a:rPr>
              <a:t>x</a:t>
            </a:r>
            <a:r>
              <a:rPr lang="en-US" altLang="zh-TW" dirty="0" smtClean="0">
                <a:ea typeface="新細明體" panose="02020500000000000000" pitchFamily="18" charset="-120"/>
              </a:rPr>
              <a:t>-intercept of </a:t>
            </a:r>
            <a:r>
              <a:rPr lang="en-US" altLang="zh-TW" i="1" dirty="0" smtClean="0">
                <a:ea typeface="新細明體" panose="02020500000000000000" pitchFamily="18" charset="-120"/>
              </a:rPr>
              <a:t>L</a:t>
            </a:r>
            <a:r>
              <a:rPr lang="en-US" altLang="zh-TW" dirty="0" smtClean="0">
                <a:ea typeface="新細明體" panose="02020500000000000000" pitchFamily="18" charset="-120"/>
              </a:rPr>
              <a:t>, labeled </a:t>
            </a:r>
            <a:r>
              <a:rPr lang="en-US" altLang="zh-TW" i="1" dirty="0" smtClean="0">
                <a:ea typeface="新細明體" panose="02020500000000000000" pitchFamily="18" charset="-120"/>
              </a:rPr>
              <a:t>x</a:t>
            </a:r>
            <a:r>
              <a:rPr lang="en-US" altLang="zh-TW" baseline="-25000" dirty="0" smtClean="0">
                <a:ea typeface="新細明體" panose="02020500000000000000" pitchFamily="18" charset="-120"/>
              </a:rPr>
              <a:t>2</a:t>
            </a:r>
            <a:r>
              <a:rPr lang="en-US" altLang="zh-TW" dirty="0" smtClean="0">
                <a:ea typeface="新細明體" panose="02020500000000000000" pitchFamily="18" charset="-120"/>
              </a:rPr>
              <a:t>.</a:t>
            </a:r>
            <a:endParaRPr lang="en-US" altLang="zh-TW" sz="1200" dirty="0" smtClean="0">
              <a:ea typeface="新細明體" panose="02020500000000000000" pitchFamily="18" charset="-120"/>
            </a:endParaRPr>
          </a:p>
        </p:txBody>
      </p:sp>
      <p:sp>
        <p:nvSpPr>
          <p:cNvPr id="5124"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Tree>
    <p:extLst>
      <p:ext uri="{BB962C8B-B14F-4D97-AF65-F5344CB8AC3E}">
        <p14:creationId xmlns="" xmlns:p14="http://schemas.microsoft.com/office/powerpoint/2010/main" val="414628840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noFill/>
        </p:spPr>
        <p:txBody>
          <a:bodyPr/>
          <a:lstStyle/>
          <a:p>
            <a:pPr eaLnBrk="1" hangingPunct="1"/>
            <a:r>
              <a:rPr lang="en-US" altLang="zh-TW" dirty="0" smtClean="0">
                <a:ea typeface="新細明體" panose="02020500000000000000" pitchFamily="18" charset="-120"/>
              </a:rPr>
              <a:t>Newton’s Method</a:t>
            </a:r>
          </a:p>
        </p:txBody>
      </p:sp>
      <p:sp>
        <p:nvSpPr>
          <p:cNvPr id="6147" name="Rectangle 3"/>
          <p:cNvSpPr>
            <a:spLocks noGrp="1" noChangeArrowheads="1"/>
          </p:cNvSpPr>
          <p:nvPr>
            <p:ph type="body" idx="4294967295"/>
          </p:nvPr>
        </p:nvSpPr>
        <p:spPr>
          <a:xfrm>
            <a:off x="1071538" y="1571612"/>
            <a:ext cx="7339012" cy="4572000"/>
          </a:xfrm>
        </p:spPr>
        <p:txBody>
          <a:bodyPr/>
          <a:lstStyle/>
          <a:p>
            <a:pPr marL="0" indent="0">
              <a:lnSpc>
                <a:spcPct val="150000"/>
              </a:lnSpc>
              <a:buFontTx/>
              <a:buNone/>
            </a:pPr>
            <a:r>
              <a:rPr lang="en-US" altLang="zh-TW" dirty="0" smtClean="0">
                <a:ea typeface="新細明體" panose="02020500000000000000" pitchFamily="18" charset="-120"/>
              </a:rPr>
              <a:t>The idea behind Newton’s method is that the tangent line is close to the curve and so its x-intercept, x2, is close to the x-intercept of the curve (namely, the root r that we are seeking). </a:t>
            </a:r>
          </a:p>
          <a:p>
            <a:pPr marL="0" indent="0">
              <a:buFontTx/>
              <a:buNone/>
            </a:pPr>
            <a:endParaRPr lang="en-US" altLang="zh-TW" sz="1200" dirty="0" smtClean="0">
              <a:ea typeface="新細明體" panose="02020500000000000000" pitchFamily="18" charset="-120"/>
            </a:endParaRPr>
          </a:p>
          <a:p>
            <a:pPr marL="0" indent="0">
              <a:lnSpc>
                <a:spcPct val="150000"/>
              </a:lnSpc>
              <a:buFontTx/>
              <a:buNone/>
            </a:pPr>
            <a:r>
              <a:rPr lang="en-US" altLang="zh-TW" dirty="0" smtClean="0">
                <a:ea typeface="新細明體" panose="02020500000000000000" pitchFamily="18" charset="-120"/>
              </a:rPr>
              <a:t>Because the tangent is a line, we can easily find its </a:t>
            </a:r>
            <a:br>
              <a:rPr lang="en-US" altLang="zh-TW" dirty="0" smtClean="0">
                <a:ea typeface="新細明體" panose="02020500000000000000" pitchFamily="18" charset="-120"/>
              </a:rPr>
            </a:br>
            <a:r>
              <a:rPr lang="en-US" altLang="zh-TW" i="1" dirty="0" smtClean="0">
                <a:ea typeface="新細明體" panose="02020500000000000000" pitchFamily="18" charset="-120"/>
              </a:rPr>
              <a:t>x</a:t>
            </a:r>
            <a:r>
              <a:rPr lang="en-US" altLang="zh-TW" dirty="0" smtClean="0">
                <a:ea typeface="新細明體" panose="02020500000000000000" pitchFamily="18" charset="-120"/>
              </a:rPr>
              <a:t>-intercept.</a:t>
            </a:r>
          </a:p>
        </p:txBody>
      </p:sp>
      <p:sp>
        <p:nvSpPr>
          <p:cNvPr id="6148"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Tree>
    <p:extLst>
      <p:ext uri="{BB962C8B-B14F-4D97-AF65-F5344CB8AC3E}">
        <p14:creationId xmlns="" xmlns:p14="http://schemas.microsoft.com/office/powerpoint/2010/main" val="56681092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Newton’s Method</a:t>
            </a:r>
          </a:p>
        </p:txBody>
      </p:sp>
      <p:sp>
        <p:nvSpPr>
          <p:cNvPr id="7171" name="Rectangle 3"/>
          <p:cNvSpPr>
            <a:spLocks noGrp="1" noChangeArrowheads="1"/>
          </p:cNvSpPr>
          <p:nvPr>
            <p:ph type="body" idx="1"/>
          </p:nvPr>
        </p:nvSpPr>
        <p:spPr/>
        <p:txBody>
          <a:bodyPr>
            <a:normAutofit fontScale="92500" lnSpcReduction="20000"/>
          </a:bodyPr>
          <a:lstStyle/>
          <a:p>
            <a:pPr marL="0" indent="0">
              <a:buFontTx/>
              <a:buNone/>
            </a:pPr>
            <a:r>
              <a:rPr lang="en-US" altLang="zh-TW" dirty="0" smtClean="0">
                <a:ea typeface="新細明體" panose="02020500000000000000" pitchFamily="18" charset="-120"/>
              </a:rPr>
              <a:t>To find a formula for </a:t>
            </a:r>
            <a:r>
              <a:rPr lang="en-US" altLang="zh-TW" i="1" dirty="0" smtClean="0">
                <a:ea typeface="新細明體" panose="02020500000000000000" pitchFamily="18" charset="-120"/>
              </a:rPr>
              <a:t>x</a:t>
            </a:r>
            <a:r>
              <a:rPr lang="en-US" altLang="zh-TW" baseline="-25000" dirty="0" smtClean="0">
                <a:ea typeface="新細明體" panose="02020500000000000000" pitchFamily="18" charset="-120"/>
              </a:rPr>
              <a:t>2</a:t>
            </a:r>
            <a:r>
              <a:rPr lang="en-US" altLang="zh-TW" dirty="0" smtClean="0">
                <a:ea typeface="新細明體" panose="02020500000000000000" pitchFamily="18" charset="-120"/>
              </a:rPr>
              <a:t> in terms of </a:t>
            </a:r>
            <a:r>
              <a:rPr lang="en-US" altLang="zh-TW" i="1" dirty="0" smtClean="0">
                <a:ea typeface="新細明體" panose="02020500000000000000" pitchFamily="18" charset="-120"/>
              </a:rPr>
              <a:t>x</a:t>
            </a:r>
            <a:r>
              <a:rPr lang="en-US" altLang="zh-TW" baseline="-25000" dirty="0" smtClean="0">
                <a:ea typeface="新細明體" panose="02020500000000000000" pitchFamily="18" charset="-120"/>
              </a:rPr>
              <a:t>1</a:t>
            </a:r>
            <a:r>
              <a:rPr lang="en-US" altLang="zh-TW" dirty="0" smtClean="0">
                <a:ea typeface="新細明體" panose="02020500000000000000" pitchFamily="18" charset="-120"/>
              </a:rPr>
              <a:t> we use the fact that the slope of </a:t>
            </a:r>
            <a:r>
              <a:rPr lang="en-US" altLang="zh-TW" i="1" dirty="0" smtClean="0">
                <a:ea typeface="新細明體" panose="02020500000000000000" pitchFamily="18" charset="-120"/>
              </a:rPr>
              <a:t>L </a:t>
            </a:r>
            <a:r>
              <a:rPr lang="en-US" altLang="zh-TW" dirty="0" smtClean="0">
                <a:ea typeface="新細明體" panose="02020500000000000000" pitchFamily="18" charset="-120"/>
              </a:rPr>
              <a:t>is</a:t>
            </a:r>
            <a:r>
              <a:rPr lang="en-US" altLang="zh-TW" i="1" dirty="0" smtClean="0">
                <a:ea typeface="新細明體" panose="02020500000000000000" pitchFamily="18" charset="-120"/>
              </a:rPr>
              <a:t> f</a:t>
            </a:r>
            <a:r>
              <a:rPr lang="en-US" altLang="zh-TW" sz="400" i="1" dirty="0" smtClean="0">
                <a:ea typeface="新細明體" panose="02020500000000000000" pitchFamily="18" charset="-120"/>
              </a:rPr>
              <a:t>    </a:t>
            </a:r>
            <a:r>
              <a:rPr lang="en-US" altLang="zh-TW" dirty="0" smtClean="0">
                <a:ea typeface="新細明體" panose="02020500000000000000" pitchFamily="18" charset="-120"/>
                <a:sym typeface="Symbol" panose="05050102010706020507" pitchFamily="18" charset="2"/>
              </a:rPr>
              <a:t>(</a:t>
            </a:r>
            <a:r>
              <a:rPr lang="en-US" altLang="zh-TW" i="1" dirty="0" smtClean="0">
                <a:ea typeface="新細明體" panose="02020500000000000000" pitchFamily="18" charset="-120"/>
                <a:sym typeface="Symbol" panose="05050102010706020507" pitchFamily="18" charset="2"/>
              </a:rPr>
              <a:t>x</a:t>
            </a:r>
            <a:r>
              <a:rPr lang="en-US" altLang="zh-TW" baseline="-25000" dirty="0" smtClean="0">
                <a:ea typeface="新細明體" panose="02020500000000000000" pitchFamily="18" charset="-120"/>
                <a:sym typeface="Symbol" panose="05050102010706020507" pitchFamily="18" charset="2"/>
              </a:rPr>
              <a:t>1</a:t>
            </a:r>
            <a:r>
              <a:rPr lang="en-US" altLang="zh-TW" dirty="0" smtClean="0">
                <a:ea typeface="新細明體" panose="02020500000000000000" pitchFamily="18" charset="-120"/>
                <a:sym typeface="Symbol" panose="05050102010706020507" pitchFamily="18" charset="2"/>
              </a:rPr>
              <a:t>)</a:t>
            </a:r>
            <a:r>
              <a:rPr lang="en-US" altLang="zh-TW" i="1" dirty="0" smtClean="0">
                <a:ea typeface="新細明體" panose="02020500000000000000" pitchFamily="18" charset="-120"/>
              </a:rPr>
              <a:t>, </a:t>
            </a:r>
            <a:r>
              <a:rPr lang="en-US" altLang="zh-TW" dirty="0" smtClean="0">
                <a:ea typeface="新細明體" panose="02020500000000000000" pitchFamily="18" charset="-120"/>
              </a:rPr>
              <a:t>so its equation is</a:t>
            </a:r>
          </a:p>
          <a:p>
            <a:pPr marL="0" indent="0">
              <a:buFontTx/>
              <a:buNone/>
            </a:pPr>
            <a:endParaRPr lang="en-US" altLang="zh-TW" dirty="0" smtClean="0">
              <a:ea typeface="新細明體" panose="02020500000000000000" pitchFamily="18" charset="-120"/>
            </a:endParaRPr>
          </a:p>
          <a:p>
            <a:pPr marL="0" indent="0">
              <a:buFontTx/>
              <a:buNone/>
            </a:pPr>
            <a:r>
              <a:rPr lang="en-US" altLang="zh-TW" dirty="0" smtClean="0">
                <a:ea typeface="新細明體" panose="02020500000000000000" pitchFamily="18" charset="-120"/>
              </a:rPr>
              <a:t>Since the </a:t>
            </a:r>
            <a:r>
              <a:rPr lang="en-US" altLang="zh-TW" i="1" dirty="0" smtClean="0">
                <a:ea typeface="新細明體" panose="02020500000000000000" pitchFamily="18" charset="-120"/>
              </a:rPr>
              <a:t>x</a:t>
            </a:r>
            <a:r>
              <a:rPr lang="en-US" altLang="zh-TW" dirty="0" smtClean="0">
                <a:ea typeface="新細明體" panose="02020500000000000000" pitchFamily="18" charset="-120"/>
              </a:rPr>
              <a:t>-intercept of </a:t>
            </a:r>
            <a:r>
              <a:rPr lang="en-US" altLang="zh-TW" i="1" dirty="0" smtClean="0">
                <a:ea typeface="新細明體" panose="02020500000000000000" pitchFamily="18" charset="-120"/>
              </a:rPr>
              <a:t>L </a:t>
            </a:r>
            <a:r>
              <a:rPr lang="en-US" altLang="zh-TW" dirty="0" smtClean="0">
                <a:ea typeface="新細明體" panose="02020500000000000000" pitchFamily="18" charset="-120"/>
              </a:rPr>
              <a:t>is </a:t>
            </a:r>
            <a:r>
              <a:rPr lang="en-US" altLang="zh-TW" i="1" dirty="0" smtClean="0">
                <a:ea typeface="新細明體" panose="02020500000000000000" pitchFamily="18" charset="-120"/>
              </a:rPr>
              <a:t>x</a:t>
            </a:r>
            <a:r>
              <a:rPr lang="en-US" altLang="zh-TW" baseline="-25000" dirty="0" smtClean="0">
                <a:ea typeface="新細明體" panose="02020500000000000000" pitchFamily="18" charset="-120"/>
              </a:rPr>
              <a:t>2</a:t>
            </a:r>
            <a:r>
              <a:rPr lang="en-US" altLang="zh-TW" dirty="0" smtClean="0">
                <a:ea typeface="新細明體" panose="02020500000000000000" pitchFamily="18" charset="-120"/>
              </a:rPr>
              <a:t>, we set </a:t>
            </a:r>
            <a:r>
              <a:rPr lang="en-US" altLang="zh-TW" i="1" dirty="0" smtClean="0">
                <a:ea typeface="新細明體" panose="02020500000000000000" pitchFamily="18" charset="-120"/>
              </a:rPr>
              <a:t>y</a:t>
            </a:r>
            <a:r>
              <a:rPr lang="en-US" altLang="zh-TW" dirty="0" smtClean="0">
                <a:ea typeface="新細明體" panose="02020500000000000000" pitchFamily="18" charset="-120"/>
              </a:rPr>
              <a:t> = 0 and obtain</a:t>
            </a:r>
          </a:p>
          <a:p>
            <a:pPr marL="0" indent="0">
              <a:buFontTx/>
              <a:buNone/>
            </a:pPr>
            <a:endParaRPr lang="en-US" altLang="zh-TW" dirty="0" smtClean="0">
              <a:ea typeface="新細明體" panose="02020500000000000000" pitchFamily="18" charset="-120"/>
            </a:endParaRPr>
          </a:p>
          <a:p>
            <a:pPr marL="0" indent="0">
              <a:buFontTx/>
              <a:buNone/>
            </a:pPr>
            <a:r>
              <a:rPr lang="en-US" altLang="zh-TW" dirty="0" smtClean="0">
                <a:ea typeface="新細明體" panose="02020500000000000000" pitchFamily="18" charset="-120"/>
              </a:rPr>
              <a:t>If </a:t>
            </a:r>
            <a:r>
              <a:rPr lang="en-US" altLang="zh-TW" i="1" dirty="0" smtClean="0">
                <a:ea typeface="新細明體" panose="02020500000000000000" pitchFamily="18" charset="-120"/>
              </a:rPr>
              <a:t>f</a:t>
            </a:r>
            <a:r>
              <a:rPr lang="en-US" altLang="zh-TW" sz="400" i="1" dirty="0" smtClean="0">
                <a:ea typeface="新細明體" panose="02020500000000000000" pitchFamily="18" charset="-120"/>
              </a:rPr>
              <a:t>    </a:t>
            </a:r>
            <a:r>
              <a:rPr lang="en-US" altLang="zh-TW" dirty="0" smtClean="0">
                <a:ea typeface="新細明體" panose="02020500000000000000" pitchFamily="18" charset="-120"/>
                <a:sym typeface="Symbol" panose="05050102010706020507" pitchFamily="18" charset="2"/>
              </a:rPr>
              <a:t>(</a:t>
            </a:r>
            <a:r>
              <a:rPr lang="en-US" altLang="zh-TW" i="1" dirty="0" smtClean="0">
                <a:ea typeface="新細明體" panose="02020500000000000000" pitchFamily="18" charset="-120"/>
                <a:sym typeface="Symbol" panose="05050102010706020507" pitchFamily="18" charset="2"/>
              </a:rPr>
              <a:t>x</a:t>
            </a:r>
            <a:r>
              <a:rPr lang="en-US" altLang="zh-TW" baseline="-25000" dirty="0" smtClean="0">
                <a:ea typeface="新細明體" panose="02020500000000000000" pitchFamily="18" charset="-120"/>
                <a:sym typeface="Symbol" panose="05050102010706020507" pitchFamily="18" charset="2"/>
              </a:rPr>
              <a:t>1</a:t>
            </a:r>
            <a:r>
              <a:rPr lang="en-US" altLang="zh-TW" dirty="0" smtClean="0">
                <a:ea typeface="新細明體" panose="02020500000000000000" pitchFamily="18" charset="-120"/>
                <a:sym typeface="Symbol" panose="05050102010706020507" pitchFamily="18" charset="2"/>
              </a:rPr>
              <a:t>) </a:t>
            </a:r>
            <a:r>
              <a:rPr lang="en-US" altLang="zh-TW" b="1" dirty="0" smtClean="0">
                <a:ea typeface="新細明體" panose="02020500000000000000" pitchFamily="18" charset="-120"/>
                <a:sym typeface="Symbol" panose="05050102010706020507" pitchFamily="18" charset="2"/>
              </a:rPr>
              <a:t> </a:t>
            </a:r>
            <a:r>
              <a:rPr lang="en-US" altLang="zh-TW" dirty="0" smtClean="0">
                <a:ea typeface="新細明體" panose="02020500000000000000" pitchFamily="18" charset="-120"/>
                <a:sym typeface="Symbol" panose="05050102010706020507" pitchFamily="18" charset="2"/>
              </a:rPr>
              <a:t>0</a:t>
            </a:r>
            <a:r>
              <a:rPr lang="en-US" altLang="zh-TW" i="1" dirty="0" smtClean="0">
                <a:ea typeface="新細明體" panose="02020500000000000000" pitchFamily="18" charset="-120"/>
              </a:rPr>
              <a:t>, </a:t>
            </a:r>
            <a:r>
              <a:rPr lang="en-US" altLang="zh-TW" dirty="0" smtClean="0">
                <a:ea typeface="新細明體" panose="02020500000000000000" pitchFamily="18" charset="-120"/>
              </a:rPr>
              <a:t>we can solve this equation for </a:t>
            </a:r>
            <a:r>
              <a:rPr lang="en-US" altLang="zh-TW" i="1" dirty="0" smtClean="0">
                <a:ea typeface="新細明體" panose="02020500000000000000" pitchFamily="18" charset="-120"/>
              </a:rPr>
              <a:t>x</a:t>
            </a:r>
            <a:r>
              <a:rPr lang="en-US" altLang="zh-TW" baseline="-25000" dirty="0" smtClean="0">
                <a:ea typeface="新細明體" panose="02020500000000000000" pitchFamily="18" charset="-120"/>
              </a:rPr>
              <a:t>2</a:t>
            </a:r>
            <a:r>
              <a:rPr lang="en-US" altLang="zh-TW" dirty="0" smtClean="0">
                <a:ea typeface="新細明體" panose="02020500000000000000" pitchFamily="18" charset="-120"/>
              </a:rPr>
              <a:t>:</a:t>
            </a:r>
          </a:p>
          <a:p>
            <a:pPr marL="0" indent="0">
              <a:buFontTx/>
              <a:buNone/>
            </a:pPr>
            <a:endParaRPr lang="en-US" altLang="zh-TW" sz="1800" dirty="0" smtClean="0">
              <a:ea typeface="新細明體" panose="02020500000000000000" pitchFamily="18" charset="-120"/>
            </a:endParaRPr>
          </a:p>
          <a:p>
            <a:pPr marL="0" indent="0">
              <a:buFontTx/>
              <a:buNone/>
            </a:pPr>
            <a:endParaRPr lang="en-US" altLang="zh-TW" sz="1800" dirty="0" smtClean="0">
              <a:ea typeface="新細明體" panose="02020500000000000000" pitchFamily="18" charset="-120"/>
            </a:endParaRPr>
          </a:p>
          <a:p>
            <a:pPr marL="0" indent="0">
              <a:buFontTx/>
              <a:buNone/>
            </a:pPr>
            <a:r>
              <a:rPr lang="en-US" altLang="zh-TW" dirty="0" smtClean="0">
                <a:ea typeface="新細明體" panose="02020500000000000000" pitchFamily="18" charset="-120"/>
              </a:rPr>
              <a:t>We use </a:t>
            </a:r>
            <a:r>
              <a:rPr lang="en-US" altLang="zh-TW" i="1" dirty="0" smtClean="0">
                <a:ea typeface="新細明體" panose="02020500000000000000" pitchFamily="18" charset="-120"/>
              </a:rPr>
              <a:t>x</a:t>
            </a:r>
            <a:r>
              <a:rPr lang="en-US" altLang="zh-TW" baseline="-25000" dirty="0" smtClean="0">
                <a:ea typeface="新細明體" panose="02020500000000000000" pitchFamily="18" charset="-120"/>
              </a:rPr>
              <a:t>2</a:t>
            </a:r>
            <a:r>
              <a:rPr lang="en-US" altLang="zh-TW" dirty="0" smtClean="0">
                <a:ea typeface="新細明體" panose="02020500000000000000" pitchFamily="18" charset="-120"/>
              </a:rPr>
              <a:t> as a second approximation to </a:t>
            </a:r>
            <a:r>
              <a:rPr lang="en-US" altLang="zh-TW" i="1" dirty="0" smtClean="0">
                <a:ea typeface="新細明體" panose="02020500000000000000" pitchFamily="18" charset="-120"/>
              </a:rPr>
              <a:t>r</a:t>
            </a:r>
            <a:r>
              <a:rPr lang="en-US" altLang="zh-TW" dirty="0" smtClean="0">
                <a:ea typeface="新細明體" panose="02020500000000000000" pitchFamily="18" charset="-120"/>
              </a:rPr>
              <a:t>.</a:t>
            </a:r>
          </a:p>
        </p:txBody>
      </p:sp>
      <p:sp>
        <p:nvSpPr>
          <p:cNvPr id="7172"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7173"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11325" y="2514600"/>
            <a:ext cx="3467100" cy="409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174"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720076" y="3481387"/>
            <a:ext cx="3514725"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175" name="Picture 4"/>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2551391" y="4548967"/>
            <a:ext cx="2319338" cy="900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00536009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Newton’s Method</a:t>
            </a:r>
          </a:p>
        </p:txBody>
      </p:sp>
      <p:sp>
        <p:nvSpPr>
          <p:cNvPr id="8195" name="Rectangle 3"/>
          <p:cNvSpPr>
            <a:spLocks noGrp="1" noChangeArrowheads="1"/>
          </p:cNvSpPr>
          <p:nvPr>
            <p:ph type="body" idx="1"/>
          </p:nvPr>
        </p:nvSpPr>
        <p:spPr/>
        <p:txBody>
          <a:bodyPr>
            <a:normAutofit fontScale="92500"/>
          </a:bodyPr>
          <a:lstStyle/>
          <a:p>
            <a:pPr marL="0" indent="0">
              <a:buFontTx/>
              <a:buNone/>
            </a:pPr>
            <a:r>
              <a:rPr lang="en-US" altLang="zh-TW" dirty="0" smtClean="0">
                <a:ea typeface="新細明體" panose="02020500000000000000" pitchFamily="18" charset="-120"/>
              </a:rPr>
              <a:t>Next we repeat this procedure with </a:t>
            </a:r>
            <a:r>
              <a:rPr lang="en-US" altLang="zh-TW" i="1" dirty="0" smtClean="0">
                <a:ea typeface="新細明體" panose="02020500000000000000" pitchFamily="18" charset="-120"/>
              </a:rPr>
              <a:t>x</a:t>
            </a:r>
            <a:r>
              <a:rPr lang="en-US" altLang="zh-TW" baseline="-25000" dirty="0" smtClean="0">
                <a:ea typeface="新細明體" panose="02020500000000000000" pitchFamily="18" charset="-120"/>
              </a:rPr>
              <a:t>1</a:t>
            </a:r>
            <a:r>
              <a:rPr lang="en-US" altLang="zh-TW" dirty="0" smtClean="0">
                <a:ea typeface="新細明體" panose="02020500000000000000" pitchFamily="18" charset="-120"/>
              </a:rPr>
              <a:t> replaced by </a:t>
            </a:r>
            <a:r>
              <a:rPr lang="en-US" altLang="zh-TW" i="1" dirty="0" smtClean="0">
                <a:ea typeface="新細明體" panose="02020500000000000000" pitchFamily="18" charset="-120"/>
              </a:rPr>
              <a:t>x</a:t>
            </a:r>
            <a:r>
              <a:rPr lang="en-US" altLang="zh-TW" baseline="-25000" dirty="0" smtClean="0">
                <a:ea typeface="新細明體" panose="02020500000000000000" pitchFamily="18" charset="-120"/>
              </a:rPr>
              <a:t>2</a:t>
            </a:r>
            <a:r>
              <a:rPr lang="en-US" altLang="zh-TW" dirty="0" smtClean="0">
                <a:ea typeface="新細明體" panose="02020500000000000000" pitchFamily="18" charset="-120"/>
              </a:rPr>
              <a:t>, using the tangent line at (</a:t>
            </a:r>
            <a:r>
              <a:rPr lang="en-US" altLang="zh-TW" i="1" dirty="0" smtClean="0">
                <a:ea typeface="新細明體" panose="02020500000000000000" pitchFamily="18" charset="-120"/>
              </a:rPr>
              <a:t>x</a:t>
            </a:r>
            <a:r>
              <a:rPr lang="en-US" altLang="zh-TW" baseline="-25000" dirty="0" smtClean="0">
                <a:ea typeface="新細明體" panose="02020500000000000000" pitchFamily="18" charset="-120"/>
              </a:rPr>
              <a:t>2</a:t>
            </a:r>
            <a:r>
              <a:rPr lang="en-US" altLang="zh-TW" dirty="0" smtClean="0">
                <a:ea typeface="新細明體" panose="02020500000000000000" pitchFamily="18" charset="-120"/>
              </a:rPr>
              <a:t>, </a:t>
            </a:r>
            <a:r>
              <a:rPr lang="en-US" altLang="zh-TW" i="1" dirty="0" smtClean="0">
                <a:ea typeface="新細明體" panose="02020500000000000000" pitchFamily="18" charset="-120"/>
              </a:rPr>
              <a:t>f</a:t>
            </a:r>
            <a:r>
              <a:rPr lang="en-US" altLang="zh-TW" dirty="0" smtClean="0">
                <a:ea typeface="新細明體" panose="02020500000000000000" pitchFamily="18" charset="-120"/>
              </a:rPr>
              <a:t>(</a:t>
            </a:r>
            <a:r>
              <a:rPr lang="en-US" altLang="zh-TW" i="1" dirty="0" smtClean="0">
                <a:ea typeface="新細明體" panose="02020500000000000000" pitchFamily="18" charset="-120"/>
              </a:rPr>
              <a:t>x</a:t>
            </a:r>
            <a:r>
              <a:rPr lang="en-US" altLang="zh-TW" baseline="-25000" dirty="0" smtClean="0">
                <a:ea typeface="新細明體" panose="02020500000000000000" pitchFamily="18" charset="-120"/>
              </a:rPr>
              <a:t>2</a:t>
            </a:r>
            <a:r>
              <a:rPr lang="en-US" altLang="zh-TW" dirty="0" smtClean="0">
                <a:ea typeface="新細明體" panose="02020500000000000000" pitchFamily="18" charset="-120"/>
              </a:rPr>
              <a:t>)). This gives a third  approximation:</a:t>
            </a:r>
          </a:p>
          <a:p>
            <a:pPr marL="0" indent="0">
              <a:buFontTx/>
              <a:buNone/>
            </a:pPr>
            <a:endParaRPr lang="en-US" altLang="zh-TW" dirty="0" smtClean="0">
              <a:ea typeface="新細明體" panose="02020500000000000000" pitchFamily="18" charset="-120"/>
            </a:endParaRPr>
          </a:p>
          <a:p>
            <a:pPr marL="0" indent="0">
              <a:buFontTx/>
              <a:buNone/>
            </a:pPr>
            <a:endParaRPr lang="en-US" altLang="zh-TW" dirty="0" smtClean="0">
              <a:ea typeface="新細明體" panose="02020500000000000000" pitchFamily="18" charset="-120"/>
            </a:endParaRPr>
          </a:p>
          <a:p>
            <a:pPr marL="0" indent="0">
              <a:buFontTx/>
              <a:buNone/>
            </a:pPr>
            <a:endParaRPr lang="en-US" altLang="zh-TW" dirty="0" smtClean="0">
              <a:ea typeface="新細明體" panose="02020500000000000000" pitchFamily="18" charset="-120"/>
            </a:endParaRPr>
          </a:p>
          <a:p>
            <a:pPr marL="0" indent="0">
              <a:buFontTx/>
              <a:buNone/>
            </a:pPr>
            <a:r>
              <a:rPr lang="en-US" altLang="zh-TW" dirty="0" smtClean="0">
                <a:ea typeface="新細明體" panose="02020500000000000000" pitchFamily="18" charset="-120"/>
              </a:rPr>
              <a:t>If we keep repeating this process,</a:t>
            </a:r>
            <a:br>
              <a:rPr lang="en-US" altLang="zh-TW" dirty="0" smtClean="0">
                <a:ea typeface="新細明體" panose="02020500000000000000" pitchFamily="18" charset="-120"/>
              </a:rPr>
            </a:br>
            <a:r>
              <a:rPr lang="en-US" altLang="zh-TW" dirty="0" smtClean="0">
                <a:ea typeface="新細明體" panose="02020500000000000000" pitchFamily="18" charset="-120"/>
              </a:rPr>
              <a:t>we obtain a sequence of</a:t>
            </a:r>
            <a:br>
              <a:rPr lang="en-US" altLang="zh-TW" dirty="0" smtClean="0">
                <a:ea typeface="新細明體" panose="02020500000000000000" pitchFamily="18" charset="-120"/>
              </a:rPr>
            </a:br>
            <a:r>
              <a:rPr lang="en-US" altLang="zh-TW" dirty="0" smtClean="0">
                <a:ea typeface="新細明體" panose="02020500000000000000" pitchFamily="18" charset="-120"/>
              </a:rPr>
              <a:t>approximations </a:t>
            </a:r>
            <a:r>
              <a:rPr lang="en-US" altLang="zh-TW" i="1" dirty="0" smtClean="0">
                <a:ea typeface="新細明體" panose="02020500000000000000" pitchFamily="18" charset="-120"/>
              </a:rPr>
              <a:t>x</a:t>
            </a:r>
            <a:r>
              <a:rPr lang="en-US" altLang="zh-TW" baseline="-25000" dirty="0" smtClean="0">
                <a:ea typeface="新細明體" panose="02020500000000000000" pitchFamily="18" charset="-120"/>
              </a:rPr>
              <a:t>1</a:t>
            </a:r>
            <a:r>
              <a:rPr lang="en-US" altLang="zh-TW" dirty="0" smtClean="0">
                <a:ea typeface="新細明體" panose="02020500000000000000" pitchFamily="18" charset="-120"/>
              </a:rPr>
              <a:t>, </a:t>
            </a:r>
            <a:r>
              <a:rPr lang="en-US" altLang="zh-TW" i="1" dirty="0" smtClean="0">
                <a:ea typeface="新細明體" panose="02020500000000000000" pitchFamily="18" charset="-120"/>
              </a:rPr>
              <a:t>x</a:t>
            </a:r>
            <a:r>
              <a:rPr lang="en-US" altLang="zh-TW" baseline="-25000" dirty="0" smtClean="0">
                <a:ea typeface="新細明體" panose="02020500000000000000" pitchFamily="18" charset="-120"/>
              </a:rPr>
              <a:t>2</a:t>
            </a:r>
            <a:r>
              <a:rPr lang="en-US" altLang="zh-TW" dirty="0" smtClean="0">
                <a:ea typeface="新細明體" panose="02020500000000000000" pitchFamily="18" charset="-120"/>
              </a:rPr>
              <a:t>, </a:t>
            </a:r>
            <a:r>
              <a:rPr lang="en-US" altLang="zh-TW" i="1" dirty="0" smtClean="0">
                <a:ea typeface="新細明體" panose="02020500000000000000" pitchFamily="18" charset="-120"/>
              </a:rPr>
              <a:t>x</a:t>
            </a:r>
            <a:r>
              <a:rPr lang="en-US" altLang="zh-TW" baseline="-25000" dirty="0" smtClean="0">
                <a:ea typeface="新細明體" panose="02020500000000000000" pitchFamily="18" charset="-120"/>
              </a:rPr>
              <a:t>3</a:t>
            </a:r>
            <a:r>
              <a:rPr lang="en-US" altLang="zh-TW" dirty="0" smtClean="0">
                <a:ea typeface="新細明體" panose="02020500000000000000" pitchFamily="18" charset="-120"/>
              </a:rPr>
              <a:t>, </a:t>
            </a:r>
            <a:r>
              <a:rPr lang="en-US" altLang="zh-TW" i="1" dirty="0" smtClean="0">
                <a:ea typeface="新細明體" panose="02020500000000000000" pitchFamily="18" charset="-120"/>
              </a:rPr>
              <a:t>x</a:t>
            </a:r>
            <a:r>
              <a:rPr lang="en-US" altLang="zh-TW" baseline="-25000" dirty="0" smtClean="0">
                <a:ea typeface="新細明體" panose="02020500000000000000" pitchFamily="18" charset="-120"/>
              </a:rPr>
              <a:t>4</a:t>
            </a:r>
            <a:r>
              <a:rPr lang="en-US" altLang="zh-TW" dirty="0" smtClean="0">
                <a:ea typeface="新細明體" panose="02020500000000000000" pitchFamily="18" charset="-120"/>
              </a:rPr>
              <a:t>, …</a:t>
            </a:r>
            <a:br>
              <a:rPr lang="en-US" altLang="zh-TW" dirty="0" smtClean="0">
                <a:ea typeface="新細明體" panose="02020500000000000000" pitchFamily="18" charset="-120"/>
              </a:rPr>
            </a:br>
            <a:r>
              <a:rPr lang="en-US" altLang="zh-TW" dirty="0" smtClean="0">
                <a:ea typeface="新細明體" panose="02020500000000000000" pitchFamily="18" charset="-120"/>
              </a:rPr>
              <a:t>as shown in Figure 3.</a:t>
            </a:r>
          </a:p>
        </p:txBody>
      </p:sp>
      <p:sp>
        <p:nvSpPr>
          <p:cNvPr id="8196"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8197" name="Picture 2"/>
          <p:cNvPicPr>
            <a:picLocks noChangeAspect="1" noChangeArrowheads="1"/>
          </p:cNvPicPr>
          <p:nvPr/>
        </p:nvPicPr>
        <p:blipFill>
          <a:blip r:embed="rId2">
            <a:extLst>
              <a:ext uri="{28A0092B-C50C-407E-A947-70E740481C1C}">
                <a14:useLocalDpi xmlns="" xmlns:a14="http://schemas.microsoft.com/office/drawing/2010/main" val="0"/>
              </a:ext>
            </a:extLst>
          </a:blip>
          <a:srcRect t="14545" r="2663" b="5455"/>
          <a:stretch>
            <a:fillRect/>
          </a:stretch>
        </p:blipFill>
        <p:spPr bwMode="auto">
          <a:xfrm>
            <a:off x="1524000" y="2743200"/>
            <a:ext cx="2438400"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198"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078412" y="3414713"/>
            <a:ext cx="3733800" cy="286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199" name="Rectangle 9"/>
          <p:cNvSpPr>
            <a:spLocks noChangeArrowheads="1"/>
          </p:cNvSpPr>
          <p:nvPr/>
        </p:nvSpPr>
        <p:spPr bwMode="auto">
          <a:xfrm>
            <a:off x="6588224" y="6387689"/>
            <a:ext cx="880369"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3</a:t>
            </a:r>
            <a:endParaRPr lang="en-US" altLang="zh-TW" sz="1400" dirty="0">
              <a:ea typeface="新細明體" panose="02020500000000000000" pitchFamily="18" charset="-120"/>
            </a:endParaRPr>
          </a:p>
        </p:txBody>
      </p:sp>
    </p:spTree>
    <p:extLst>
      <p:ext uri="{BB962C8B-B14F-4D97-AF65-F5344CB8AC3E}">
        <p14:creationId xmlns="" xmlns:p14="http://schemas.microsoft.com/office/powerpoint/2010/main" val="67670942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Newton’s Method</a:t>
            </a:r>
          </a:p>
        </p:txBody>
      </p:sp>
      <p:sp>
        <p:nvSpPr>
          <p:cNvPr id="9219" name="Rectangle 3"/>
          <p:cNvSpPr>
            <a:spLocks noGrp="1" noChangeArrowheads="1"/>
          </p:cNvSpPr>
          <p:nvPr>
            <p:ph type="body" idx="1"/>
          </p:nvPr>
        </p:nvSpPr>
        <p:spPr/>
        <p:txBody>
          <a:bodyPr>
            <a:normAutofit fontScale="92500" lnSpcReduction="10000"/>
          </a:bodyPr>
          <a:lstStyle/>
          <a:p>
            <a:pPr marL="0" indent="0">
              <a:buFontTx/>
              <a:buNone/>
            </a:pPr>
            <a:r>
              <a:rPr lang="en-US" altLang="zh-TW" smtClean="0">
                <a:ea typeface="新細明體" panose="02020500000000000000" pitchFamily="18" charset="-120"/>
              </a:rPr>
              <a:t>In general, if the </a:t>
            </a:r>
            <a:r>
              <a:rPr lang="en-US" altLang="zh-TW" i="1" smtClean="0">
                <a:ea typeface="新細明體" panose="02020500000000000000" pitchFamily="18" charset="-120"/>
              </a:rPr>
              <a:t>n</a:t>
            </a:r>
            <a:r>
              <a:rPr lang="en-US" altLang="zh-TW" smtClean="0">
                <a:ea typeface="新細明體" panose="02020500000000000000" pitchFamily="18" charset="-120"/>
              </a:rPr>
              <a:t>th approximation is </a:t>
            </a:r>
            <a:r>
              <a:rPr lang="en-US" altLang="zh-TW" i="1" smtClean="0">
                <a:ea typeface="新細明體" panose="02020500000000000000" pitchFamily="18" charset="-120"/>
              </a:rPr>
              <a:t>x</a:t>
            </a:r>
            <a:r>
              <a:rPr lang="en-US" altLang="zh-TW" i="1" baseline="-25000" smtClean="0">
                <a:ea typeface="新細明體" panose="02020500000000000000" pitchFamily="18" charset="-120"/>
              </a:rPr>
              <a:t>n</a:t>
            </a:r>
            <a:r>
              <a:rPr lang="en-US" altLang="zh-TW" smtClean="0">
                <a:ea typeface="新細明體" panose="02020500000000000000" pitchFamily="18" charset="-120"/>
              </a:rPr>
              <a:t> and </a:t>
            </a:r>
            <a:r>
              <a:rPr lang="en-US" altLang="zh-TW" i="1" smtClean="0">
                <a:ea typeface="新細明體" panose="02020500000000000000" pitchFamily="18" charset="-120"/>
              </a:rPr>
              <a:t>f</a:t>
            </a:r>
            <a:r>
              <a:rPr lang="en-US" altLang="zh-TW" sz="400" i="1" smtClean="0">
                <a:ea typeface="新細明體" panose="02020500000000000000" pitchFamily="18" charset="-120"/>
              </a:rPr>
              <a:t>    </a:t>
            </a:r>
            <a:r>
              <a:rPr lang="en-US" altLang="zh-TW" smtClean="0">
                <a:ea typeface="新細明體" panose="02020500000000000000" pitchFamily="18" charset="-120"/>
                <a:sym typeface="Symbol" panose="05050102010706020507" pitchFamily="18" charset="2"/>
              </a:rPr>
              <a:t>(</a:t>
            </a:r>
            <a:r>
              <a:rPr lang="en-US" altLang="zh-TW" i="1" smtClean="0">
                <a:ea typeface="新細明體" panose="02020500000000000000" pitchFamily="18" charset="-120"/>
                <a:sym typeface="Symbol" panose="05050102010706020507" pitchFamily="18" charset="2"/>
              </a:rPr>
              <a:t>x</a:t>
            </a:r>
            <a:r>
              <a:rPr lang="en-US" altLang="zh-TW" i="1" baseline="-25000" smtClean="0">
                <a:ea typeface="新細明體" panose="02020500000000000000" pitchFamily="18" charset="-120"/>
                <a:sym typeface="Symbol" panose="05050102010706020507" pitchFamily="18" charset="2"/>
              </a:rPr>
              <a:t>n</a:t>
            </a:r>
            <a:r>
              <a:rPr lang="en-US" altLang="zh-TW" smtClean="0">
                <a:ea typeface="新細明體" panose="02020500000000000000" pitchFamily="18" charset="-120"/>
                <a:sym typeface="Symbol" panose="05050102010706020507" pitchFamily="18" charset="2"/>
              </a:rPr>
              <a:t>) </a:t>
            </a:r>
            <a:r>
              <a:rPr lang="en-US" altLang="zh-TW" b="1" smtClean="0">
                <a:ea typeface="新細明體" panose="02020500000000000000" pitchFamily="18" charset="-120"/>
                <a:sym typeface="Symbol" panose="05050102010706020507" pitchFamily="18" charset="2"/>
              </a:rPr>
              <a:t> </a:t>
            </a:r>
            <a:r>
              <a:rPr lang="en-US" altLang="zh-TW" smtClean="0">
                <a:ea typeface="新細明體" panose="02020500000000000000" pitchFamily="18" charset="-120"/>
                <a:sym typeface="Symbol" panose="05050102010706020507" pitchFamily="18" charset="2"/>
              </a:rPr>
              <a:t>0</a:t>
            </a:r>
            <a:r>
              <a:rPr lang="en-US" altLang="zh-TW" smtClean="0">
                <a:ea typeface="新細明體" panose="02020500000000000000" pitchFamily="18" charset="-120"/>
              </a:rPr>
              <a:t>, then the next approximation is given by</a:t>
            </a:r>
          </a:p>
          <a:p>
            <a:pPr marL="0" indent="0">
              <a:buFontTx/>
              <a:buNone/>
            </a:pPr>
            <a:endParaRPr lang="en-US" altLang="zh-TW" smtClean="0">
              <a:ea typeface="新細明體" panose="02020500000000000000" pitchFamily="18" charset="-120"/>
            </a:endParaRPr>
          </a:p>
          <a:p>
            <a:pPr marL="0" indent="0">
              <a:buFontTx/>
              <a:buNone/>
            </a:pPr>
            <a:endParaRPr lang="en-US" altLang="zh-TW" smtClean="0">
              <a:ea typeface="新細明體" panose="02020500000000000000" pitchFamily="18" charset="-120"/>
            </a:endParaRPr>
          </a:p>
          <a:p>
            <a:pPr marL="0" indent="0">
              <a:buFontTx/>
              <a:buNone/>
            </a:pPr>
            <a:endParaRPr lang="en-US" altLang="zh-TW" smtClean="0">
              <a:ea typeface="新細明體" panose="02020500000000000000" pitchFamily="18" charset="-120"/>
            </a:endParaRPr>
          </a:p>
          <a:p>
            <a:pPr marL="0" indent="0">
              <a:buFontTx/>
              <a:buNone/>
            </a:pPr>
            <a:endParaRPr lang="en-US" altLang="zh-TW" smtClean="0">
              <a:ea typeface="新細明體" panose="02020500000000000000" pitchFamily="18" charset="-120"/>
            </a:endParaRPr>
          </a:p>
          <a:p>
            <a:pPr marL="0" indent="0">
              <a:buFontTx/>
              <a:buNone/>
            </a:pPr>
            <a:r>
              <a:rPr lang="en-US" altLang="zh-TW" smtClean="0">
                <a:ea typeface="新細明體" panose="02020500000000000000" pitchFamily="18" charset="-120"/>
              </a:rPr>
              <a:t>If the numbers </a:t>
            </a:r>
            <a:r>
              <a:rPr lang="en-US" altLang="zh-TW" i="1" smtClean="0">
                <a:ea typeface="新細明體" panose="02020500000000000000" pitchFamily="18" charset="-120"/>
              </a:rPr>
              <a:t>x</a:t>
            </a:r>
            <a:r>
              <a:rPr lang="en-US" altLang="zh-TW" i="1" baseline="-25000" smtClean="0">
                <a:ea typeface="新細明體" panose="02020500000000000000" pitchFamily="18" charset="-120"/>
              </a:rPr>
              <a:t>n</a:t>
            </a:r>
            <a:r>
              <a:rPr lang="en-US" altLang="zh-TW" smtClean="0">
                <a:ea typeface="新細明體" panose="02020500000000000000" pitchFamily="18" charset="-120"/>
              </a:rPr>
              <a:t> become closer and closer to </a:t>
            </a:r>
            <a:r>
              <a:rPr lang="en-US" altLang="zh-TW" i="1" smtClean="0">
                <a:ea typeface="新細明體" panose="02020500000000000000" pitchFamily="18" charset="-120"/>
              </a:rPr>
              <a:t>r</a:t>
            </a:r>
            <a:r>
              <a:rPr lang="en-US" altLang="zh-TW" smtClean="0">
                <a:ea typeface="新細明體" panose="02020500000000000000" pitchFamily="18" charset="-120"/>
              </a:rPr>
              <a:t> as </a:t>
            </a:r>
            <a:r>
              <a:rPr lang="en-US" altLang="zh-TW" i="1" smtClean="0">
                <a:ea typeface="新細明體" panose="02020500000000000000" pitchFamily="18" charset="-120"/>
              </a:rPr>
              <a:t>n </a:t>
            </a:r>
            <a:r>
              <a:rPr lang="en-US" altLang="zh-TW" smtClean="0">
                <a:ea typeface="新細明體" panose="02020500000000000000" pitchFamily="18" charset="-120"/>
              </a:rPr>
              <a:t>becomes large, then we say that the sequence </a:t>
            </a:r>
            <a:r>
              <a:rPr lang="en-US" altLang="zh-TW" i="1" smtClean="0">
                <a:ea typeface="新細明體" panose="02020500000000000000" pitchFamily="18" charset="-120"/>
              </a:rPr>
              <a:t>converges</a:t>
            </a:r>
            <a:r>
              <a:rPr lang="en-US" altLang="zh-TW" smtClean="0">
                <a:ea typeface="新細明體" panose="02020500000000000000" pitchFamily="18" charset="-120"/>
              </a:rPr>
              <a:t> to </a:t>
            </a:r>
            <a:r>
              <a:rPr lang="en-US" altLang="zh-TW" i="1" smtClean="0">
                <a:ea typeface="新細明體" panose="02020500000000000000" pitchFamily="18" charset="-120"/>
              </a:rPr>
              <a:t>r</a:t>
            </a:r>
            <a:r>
              <a:rPr lang="en-US" altLang="zh-TW" smtClean="0">
                <a:ea typeface="新細明體" panose="02020500000000000000" pitchFamily="18" charset="-120"/>
              </a:rPr>
              <a:t> and we write</a:t>
            </a:r>
          </a:p>
        </p:txBody>
      </p:sp>
      <p:sp>
        <p:nvSpPr>
          <p:cNvPr id="9220"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9221"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187624" y="2667000"/>
            <a:ext cx="6264696" cy="1260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222"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762375" y="5764210"/>
            <a:ext cx="1619250" cy="590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62062107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CONVERGENCE</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The sequence of successive approximations converges to the desired root for functions of the type illustrated in Figure 3.</a:t>
            </a:r>
          </a:p>
          <a:p>
            <a:r>
              <a:rPr lang="en-US" altLang="zh-TW" dirty="0">
                <a:ea typeface="新細明體" panose="02020500000000000000" pitchFamily="18" charset="-120"/>
              </a:rPr>
              <a:t>However, in certain circumstances, it may not converge.</a:t>
            </a:r>
          </a:p>
          <a:p>
            <a:endParaRPr lang="zh-TW" altLang="en-US" dirty="0"/>
          </a:p>
        </p:txBody>
      </p:sp>
    </p:spTree>
    <p:extLst>
      <p:ext uri="{BB962C8B-B14F-4D97-AF65-F5344CB8AC3E}">
        <p14:creationId xmlns="" xmlns:p14="http://schemas.microsoft.com/office/powerpoint/2010/main" val="152649572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NON-CONVERGENCE</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Consider the situation shown in Figure 4. </a:t>
            </a:r>
          </a:p>
          <a:p>
            <a:r>
              <a:rPr lang="en-US" altLang="zh-TW" dirty="0">
                <a:ea typeface="新細明體" panose="02020500000000000000" pitchFamily="18" charset="-120"/>
              </a:rPr>
              <a:t>You can see that </a:t>
            </a:r>
            <a:r>
              <a:rPr lang="en-US" altLang="zh-TW" i="1" dirty="0">
                <a:ea typeface="新細明體" panose="02020500000000000000" pitchFamily="18" charset="-120"/>
              </a:rPr>
              <a:t>x</a:t>
            </a:r>
            <a:r>
              <a:rPr lang="en-US" altLang="zh-TW" baseline="-25000" dirty="0">
                <a:ea typeface="新細明體" panose="02020500000000000000" pitchFamily="18" charset="-120"/>
              </a:rPr>
              <a:t>2  </a:t>
            </a:r>
            <a:r>
              <a:rPr lang="en-US" altLang="zh-TW" dirty="0">
                <a:ea typeface="新細明體" panose="02020500000000000000" pitchFamily="18" charset="-120"/>
              </a:rPr>
              <a:t>is a worse approximation than </a:t>
            </a:r>
            <a:r>
              <a:rPr lang="en-US" altLang="zh-TW" i="1" dirty="0">
                <a:ea typeface="新細明體" panose="02020500000000000000" pitchFamily="18" charset="-120"/>
              </a:rPr>
              <a:t>x</a:t>
            </a:r>
            <a:r>
              <a:rPr lang="en-US" altLang="zh-TW" baseline="-25000" dirty="0">
                <a:ea typeface="新細明體" panose="02020500000000000000" pitchFamily="18" charset="-120"/>
              </a:rPr>
              <a:t>1</a:t>
            </a:r>
            <a:r>
              <a:rPr lang="en-US" altLang="zh-TW" dirty="0">
                <a:ea typeface="新細明體" panose="02020500000000000000" pitchFamily="18" charset="-120"/>
              </a:rPr>
              <a:t>. </a:t>
            </a:r>
          </a:p>
          <a:p>
            <a:pPr lvl="1"/>
            <a:r>
              <a:rPr lang="en-US" altLang="zh-TW" dirty="0">
                <a:ea typeface="新細明體" panose="02020500000000000000" pitchFamily="18" charset="-120"/>
              </a:rPr>
              <a:t>This is likely to be the case when </a:t>
            </a:r>
            <a:r>
              <a:rPr lang="en-US" altLang="zh-TW" i="1" dirty="0">
                <a:ea typeface="新細明體" panose="02020500000000000000" pitchFamily="18" charset="-120"/>
              </a:rPr>
              <a:t>f </a:t>
            </a:r>
            <a:r>
              <a:rPr lang="en-US" altLang="zh-TW" i="1"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a:t>
            </a:r>
            <a:r>
              <a:rPr lang="en-US" altLang="zh-TW" i="1" dirty="0">
                <a:ea typeface="新細明體" panose="02020500000000000000" pitchFamily="18" charset="-120"/>
              </a:rPr>
              <a:t>x</a:t>
            </a:r>
            <a:r>
              <a:rPr lang="en-US" altLang="zh-TW" baseline="-25000" dirty="0">
                <a:ea typeface="新細明體" panose="02020500000000000000" pitchFamily="18" charset="-120"/>
              </a:rPr>
              <a:t>1</a:t>
            </a:r>
            <a:r>
              <a:rPr lang="en-US" altLang="zh-TW" dirty="0">
                <a:ea typeface="新細明體" panose="02020500000000000000" pitchFamily="18" charset="-120"/>
              </a:rPr>
              <a:t>) is close to 0. </a:t>
            </a:r>
          </a:p>
          <a:p>
            <a:endParaRPr lang="zh-TW" altLang="en-US" dirty="0"/>
          </a:p>
        </p:txBody>
      </p:sp>
      <p:pic>
        <p:nvPicPr>
          <p:cNvPr id="4" name="Picture 15"/>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18632" y="3284984"/>
            <a:ext cx="3692525" cy="3125788"/>
          </a:xfrm>
          <a:prstGeom prst="rect">
            <a:avLst/>
          </a:prstGeom>
          <a:noFill/>
          <a:ln w="9525" algn="ctr">
            <a:solidFill>
              <a:schemeClr val="tx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08545870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NON-CONVERGENCE</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It might even happen that an approximation falls outside the domain of </a:t>
            </a:r>
            <a:r>
              <a:rPr lang="en-US" altLang="zh-TW" i="1" dirty="0">
                <a:ea typeface="新細明體" panose="02020500000000000000" pitchFamily="18" charset="-120"/>
              </a:rPr>
              <a:t>f</a:t>
            </a:r>
            <a:r>
              <a:rPr lang="en-US" altLang="zh-TW" dirty="0">
                <a:ea typeface="新細明體" panose="02020500000000000000" pitchFamily="18" charset="-120"/>
              </a:rPr>
              <a:t>, such as</a:t>
            </a:r>
            <a:r>
              <a:rPr lang="en-US" altLang="zh-TW" i="1" dirty="0">
                <a:ea typeface="新細明體" panose="02020500000000000000" pitchFamily="18" charset="-120"/>
              </a:rPr>
              <a:t> x</a:t>
            </a:r>
            <a:r>
              <a:rPr lang="en-US" altLang="zh-TW" baseline="-25000" dirty="0">
                <a:ea typeface="新細明體" panose="02020500000000000000" pitchFamily="18" charset="-120"/>
              </a:rPr>
              <a:t>3</a:t>
            </a:r>
            <a:r>
              <a:rPr lang="en-US" altLang="zh-TW" dirty="0">
                <a:ea typeface="新細明體" panose="02020500000000000000" pitchFamily="18" charset="-120"/>
              </a:rPr>
              <a:t>.</a:t>
            </a:r>
          </a:p>
          <a:p>
            <a:pPr lvl="1"/>
            <a:r>
              <a:rPr lang="en-US" altLang="zh-TW" dirty="0">
                <a:ea typeface="新細明體" panose="02020500000000000000" pitchFamily="18" charset="-120"/>
              </a:rPr>
              <a:t>Then, Newton</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s method fails.</a:t>
            </a:r>
          </a:p>
          <a:p>
            <a:pPr lvl="1"/>
            <a:r>
              <a:rPr lang="en-US" altLang="zh-TW" dirty="0">
                <a:ea typeface="新細明體" panose="02020500000000000000" pitchFamily="18" charset="-120"/>
              </a:rPr>
              <a:t>In that case, a better initial approximation </a:t>
            </a:r>
            <a:r>
              <a:rPr lang="en-US" altLang="zh-TW" i="1" dirty="0">
                <a:ea typeface="新細明體" panose="02020500000000000000" pitchFamily="18" charset="-120"/>
              </a:rPr>
              <a:t>x</a:t>
            </a:r>
            <a:r>
              <a:rPr lang="en-US" altLang="zh-TW" baseline="-25000" dirty="0">
                <a:ea typeface="新細明體" panose="02020500000000000000" pitchFamily="18" charset="-120"/>
              </a:rPr>
              <a:t>1</a:t>
            </a:r>
            <a:r>
              <a:rPr lang="en-US" altLang="zh-TW" dirty="0">
                <a:ea typeface="新細明體" panose="02020500000000000000" pitchFamily="18" charset="-120"/>
              </a:rPr>
              <a:t> should be chosen.</a:t>
            </a:r>
          </a:p>
          <a:p>
            <a:endParaRPr lang="zh-TW" altLang="en-US" dirty="0"/>
          </a:p>
        </p:txBody>
      </p:sp>
      <p:pic>
        <p:nvPicPr>
          <p:cNvPr id="4" name="Picture 15"/>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18632" y="3645024"/>
            <a:ext cx="3692525" cy="3125787"/>
          </a:xfrm>
          <a:prstGeom prst="rect">
            <a:avLst/>
          </a:prstGeom>
          <a:noFill/>
          <a:ln w="9525" algn="ctr">
            <a:solidFill>
              <a:schemeClr val="tx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9566157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NON-CONVERGENCE</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See Exercises 23</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25 for specific examples in which Newton</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s method works very slowly or does not work at all.</a:t>
            </a:r>
          </a:p>
          <a:p>
            <a:endParaRPr lang="zh-TW" altLang="en-US" dirty="0"/>
          </a:p>
        </p:txBody>
      </p:sp>
    </p:spTree>
    <p:extLst>
      <p:ext uri="{BB962C8B-B14F-4D97-AF65-F5344CB8AC3E}">
        <p14:creationId xmlns="" xmlns:p14="http://schemas.microsoft.com/office/powerpoint/2010/main" val="276263405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1</a:t>
            </a:r>
            <a:endParaRPr lang="en-US" altLang="zh-TW" i="1" smtClean="0">
              <a:ea typeface="新細明體" panose="02020500000000000000" pitchFamily="18" charset="-120"/>
            </a:endParaRPr>
          </a:p>
        </p:txBody>
      </p:sp>
      <p:sp>
        <p:nvSpPr>
          <p:cNvPr id="10243"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10244" name="Rectangle 3"/>
          <p:cNvSpPr txBox="1">
            <a:spLocks noChangeArrowheads="1"/>
          </p:cNvSpPr>
          <p:nvPr/>
        </p:nvSpPr>
        <p:spPr bwMode="auto">
          <a:xfrm>
            <a:off x="1195388" y="1462088"/>
            <a:ext cx="7491411" cy="5256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2400" dirty="0">
                <a:ea typeface="新細明體" panose="02020500000000000000" pitchFamily="18" charset="-120"/>
              </a:rPr>
              <a:t>Starting with </a:t>
            </a:r>
            <a:r>
              <a:rPr lang="en-US" altLang="zh-TW" sz="2400" i="1" dirty="0">
                <a:ea typeface="新細明體" panose="02020500000000000000" pitchFamily="18" charset="-120"/>
              </a:rPr>
              <a:t>x</a:t>
            </a:r>
            <a:r>
              <a:rPr lang="en-US" altLang="zh-TW" sz="2400" baseline="-25000" dirty="0">
                <a:ea typeface="新細明體" panose="02020500000000000000" pitchFamily="18" charset="-120"/>
              </a:rPr>
              <a:t>1</a:t>
            </a:r>
            <a:r>
              <a:rPr lang="en-US" altLang="zh-TW" sz="2400" dirty="0">
                <a:ea typeface="新細明體" panose="02020500000000000000" pitchFamily="18" charset="-120"/>
              </a:rPr>
              <a:t> = 2, find the third approximation </a:t>
            </a:r>
            <a:r>
              <a:rPr lang="en-US" altLang="zh-TW" sz="2400" i="1" dirty="0">
                <a:ea typeface="新細明體" panose="02020500000000000000" pitchFamily="18" charset="-120"/>
              </a:rPr>
              <a:t>x</a:t>
            </a:r>
            <a:r>
              <a:rPr lang="en-US" altLang="zh-TW" sz="2400" baseline="-25000" dirty="0">
                <a:ea typeface="新細明體" panose="02020500000000000000" pitchFamily="18" charset="-120"/>
              </a:rPr>
              <a:t>3</a:t>
            </a:r>
            <a:r>
              <a:rPr lang="en-US" altLang="zh-TW" sz="2400" dirty="0">
                <a:ea typeface="新細明體" panose="02020500000000000000" pitchFamily="18" charset="-120"/>
              </a:rPr>
              <a:t> to the root of the equation </a:t>
            </a:r>
            <a:r>
              <a:rPr lang="en-US" altLang="zh-TW" sz="2400" i="1" dirty="0">
                <a:ea typeface="新細明體" panose="02020500000000000000" pitchFamily="18" charset="-120"/>
              </a:rPr>
              <a:t>x</a:t>
            </a:r>
            <a:r>
              <a:rPr lang="en-US" altLang="zh-TW" sz="2400" baseline="30000" dirty="0">
                <a:ea typeface="新細明體" panose="02020500000000000000" pitchFamily="18" charset="-120"/>
              </a:rPr>
              <a:t>3</a:t>
            </a:r>
            <a:r>
              <a:rPr lang="en-US" altLang="zh-TW" sz="2400" dirty="0">
                <a:ea typeface="新細明體" panose="02020500000000000000" pitchFamily="18" charset="-120"/>
              </a:rPr>
              <a:t> – 2</a:t>
            </a:r>
            <a:r>
              <a:rPr lang="en-US" altLang="zh-TW" sz="2400" i="1" dirty="0">
                <a:ea typeface="新細明體" panose="02020500000000000000" pitchFamily="18" charset="-120"/>
              </a:rPr>
              <a:t>x</a:t>
            </a:r>
            <a:r>
              <a:rPr lang="en-US" altLang="zh-TW" sz="2400" dirty="0">
                <a:ea typeface="新細明體" panose="02020500000000000000" pitchFamily="18" charset="-120"/>
              </a:rPr>
              <a:t> – 5 = 0.</a:t>
            </a:r>
          </a:p>
          <a:p>
            <a:pPr eaLnBrk="1" hangingPunct="1"/>
            <a:endParaRPr lang="en-US" altLang="zh-TW" sz="2400" dirty="0">
              <a:solidFill>
                <a:srgbClr val="00ADEE"/>
              </a:solidFill>
              <a:ea typeface="新細明體" panose="02020500000000000000" pitchFamily="18" charset="-120"/>
            </a:endParaRPr>
          </a:p>
          <a:p>
            <a:pPr eaLnBrk="1" hangingPunct="1"/>
            <a:endParaRPr lang="en-US" altLang="zh-TW" sz="2400" dirty="0">
              <a:ea typeface="新細明體" panose="02020500000000000000" pitchFamily="18" charset="-120"/>
            </a:endParaRPr>
          </a:p>
          <a:p>
            <a:pPr eaLnBrk="1" hangingPunct="1"/>
            <a:endParaRPr lang="en-US" altLang="zh-TW" sz="2400" dirty="0">
              <a:ea typeface="新細明體" panose="02020500000000000000" pitchFamily="18" charset="-120"/>
            </a:endParaRPr>
          </a:p>
        </p:txBody>
      </p:sp>
    </p:spTree>
    <p:extLst>
      <p:ext uri="{BB962C8B-B14F-4D97-AF65-F5344CB8AC3E}">
        <p14:creationId xmlns="" xmlns:p14="http://schemas.microsoft.com/office/powerpoint/2010/main" val="309444654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8" descr="sec-no.jpg"/>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2267744" y="2514600"/>
            <a:ext cx="6673056" cy="1423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6" name="Text Box 23"/>
          <p:cNvSpPr txBox="1">
            <a:spLocks noChangeArrowheads="1"/>
          </p:cNvSpPr>
          <p:nvPr/>
        </p:nvSpPr>
        <p:spPr bwMode="auto">
          <a:xfrm>
            <a:off x="1901825" y="2762250"/>
            <a:ext cx="5451475"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TW" sz="3600" b="1">
                <a:ea typeface="新細明體" panose="02020500000000000000" pitchFamily="18" charset="-120"/>
              </a:rPr>
              <a:t>Newton’s Method</a:t>
            </a:r>
          </a:p>
        </p:txBody>
      </p:sp>
      <p:sp>
        <p:nvSpPr>
          <p:cNvPr id="3077" name="Rectangle 18"/>
          <p:cNvSpPr>
            <a:spLocks noChangeArrowheads="1"/>
          </p:cNvSpPr>
          <p:nvPr/>
        </p:nvSpPr>
        <p:spPr bwMode="auto">
          <a:xfrm>
            <a:off x="1152178" y="2819400"/>
            <a:ext cx="971550" cy="769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TW" sz="4400" b="1" dirty="0">
                <a:solidFill>
                  <a:srgbClr val="00ADEE"/>
                </a:solidFill>
                <a:ea typeface="新細明體" panose="02020500000000000000" pitchFamily="18" charset="-120"/>
              </a:rPr>
              <a:t>3.6</a:t>
            </a:r>
          </a:p>
        </p:txBody>
      </p:sp>
    </p:spTree>
    <p:extLst>
      <p:ext uri="{BB962C8B-B14F-4D97-AF65-F5344CB8AC3E}">
        <p14:creationId xmlns="" xmlns:p14="http://schemas.microsoft.com/office/powerpoint/2010/main" val="157109200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1 – </a:t>
            </a:r>
            <a:r>
              <a:rPr lang="en-US" altLang="zh-TW" i="1" smtClean="0">
                <a:ea typeface="新細明體" panose="02020500000000000000" pitchFamily="18" charset="-120"/>
              </a:rPr>
              <a:t>Solution</a:t>
            </a:r>
            <a:r>
              <a:rPr lang="en-US" altLang="zh-TW" smtClean="0">
                <a:ea typeface="新細明體" panose="02020500000000000000" pitchFamily="18" charset="-120"/>
              </a:rPr>
              <a:t> </a:t>
            </a:r>
            <a:endParaRPr lang="en-US" altLang="zh-TW" i="1" smtClean="0">
              <a:ea typeface="新細明體" panose="02020500000000000000" pitchFamily="18" charset="-120"/>
            </a:endParaRPr>
          </a:p>
        </p:txBody>
      </p:sp>
      <p:sp>
        <p:nvSpPr>
          <p:cNvPr id="11267"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8" name="Rectangle 3"/>
          <p:cNvSpPr txBox="1">
            <a:spLocks noChangeArrowheads="1"/>
          </p:cNvSpPr>
          <p:nvPr/>
        </p:nvSpPr>
        <p:spPr bwMode="auto">
          <a:xfrm>
            <a:off x="1195388" y="1462088"/>
            <a:ext cx="7491411" cy="5256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zh-TW" sz="2400" dirty="0">
              <a:solidFill>
                <a:srgbClr val="00ADEE"/>
              </a:solidFill>
              <a:ea typeface="新細明體" panose="02020500000000000000" pitchFamily="18" charset="-120"/>
            </a:endParaRPr>
          </a:p>
          <a:p>
            <a:pPr eaLnBrk="1" hangingPunct="1"/>
            <a:r>
              <a:rPr lang="en-US" altLang="zh-TW" sz="2400" dirty="0" smtClean="0">
                <a:ea typeface="新細明體" panose="02020500000000000000" pitchFamily="18" charset="-120"/>
              </a:rPr>
              <a:t>SOLUTION:</a:t>
            </a:r>
            <a:endParaRPr lang="en-US" altLang="zh-TW" sz="2400" dirty="0">
              <a:solidFill>
                <a:srgbClr val="00ADEE"/>
              </a:solidFill>
              <a:ea typeface="新細明體" panose="02020500000000000000" pitchFamily="18" charset="-120"/>
            </a:endParaRPr>
          </a:p>
          <a:p>
            <a:pPr eaLnBrk="1" hangingPunct="1"/>
            <a:r>
              <a:rPr lang="en-US" altLang="zh-TW" sz="2400" dirty="0">
                <a:ea typeface="新細明體" panose="02020500000000000000" pitchFamily="18" charset="-120"/>
              </a:rPr>
              <a:t>We apply Newton’s method with</a:t>
            </a:r>
          </a:p>
          <a:p>
            <a:pPr eaLnBrk="1" hangingPunct="1"/>
            <a:endParaRPr lang="en-US" altLang="zh-TW" sz="2400" dirty="0">
              <a:ea typeface="新細明體" panose="02020500000000000000" pitchFamily="18" charset="-120"/>
            </a:endParaRPr>
          </a:p>
          <a:p>
            <a:pPr eaLnBrk="1" hangingPunct="1"/>
            <a:endParaRPr lang="en-US" altLang="zh-TW" sz="2400" dirty="0">
              <a:ea typeface="新細明體" panose="02020500000000000000" pitchFamily="18" charset="-120"/>
            </a:endParaRPr>
          </a:p>
          <a:p>
            <a:pPr eaLnBrk="1" hangingPunct="1"/>
            <a:endParaRPr lang="en-US" altLang="zh-TW" sz="2400" dirty="0">
              <a:ea typeface="新細明體" panose="02020500000000000000" pitchFamily="18" charset="-120"/>
            </a:endParaRPr>
          </a:p>
          <a:p>
            <a:pPr eaLnBrk="1" hangingPunct="1"/>
            <a:endParaRPr lang="en-US" altLang="zh-TW" sz="2400" dirty="0">
              <a:ea typeface="新細明體" panose="02020500000000000000" pitchFamily="18" charset="-120"/>
            </a:endParaRPr>
          </a:p>
          <a:p>
            <a:pPr eaLnBrk="1" hangingPunct="1"/>
            <a:r>
              <a:rPr lang="en-US" altLang="zh-TW" sz="2400" dirty="0">
                <a:ea typeface="新細明體" panose="02020500000000000000" pitchFamily="18" charset="-120"/>
              </a:rPr>
              <a:t>Newton himself used this equation to illustrate his method and he chose </a:t>
            </a:r>
            <a:r>
              <a:rPr lang="en-US" altLang="zh-TW" sz="2400" i="1" dirty="0">
                <a:ea typeface="新細明體" panose="02020500000000000000" pitchFamily="18" charset="-120"/>
              </a:rPr>
              <a:t>x</a:t>
            </a:r>
            <a:r>
              <a:rPr lang="en-US" altLang="zh-TW" sz="2400" baseline="-25000" dirty="0">
                <a:ea typeface="新細明體" panose="02020500000000000000" pitchFamily="18" charset="-120"/>
              </a:rPr>
              <a:t>1</a:t>
            </a:r>
            <a:r>
              <a:rPr lang="en-US" altLang="zh-TW" sz="2400" dirty="0">
                <a:ea typeface="新細明體" panose="02020500000000000000" pitchFamily="18" charset="-120"/>
              </a:rPr>
              <a:t> = 2 after some experimentation because </a:t>
            </a:r>
            <a:r>
              <a:rPr lang="en-US" altLang="zh-TW" sz="2400" i="1" dirty="0">
                <a:ea typeface="新細明體" panose="02020500000000000000" pitchFamily="18" charset="-120"/>
              </a:rPr>
              <a:t>f</a:t>
            </a:r>
            <a:r>
              <a:rPr lang="en-US" altLang="zh-TW" sz="2400" dirty="0">
                <a:ea typeface="新細明體" panose="02020500000000000000" pitchFamily="18" charset="-120"/>
              </a:rPr>
              <a:t>(1) = –6, </a:t>
            </a:r>
            <a:r>
              <a:rPr lang="en-US" altLang="zh-TW" sz="2400" i="1" dirty="0">
                <a:ea typeface="新細明體" panose="02020500000000000000" pitchFamily="18" charset="-120"/>
              </a:rPr>
              <a:t>f</a:t>
            </a:r>
            <a:r>
              <a:rPr lang="en-US" altLang="zh-TW" sz="2400" dirty="0">
                <a:ea typeface="新細明體" panose="02020500000000000000" pitchFamily="18" charset="-120"/>
              </a:rPr>
              <a:t>(2) = –1, and </a:t>
            </a:r>
            <a:r>
              <a:rPr lang="en-US" altLang="zh-TW" sz="2400" i="1" dirty="0">
                <a:ea typeface="新細明體" panose="02020500000000000000" pitchFamily="18" charset="-120"/>
              </a:rPr>
              <a:t>f</a:t>
            </a:r>
            <a:r>
              <a:rPr lang="en-US" altLang="zh-TW" sz="2400" dirty="0">
                <a:ea typeface="新細明體" panose="02020500000000000000" pitchFamily="18" charset="-120"/>
              </a:rPr>
              <a:t>(3) = 16. </a:t>
            </a:r>
          </a:p>
          <a:p>
            <a:pPr eaLnBrk="1" hangingPunct="1"/>
            <a:endParaRPr lang="en-US" altLang="zh-TW" sz="2400" dirty="0">
              <a:ea typeface="新細明體" panose="02020500000000000000" pitchFamily="18" charset="-120"/>
            </a:endParaRPr>
          </a:p>
          <a:p>
            <a:pPr eaLnBrk="1" hangingPunct="1"/>
            <a:endParaRPr lang="en-US" altLang="zh-TW" sz="2400" dirty="0">
              <a:ea typeface="新細明體" panose="02020500000000000000" pitchFamily="18" charset="-120"/>
            </a:endParaRPr>
          </a:p>
        </p:txBody>
      </p:sp>
      <p:pic>
        <p:nvPicPr>
          <p:cNvPr id="7175" name="Picture 7"/>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25860" y="2971800"/>
            <a:ext cx="6286500"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47896509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1000"/>
                                        <p:tgtEl>
                                          <p:spTgt spid="8">
                                            <p:txEl>
                                              <p:pRg st="1" end="1"/>
                                            </p:txEl>
                                          </p:spTgt>
                                        </p:tgtEl>
                                      </p:cBhvr>
                                    </p:animEffect>
                                    <p:anim calcmode="lin" valueType="num">
                                      <p:cBhvr>
                                        <p:cTn id="8"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8">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8">
                                            <p:txEl>
                                              <p:pRg st="1" end="1"/>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000"/>
                                        <p:tgtEl>
                                          <p:spTgt spid="8">
                                            <p:txEl>
                                              <p:pRg st="2" end="2"/>
                                            </p:txEl>
                                          </p:spTgt>
                                        </p:tgtEl>
                                      </p:cBhvr>
                                    </p:animEffect>
                                    <p:anim calcmode="lin" valueType="num">
                                      <p:cBhvr>
                                        <p:cTn id="14"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8">
                                            <p:txEl>
                                              <p:pRg st="2" end="2"/>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8">
                                            <p:txEl>
                                              <p:pRg st="2" end="2"/>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7175"/>
                                        </p:tgtEl>
                                        <p:attrNameLst>
                                          <p:attrName>style.visibility</p:attrName>
                                        </p:attrNameLst>
                                      </p:cBhvr>
                                      <p:to>
                                        <p:strVal val="visible"/>
                                      </p:to>
                                    </p:set>
                                    <p:animEffect transition="in" filter="fade">
                                      <p:cBhvr>
                                        <p:cTn id="19" dur="1000"/>
                                        <p:tgtEl>
                                          <p:spTgt spid="7175"/>
                                        </p:tgtEl>
                                      </p:cBhvr>
                                    </p:animEffect>
                                    <p:anim calcmode="lin" valueType="num">
                                      <p:cBhvr>
                                        <p:cTn id="20" dur="1000" fill="hold"/>
                                        <p:tgtEl>
                                          <p:spTgt spid="7175"/>
                                        </p:tgtEl>
                                        <p:attrNameLst>
                                          <p:attrName>ppt_x</p:attrName>
                                        </p:attrNameLst>
                                      </p:cBhvr>
                                      <p:tavLst>
                                        <p:tav tm="0">
                                          <p:val>
                                            <p:strVal val="#ppt_x"/>
                                          </p:val>
                                        </p:tav>
                                        <p:tav tm="100000">
                                          <p:val>
                                            <p:strVal val="#ppt_x"/>
                                          </p:val>
                                        </p:tav>
                                      </p:tavLst>
                                    </p:anim>
                                    <p:anim calcmode="lin" valueType="num">
                                      <p:cBhvr>
                                        <p:cTn id="21" dur="900" decel="100000" fill="hold"/>
                                        <p:tgtEl>
                                          <p:spTgt spid="7175"/>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7175"/>
                                        </p:tgtEl>
                                        <p:attrNameLst>
                                          <p:attrName>ppt_y</p:attrName>
                                        </p:attrNameLst>
                                      </p:cBhvr>
                                      <p:tavLst>
                                        <p:tav tm="0">
                                          <p:val>
                                            <p:strVal val="#ppt_y-.03"/>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37" presetClass="entr" presetSubtype="0" fill="hold"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animEffect transition="in" filter="fade">
                                      <p:cBhvr>
                                        <p:cTn id="27" dur="1000"/>
                                        <p:tgtEl>
                                          <p:spTgt spid="8">
                                            <p:txEl>
                                              <p:pRg st="7" end="7"/>
                                            </p:txEl>
                                          </p:spTgt>
                                        </p:tgtEl>
                                      </p:cBhvr>
                                    </p:animEffect>
                                    <p:anim calcmode="lin" valueType="num">
                                      <p:cBhvr>
                                        <p:cTn id="28"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8">
                                            <p:txEl>
                                              <p:pRg st="7" end="7"/>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8">
                                            <p:txEl>
                                              <p:pRg st="7" end="7"/>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1 – </a:t>
            </a:r>
            <a:r>
              <a:rPr lang="en-US" altLang="zh-TW" i="1" smtClean="0">
                <a:ea typeface="新細明體" panose="02020500000000000000" pitchFamily="18" charset="-120"/>
              </a:rPr>
              <a:t>Solution</a:t>
            </a:r>
            <a:r>
              <a:rPr lang="en-US" altLang="zh-TW" smtClean="0">
                <a:ea typeface="新細明體" panose="02020500000000000000" pitchFamily="18" charset="-120"/>
              </a:rPr>
              <a:t> </a:t>
            </a:r>
            <a:endParaRPr lang="en-US" altLang="zh-TW" i="1" smtClean="0">
              <a:ea typeface="新細明體" panose="02020500000000000000" pitchFamily="18" charset="-120"/>
            </a:endParaRPr>
          </a:p>
        </p:txBody>
      </p:sp>
      <p:sp>
        <p:nvSpPr>
          <p:cNvPr id="12291"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8" name="Rectangle 3"/>
          <p:cNvSpPr txBox="1">
            <a:spLocks noChangeArrowheads="1"/>
          </p:cNvSpPr>
          <p:nvPr/>
        </p:nvSpPr>
        <p:spPr bwMode="auto">
          <a:xfrm>
            <a:off x="1195388" y="1462088"/>
            <a:ext cx="7491411" cy="5256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2400" dirty="0">
                <a:ea typeface="新細明體" panose="02020500000000000000" pitchFamily="18" charset="-120"/>
              </a:rPr>
              <a:t>Equation 2 becomes</a:t>
            </a:r>
          </a:p>
          <a:p>
            <a:pPr eaLnBrk="1" hangingPunct="1"/>
            <a:endParaRPr lang="en-US" altLang="zh-TW" sz="2400" dirty="0">
              <a:ea typeface="新細明體" panose="02020500000000000000" pitchFamily="18" charset="-120"/>
            </a:endParaRPr>
          </a:p>
          <a:p>
            <a:pPr eaLnBrk="1" hangingPunct="1"/>
            <a:endParaRPr lang="en-US" altLang="zh-TW" sz="2400" dirty="0">
              <a:ea typeface="新細明體" panose="02020500000000000000" pitchFamily="18" charset="-120"/>
            </a:endParaRPr>
          </a:p>
          <a:p>
            <a:pPr eaLnBrk="1" hangingPunct="1"/>
            <a:endParaRPr lang="en-US" altLang="zh-TW" sz="2400" dirty="0">
              <a:ea typeface="新細明體" panose="02020500000000000000" pitchFamily="18" charset="-120"/>
            </a:endParaRPr>
          </a:p>
          <a:p>
            <a:pPr eaLnBrk="1" hangingPunct="1"/>
            <a:endParaRPr lang="en-US" altLang="zh-TW" sz="2400" dirty="0">
              <a:ea typeface="新細明體" panose="02020500000000000000" pitchFamily="18" charset="-120"/>
            </a:endParaRPr>
          </a:p>
          <a:p>
            <a:pPr eaLnBrk="1" hangingPunct="1"/>
            <a:r>
              <a:rPr lang="en-US" altLang="zh-TW" sz="2400" dirty="0">
                <a:ea typeface="新細明體" panose="02020500000000000000" pitchFamily="18" charset="-120"/>
              </a:rPr>
              <a:t>With </a:t>
            </a:r>
            <a:r>
              <a:rPr lang="en-US" altLang="zh-TW" sz="2400" i="1" dirty="0">
                <a:ea typeface="新細明體" panose="02020500000000000000" pitchFamily="18" charset="-120"/>
              </a:rPr>
              <a:t>n</a:t>
            </a:r>
            <a:r>
              <a:rPr lang="en-US" altLang="zh-TW" sz="2400" dirty="0">
                <a:ea typeface="新細明體" panose="02020500000000000000" pitchFamily="18" charset="-120"/>
              </a:rPr>
              <a:t> = 1 we have</a:t>
            </a:r>
          </a:p>
        </p:txBody>
      </p:sp>
      <p:pic>
        <p:nvPicPr>
          <p:cNvPr id="12293" name="Picture 8"/>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565400" y="2057400"/>
            <a:ext cx="35433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6082"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974975" y="3810000"/>
            <a:ext cx="3286125"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6083" name="Picture 3"/>
          <p:cNvPicPr>
            <a:picLocks noChangeAspect="1" noChangeArrowheads="1"/>
          </p:cNvPicPr>
          <p:nvPr/>
        </p:nvPicPr>
        <p:blipFill>
          <a:blip r:embed="rId4">
            <a:extLst>
              <a:ext uri="{28A0092B-C50C-407E-A947-70E740481C1C}">
                <a14:useLocalDpi xmlns="" xmlns:a14="http://schemas.microsoft.com/office/drawing/2010/main" val="0"/>
              </a:ext>
            </a:extLst>
          </a:blip>
          <a:srcRect r="23048" b="9302"/>
          <a:stretch>
            <a:fillRect/>
          </a:stretch>
        </p:blipFill>
        <p:spPr bwMode="auto">
          <a:xfrm>
            <a:off x="3189288" y="4953000"/>
            <a:ext cx="2909887" cy="742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296"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9" name="Picture 3"/>
          <p:cNvPicPr>
            <a:picLocks noChangeAspect="1" noChangeArrowheads="1"/>
          </p:cNvPicPr>
          <p:nvPr/>
        </p:nvPicPr>
        <p:blipFill>
          <a:blip r:embed="rId4">
            <a:extLst>
              <a:ext uri="{28A0092B-C50C-407E-A947-70E740481C1C}">
                <a14:useLocalDpi xmlns="" xmlns:a14="http://schemas.microsoft.com/office/drawing/2010/main" val="0"/>
              </a:ext>
            </a:extLst>
          </a:blip>
          <a:srcRect l="78589" b="6976"/>
          <a:stretch>
            <a:fillRect/>
          </a:stretch>
        </p:blipFill>
        <p:spPr bwMode="auto">
          <a:xfrm>
            <a:off x="3390900" y="5854700"/>
            <a:ext cx="809625"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24923615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animEffect transition="in" filter="fade">
                                      <p:cBhvr>
                                        <p:cTn id="7" dur="1000"/>
                                        <p:tgtEl>
                                          <p:spTgt spid="8">
                                            <p:txEl>
                                              <p:pRg st="5" end="5"/>
                                            </p:txEl>
                                          </p:spTgt>
                                        </p:tgtEl>
                                      </p:cBhvr>
                                    </p:animEffect>
                                    <p:anim calcmode="lin" valueType="num">
                                      <p:cBhvr>
                                        <p:cTn id="8"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8">
                                            <p:txEl>
                                              <p:pRg st="5" end="5"/>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8">
                                            <p:txEl>
                                              <p:pRg st="5" end="5"/>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46082"/>
                                        </p:tgtEl>
                                        <p:attrNameLst>
                                          <p:attrName>style.visibility</p:attrName>
                                        </p:attrNameLst>
                                      </p:cBhvr>
                                      <p:to>
                                        <p:strVal val="visible"/>
                                      </p:to>
                                    </p:set>
                                    <p:animEffect transition="in" filter="fade">
                                      <p:cBhvr>
                                        <p:cTn id="13" dur="1000"/>
                                        <p:tgtEl>
                                          <p:spTgt spid="46082"/>
                                        </p:tgtEl>
                                      </p:cBhvr>
                                    </p:animEffect>
                                    <p:anim calcmode="lin" valueType="num">
                                      <p:cBhvr>
                                        <p:cTn id="14" dur="1000" fill="hold"/>
                                        <p:tgtEl>
                                          <p:spTgt spid="46082"/>
                                        </p:tgtEl>
                                        <p:attrNameLst>
                                          <p:attrName>ppt_x</p:attrName>
                                        </p:attrNameLst>
                                      </p:cBhvr>
                                      <p:tavLst>
                                        <p:tav tm="0">
                                          <p:val>
                                            <p:strVal val="#ppt_x"/>
                                          </p:val>
                                        </p:tav>
                                        <p:tav tm="100000">
                                          <p:val>
                                            <p:strVal val="#ppt_x"/>
                                          </p:val>
                                        </p:tav>
                                      </p:tavLst>
                                    </p:anim>
                                    <p:anim calcmode="lin" valueType="num">
                                      <p:cBhvr>
                                        <p:cTn id="15" dur="900" decel="100000" fill="hold"/>
                                        <p:tgtEl>
                                          <p:spTgt spid="46082"/>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46082"/>
                                        </p:tgtEl>
                                        <p:attrNameLst>
                                          <p:attrName>ppt_y</p:attrName>
                                        </p:attrNameLst>
                                      </p:cBhvr>
                                      <p:tavLst>
                                        <p:tav tm="0">
                                          <p:val>
                                            <p:strVal val="#ppt_y-.03"/>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7" presetClass="entr" presetSubtype="0" fill="hold" nodeType="clickEffect">
                                  <p:stCondLst>
                                    <p:cond delay="0"/>
                                  </p:stCondLst>
                                  <p:childTnLst>
                                    <p:set>
                                      <p:cBhvr>
                                        <p:cTn id="20" dur="1" fill="hold">
                                          <p:stCondLst>
                                            <p:cond delay="0"/>
                                          </p:stCondLst>
                                        </p:cTn>
                                        <p:tgtEl>
                                          <p:spTgt spid="46083"/>
                                        </p:tgtEl>
                                        <p:attrNameLst>
                                          <p:attrName>style.visibility</p:attrName>
                                        </p:attrNameLst>
                                      </p:cBhvr>
                                      <p:to>
                                        <p:strVal val="visible"/>
                                      </p:to>
                                    </p:set>
                                    <p:animEffect transition="in" filter="fade">
                                      <p:cBhvr>
                                        <p:cTn id="21" dur="1000"/>
                                        <p:tgtEl>
                                          <p:spTgt spid="46083"/>
                                        </p:tgtEl>
                                      </p:cBhvr>
                                    </p:animEffect>
                                    <p:anim calcmode="lin" valueType="num">
                                      <p:cBhvr>
                                        <p:cTn id="22" dur="1000" fill="hold"/>
                                        <p:tgtEl>
                                          <p:spTgt spid="46083"/>
                                        </p:tgtEl>
                                        <p:attrNameLst>
                                          <p:attrName>ppt_x</p:attrName>
                                        </p:attrNameLst>
                                      </p:cBhvr>
                                      <p:tavLst>
                                        <p:tav tm="0">
                                          <p:val>
                                            <p:strVal val="#ppt_x"/>
                                          </p:val>
                                        </p:tav>
                                        <p:tav tm="100000">
                                          <p:val>
                                            <p:strVal val="#ppt_x"/>
                                          </p:val>
                                        </p:tav>
                                      </p:tavLst>
                                    </p:anim>
                                    <p:anim calcmode="lin" valueType="num">
                                      <p:cBhvr>
                                        <p:cTn id="23" dur="900" decel="100000" fill="hold"/>
                                        <p:tgtEl>
                                          <p:spTgt spid="46083"/>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46083"/>
                                        </p:tgtEl>
                                        <p:attrNameLst>
                                          <p:attrName>ppt_y</p:attrName>
                                        </p:attrNameLst>
                                      </p:cBhvr>
                                      <p:tavLst>
                                        <p:tav tm="0">
                                          <p:val>
                                            <p:strVal val="#ppt_y-.03"/>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7"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900" decel="100000" fill="hold"/>
                                        <p:tgtEl>
                                          <p:spTgt spid="9"/>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p:spPr>
        <p:txBody>
          <a:bodyPr/>
          <a:lstStyle/>
          <a:p>
            <a:pPr eaLnBrk="1" hangingPunct="1"/>
            <a:r>
              <a:rPr lang="en-US" altLang="zh-TW" dirty="0" smtClean="0">
                <a:ea typeface="新細明體" panose="02020500000000000000" pitchFamily="18" charset="-120"/>
              </a:rPr>
              <a:t>Example 1 – </a:t>
            </a:r>
            <a:r>
              <a:rPr lang="en-US" altLang="zh-TW" i="1" dirty="0" smtClean="0">
                <a:ea typeface="新細明體" panose="02020500000000000000" pitchFamily="18" charset="-120"/>
              </a:rPr>
              <a:t>Solution</a:t>
            </a:r>
            <a:r>
              <a:rPr lang="en-US" altLang="zh-TW" dirty="0" smtClean="0">
                <a:ea typeface="新細明體" panose="02020500000000000000" pitchFamily="18" charset="-120"/>
              </a:rPr>
              <a:t> </a:t>
            </a:r>
            <a:endParaRPr lang="en-US" altLang="zh-TW" i="1" dirty="0" smtClean="0">
              <a:ea typeface="新細明體" panose="02020500000000000000" pitchFamily="18" charset="-120"/>
            </a:endParaRPr>
          </a:p>
        </p:txBody>
      </p:sp>
      <p:sp>
        <p:nvSpPr>
          <p:cNvPr id="13315"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8" name="Rectangle 3"/>
          <p:cNvSpPr txBox="1">
            <a:spLocks noChangeArrowheads="1"/>
          </p:cNvSpPr>
          <p:nvPr/>
        </p:nvSpPr>
        <p:spPr bwMode="auto">
          <a:xfrm>
            <a:off x="1331640" y="1462088"/>
            <a:ext cx="7355160" cy="5256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2400" dirty="0">
                <a:ea typeface="新細明體" panose="02020500000000000000" pitchFamily="18" charset="-120"/>
              </a:rPr>
              <a:t>Then with </a:t>
            </a:r>
            <a:r>
              <a:rPr lang="en-US" altLang="zh-TW" sz="2400" i="1" dirty="0">
                <a:ea typeface="新細明體" panose="02020500000000000000" pitchFamily="18" charset="-120"/>
              </a:rPr>
              <a:t>n</a:t>
            </a:r>
            <a:r>
              <a:rPr lang="en-US" altLang="zh-TW" sz="2400" dirty="0">
                <a:ea typeface="新細明體" panose="02020500000000000000" pitchFamily="18" charset="-120"/>
              </a:rPr>
              <a:t> = 2 we obtain</a:t>
            </a:r>
          </a:p>
          <a:p>
            <a:pPr eaLnBrk="1" hangingPunct="1"/>
            <a:endParaRPr lang="en-US" altLang="zh-TW" sz="2400" dirty="0">
              <a:ea typeface="新細明體" panose="02020500000000000000" pitchFamily="18" charset="-120"/>
            </a:endParaRPr>
          </a:p>
          <a:p>
            <a:pPr eaLnBrk="1" hangingPunct="1"/>
            <a:endParaRPr lang="en-US" altLang="zh-TW" sz="2400" dirty="0">
              <a:ea typeface="新細明體" panose="02020500000000000000" pitchFamily="18" charset="-120"/>
            </a:endParaRPr>
          </a:p>
          <a:p>
            <a:pPr eaLnBrk="1" hangingPunct="1"/>
            <a:endParaRPr lang="en-US" altLang="zh-TW" sz="2400" dirty="0">
              <a:ea typeface="新細明體" panose="02020500000000000000" pitchFamily="18" charset="-120"/>
            </a:endParaRPr>
          </a:p>
          <a:p>
            <a:pPr eaLnBrk="1" hangingPunct="1"/>
            <a:endParaRPr lang="en-US" altLang="zh-TW" sz="2400" dirty="0">
              <a:ea typeface="新細明體" panose="02020500000000000000" pitchFamily="18" charset="-120"/>
            </a:endParaRPr>
          </a:p>
          <a:p>
            <a:pPr eaLnBrk="1" hangingPunct="1"/>
            <a:endParaRPr lang="en-US" altLang="zh-TW" sz="2400" dirty="0">
              <a:ea typeface="新細明體" panose="02020500000000000000" pitchFamily="18" charset="-120"/>
            </a:endParaRPr>
          </a:p>
          <a:p>
            <a:pPr eaLnBrk="1" hangingPunct="1"/>
            <a:endParaRPr lang="en-US" altLang="zh-TW" sz="2400" dirty="0">
              <a:ea typeface="新細明體" panose="02020500000000000000" pitchFamily="18" charset="-120"/>
            </a:endParaRPr>
          </a:p>
          <a:p>
            <a:pPr eaLnBrk="1" hangingPunct="1"/>
            <a:endParaRPr lang="en-US" altLang="zh-TW" sz="2400" dirty="0">
              <a:ea typeface="新細明體" panose="02020500000000000000" pitchFamily="18" charset="-120"/>
            </a:endParaRPr>
          </a:p>
          <a:p>
            <a:pPr eaLnBrk="1" hangingPunct="1"/>
            <a:endParaRPr lang="en-US" altLang="zh-TW" sz="2400" dirty="0">
              <a:ea typeface="新細明體" panose="02020500000000000000" pitchFamily="18" charset="-120"/>
            </a:endParaRPr>
          </a:p>
          <a:p>
            <a:pPr eaLnBrk="1" hangingPunct="1"/>
            <a:endParaRPr lang="en-US" altLang="zh-TW" sz="2400" dirty="0">
              <a:ea typeface="新細明體" panose="02020500000000000000" pitchFamily="18" charset="-120"/>
            </a:endParaRPr>
          </a:p>
          <a:p>
            <a:pPr eaLnBrk="1" hangingPunct="1"/>
            <a:r>
              <a:rPr lang="en-US" altLang="zh-TW" sz="2400" dirty="0">
                <a:ea typeface="新細明體" panose="02020500000000000000" pitchFamily="18" charset="-120"/>
              </a:rPr>
              <a:t>It turns out that this third approximation </a:t>
            </a:r>
            <a:r>
              <a:rPr lang="en-US" altLang="zh-TW" sz="2400" i="1" dirty="0">
                <a:ea typeface="新細明體" panose="02020500000000000000" pitchFamily="18" charset="-120"/>
              </a:rPr>
              <a:t>x</a:t>
            </a:r>
            <a:r>
              <a:rPr lang="en-US" altLang="zh-TW" sz="2400" baseline="-25000" dirty="0">
                <a:ea typeface="新細明體" panose="02020500000000000000" pitchFamily="18" charset="-120"/>
              </a:rPr>
              <a:t>3</a:t>
            </a:r>
            <a:r>
              <a:rPr lang="en-US" altLang="zh-TW" sz="2400" dirty="0">
                <a:ea typeface="新細明體" panose="02020500000000000000" pitchFamily="18" charset="-120"/>
              </a:rPr>
              <a:t> </a:t>
            </a:r>
            <a:r>
              <a:rPr lang="en-US" altLang="zh-TW" sz="2400" b="1" dirty="0">
                <a:ea typeface="新細明體" panose="02020500000000000000" pitchFamily="18" charset="-120"/>
                <a:sym typeface="Symbol" panose="05050102010706020507" pitchFamily="18" charset="2"/>
              </a:rPr>
              <a:t></a:t>
            </a:r>
            <a:r>
              <a:rPr lang="en-US" altLang="zh-TW" sz="2400" dirty="0">
                <a:ea typeface="新細明體" panose="02020500000000000000" pitchFamily="18" charset="-120"/>
                <a:sym typeface="Symbol" panose="05050102010706020507" pitchFamily="18" charset="2"/>
              </a:rPr>
              <a:t> </a:t>
            </a:r>
            <a:r>
              <a:rPr lang="en-US" altLang="zh-TW" sz="2400" dirty="0">
                <a:ea typeface="新細明體" panose="02020500000000000000" pitchFamily="18" charset="-120"/>
              </a:rPr>
              <a:t>2.0946 is accurate to four decimal places.</a:t>
            </a:r>
          </a:p>
        </p:txBody>
      </p:sp>
      <p:sp>
        <p:nvSpPr>
          <p:cNvPr id="13317"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1331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489200" y="2028825"/>
            <a:ext cx="3073400" cy="866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107" name="Picture 3"/>
          <p:cNvPicPr>
            <a:picLocks noChangeAspect="1" noChangeArrowheads="1"/>
          </p:cNvPicPr>
          <p:nvPr/>
        </p:nvPicPr>
        <p:blipFill>
          <a:blip r:embed="rId3">
            <a:extLst>
              <a:ext uri="{28A0092B-C50C-407E-A947-70E740481C1C}">
                <a14:useLocalDpi xmlns="" xmlns:a14="http://schemas.microsoft.com/office/drawing/2010/main" val="0"/>
              </a:ext>
            </a:extLst>
          </a:blip>
          <a:srcRect r="25668" b="7692"/>
          <a:stretch>
            <a:fillRect/>
          </a:stretch>
        </p:blipFill>
        <p:spPr bwMode="auto">
          <a:xfrm>
            <a:off x="2754313" y="3098800"/>
            <a:ext cx="3430587" cy="846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3"/>
          <p:cNvPicPr>
            <a:picLocks noChangeAspect="1" noChangeArrowheads="1"/>
          </p:cNvPicPr>
          <p:nvPr/>
        </p:nvPicPr>
        <p:blipFill>
          <a:blip r:embed="rId3">
            <a:extLst>
              <a:ext uri="{28A0092B-C50C-407E-A947-70E740481C1C}">
                <a14:useLocalDpi xmlns="" xmlns:a14="http://schemas.microsoft.com/office/drawing/2010/main" val="0"/>
              </a:ext>
            </a:extLst>
          </a:blip>
          <a:srcRect l="74809" t="30769" b="23077"/>
          <a:stretch>
            <a:fillRect/>
          </a:stretch>
        </p:blipFill>
        <p:spPr bwMode="auto">
          <a:xfrm>
            <a:off x="2895600" y="4305300"/>
            <a:ext cx="12573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34780693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47107"/>
                                        </p:tgtEl>
                                        <p:attrNameLst>
                                          <p:attrName>style.visibility</p:attrName>
                                        </p:attrNameLst>
                                      </p:cBhvr>
                                      <p:to>
                                        <p:strVal val="visible"/>
                                      </p:to>
                                    </p:set>
                                    <p:animEffect transition="in" filter="fade">
                                      <p:cBhvr>
                                        <p:cTn id="7" dur="1000"/>
                                        <p:tgtEl>
                                          <p:spTgt spid="47107"/>
                                        </p:tgtEl>
                                      </p:cBhvr>
                                    </p:animEffect>
                                    <p:anim calcmode="lin" valueType="num">
                                      <p:cBhvr>
                                        <p:cTn id="8" dur="1000" fill="hold"/>
                                        <p:tgtEl>
                                          <p:spTgt spid="47107"/>
                                        </p:tgtEl>
                                        <p:attrNameLst>
                                          <p:attrName>ppt_x</p:attrName>
                                        </p:attrNameLst>
                                      </p:cBhvr>
                                      <p:tavLst>
                                        <p:tav tm="0">
                                          <p:val>
                                            <p:strVal val="#ppt_x"/>
                                          </p:val>
                                        </p:tav>
                                        <p:tav tm="100000">
                                          <p:val>
                                            <p:strVal val="#ppt_x"/>
                                          </p:val>
                                        </p:tav>
                                      </p:tavLst>
                                    </p:anim>
                                    <p:anim calcmode="lin" valueType="num">
                                      <p:cBhvr>
                                        <p:cTn id="9" dur="900" decel="100000" fill="hold"/>
                                        <p:tgtEl>
                                          <p:spTgt spid="4710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7107"/>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900" decel="100000" fill="hold"/>
                                        <p:tgtEl>
                                          <p:spTgt spid="9"/>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par>
                                <p:cTn id="19" presetID="37" presetClass="entr" presetSubtype="0" fill="hold" nodeType="withEffect">
                                  <p:stCondLst>
                                    <p:cond delay="0"/>
                                  </p:stCondLst>
                                  <p:childTnLst>
                                    <p:set>
                                      <p:cBhvr>
                                        <p:cTn id="20" dur="1" fill="hold">
                                          <p:stCondLst>
                                            <p:cond delay="0"/>
                                          </p:stCondLst>
                                        </p:cTn>
                                        <p:tgtEl>
                                          <p:spTgt spid="8">
                                            <p:txEl>
                                              <p:pRg st="10" end="10"/>
                                            </p:txEl>
                                          </p:spTgt>
                                        </p:tgtEl>
                                        <p:attrNameLst>
                                          <p:attrName>style.visibility</p:attrName>
                                        </p:attrNameLst>
                                      </p:cBhvr>
                                      <p:to>
                                        <p:strVal val="visible"/>
                                      </p:to>
                                    </p:set>
                                    <p:animEffect transition="in" filter="fade">
                                      <p:cBhvr>
                                        <p:cTn id="21" dur="1000"/>
                                        <p:tgtEl>
                                          <p:spTgt spid="8">
                                            <p:txEl>
                                              <p:pRg st="10" end="10"/>
                                            </p:txEl>
                                          </p:spTgt>
                                        </p:tgtEl>
                                      </p:cBhvr>
                                    </p:animEffect>
                                    <p:anim calcmode="lin" valueType="num">
                                      <p:cBhvr>
                                        <p:cTn id="22" dur="10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8">
                                            <p:txEl>
                                              <p:pRg st="10" end="10"/>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8">
                                            <p:txEl>
                                              <p:pRg st="10" end="1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Example 1 – </a:t>
            </a:r>
            <a:r>
              <a:rPr lang="en-US" altLang="zh-TW" i="1" dirty="0">
                <a:ea typeface="新細明體" panose="02020500000000000000" pitchFamily="18" charset="-120"/>
              </a:rPr>
              <a:t>Solution</a:t>
            </a:r>
            <a:r>
              <a:rPr lang="en-US" altLang="zh-TW" dirty="0">
                <a:ea typeface="新細明體" panose="02020500000000000000" pitchFamily="18" charset="-120"/>
              </a:rPr>
              <a:t> </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Figure 5 shows the geometry behind the </a:t>
            </a:r>
            <a:br>
              <a:rPr lang="en-US" altLang="zh-TW" dirty="0">
                <a:ea typeface="新細明體" panose="02020500000000000000" pitchFamily="18" charset="-120"/>
              </a:rPr>
            </a:br>
            <a:r>
              <a:rPr lang="en-US" altLang="zh-TW" dirty="0">
                <a:ea typeface="新細明體" panose="02020500000000000000" pitchFamily="18" charset="-120"/>
              </a:rPr>
              <a:t>first step in Newton</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s method in the example.</a:t>
            </a:r>
          </a:p>
          <a:p>
            <a:pPr lvl="1"/>
            <a:r>
              <a:rPr lang="en-US" altLang="zh-TW" dirty="0">
                <a:ea typeface="新細明體" panose="02020500000000000000" pitchFamily="18" charset="-120"/>
              </a:rPr>
              <a:t>As </a:t>
            </a:r>
            <a:r>
              <a:rPr lang="en-US" altLang="zh-TW" i="1" dirty="0">
                <a:ea typeface="新細明體" panose="02020500000000000000" pitchFamily="18" charset="-120"/>
              </a:rPr>
              <a:t>f </a:t>
            </a:r>
            <a:r>
              <a:rPr lang="en-US" altLang="zh-TW" i="1"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(2) = 10, the tangent line to </a:t>
            </a:r>
            <a:r>
              <a:rPr lang="en-US" altLang="zh-TW" i="1" dirty="0">
                <a:ea typeface="新細明體" panose="02020500000000000000" pitchFamily="18" charset="-120"/>
              </a:rPr>
              <a:t>y </a:t>
            </a:r>
            <a:r>
              <a:rPr lang="en-US" altLang="zh-TW" dirty="0">
                <a:ea typeface="新細明體" panose="02020500000000000000" pitchFamily="18" charset="-120"/>
              </a:rPr>
              <a:t>= </a:t>
            </a:r>
            <a:r>
              <a:rPr lang="en-US" altLang="zh-TW" i="1" dirty="0">
                <a:ea typeface="新細明體" panose="02020500000000000000" pitchFamily="18" charset="-120"/>
              </a:rPr>
              <a:t>x</a:t>
            </a:r>
            <a:r>
              <a:rPr lang="en-US" altLang="zh-TW" baseline="30000" dirty="0">
                <a:ea typeface="新細明體" panose="02020500000000000000" pitchFamily="18" charset="-120"/>
              </a:rPr>
              <a:t>3 </a:t>
            </a:r>
            <a:r>
              <a:rPr lang="en-US" altLang="zh-TW" sz="2400"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 2</a:t>
            </a:r>
            <a:r>
              <a:rPr lang="en-US" altLang="zh-TW" i="1" dirty="0">
                <a:ea typeface="新細明體" panose="02020500000000000000" pitchFamily="18" charset="-120"/>
              </a:rPr>
              <a:t>x </a:t>
            </a:r>
            <a:r>
              <a:rPr lang="en-US" altLang="zh-TW" sz="2400"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 5 at (2, </a:t>
            </a:r>
            <a:r>
              <a:rPr lang="en-US" altLang="zh-TW" sz="2400"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 1) has equation </a:t>
            </a:r>
            <a:r>
              <a:rPr lang="en-US" altLang="zh-TW" i="1" dirty="0">
                <a:ea typeface="新細明體" panose="02020500000000000000" pitchFamily="18" charset="-120"/>
              </a:rPr>
              <a:t>y </a:t>
            </a:r>
            <a:r>
              <a:rPr lang="en-US" altLang="zh-TW" dirty="0">
                <a:ea typeface="新細明體" panose="02020500000000000000" pitchFamily="18" charset="-120"/>
              </a:rPr>
              <a:t>= 10</a:t>
            </a:r>
            <a:r>
              <a:rPr lang="en-US" altLang="zh-TW" i="1" dirty="0">
                <a:ea typeface="新細明體" panose="02020500000000000000" pitchFamily="18" charset="-120"/>
              </a:rPr>
              <a:t>x </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 21</a:t>
            </a:r>
          </a:p>
          <a:p>
            <a:pPr lvl="1"/>
            <a:r>
              <a:rPr lang="en-US" altLang="zh-TW" dirty="0">
                <a:ea typeface="新細明體" panose="02020500000000000000" pitchFamily="18" charset="-120"/>
              </a:rPr>
              <a:t>So, its </a:t>
            </a:r>
            <a:r>
              <a:rPr lang="en-US" altLang="zh-TW" i="1" dirty="0">
                <a:ea typeface="新細明體" panose="02020500000000000000" pitchFamily="18" charset="-120"/>
              </a:rPr>
              <a:t>x</a:t>
            </a:r>
            <a:r>
              <a:rPr lang="en-US" altLang="zh-TW" dirty="0">
                <a:ea typeface="新細明體" panose="02020500000000000000" pitchFamily="18" charset="-120"/>
              </a:rPr>
              <a:t>-intercept is </a:t>
            </a:r>
            <a:r>
              <a:rPr lang="en-US" altLang="zh-TW" i="1" dirty="0">
                <a:ea typeface="新細明體" panose="02020500000000000000" pitchFamily="18" charset="-120"/>
              </a:rPr>
              <a:t>x</a:t>
            </a:r>
            <a:r>
              <a:rPr lang="en-US" altLang="zh-TW" baseline="-25000" dirty="0">
                <a:ea typeface="新細明體" panose="02020500000000000000" pitchFamily="18" charset="-120"/>
              </a:rPr>
              <a:t>2 </a:t>
            </a:r>
            <a:r>
              <a:rPr lang="en-US" altLang="zh-TW" dirty="0">
                <a:ea typeface="新細明體" panose="02020500000000000000" pitchFamily="18" charset="-120"/>
              </a:rPr>
              <a:t>= 2.1.</a:t>
            </a:r>
          </a:p>
          <a:p>
            <a:endParaRPr lang="zh-TW" altLang="en-US" dirty="0"/>
          </a:p>
        </p:txBody>
      </p:sp>
      <p:pic>
        <p:nvPicPr>
          <p:cNvPr id="4" name="Picture 1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932040" y="3467098"/>
            <a:ext cx="3789362" cy="2887662"/>
          </a:xfrm>
          <a:prstGeom prst="rect">
            <a:avLst/>
          </a:prstGeom>
          <a:noFill/>
          <a:ln w="9525" algn="ctr">
            <a:solidFill>
              <a:schemeClr val="tx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0090344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Newton’s Method</a:t>
            </a:r>
          </a:p>
        </p:txBody>
      </p:sp>
      <p:sp>
        <p:nvSpPr>
          <p:cNvPr id="14339" name="Rectangle 3"/>
          <p:cNvSpPr>
            <a:spLocks noGrp="1" noChangeArrowheads="1"/>
          </p:cNvSpPr>
          <p:nvPr>
            <p:ph type="body" idx="1"/>
          </p:nvPr>
        </p:nvSpPr>
        <p:spPr/>
        <p:txBody>
          <a:bodyPr>
            <a:normAutofit fontScale="77500" lnSpcReduction="20000"/>
          </a:bodyPr>
          <a:lstStyle/>
          <a:p>
            <a:pPr marL="0" indent="0">
              <a:buFontTx/>
              <a:buNone/>
            </a:pPr>
            <a:r>
              <a:rPr lang="en-US" altLang="zh-TW" smtClean="0">
                <a:ea typeface="新細明體" panose="02020500000000000000" pitchFamily="18" charset="-120"/>
              </a:rPr>
              <a:t>Suppose that we want to achieve a given accuracy, say to eight decimal places, using Newton’s Method. How do we know when to stop? The rule of thumb that is generally used is that we can stop when successive approximations of x</a:t>
            </a:r>
            <a:r>
              <a:rPr lang="en-US" altLang="zh-TW" sz="1600" i="1" smtClean="0">
                <a:ea typeface="新細明體" panose="02020500000000000000" pitchFamily="18" charset="-120"/>
              </a:rPr>
              <a:t>n </a:t>
            </a:r>
            <a:r>
              <a:rPr lang="en-US" altLang="zh-TW" smtClean="0">
                <a:ea typeface="新細明體" panose="02020500000000000000" pitchFamily="18" charset="-120"/>
              </a:rPr>
              <a:t>and </a:t>
            </a:r>
            <a:r>
              <a:rPr lang="en-US" altLang="zh-TW" i="1" smtClean="0">
                <a:ea typeface="新細明體" panose="02020500000000000000" pitchFamily="18" charset="-120"/>
              </a:rPr>
              <a:t>x</a:t>
            </a:r>
            <a:r>
              <a:rPr lang="en-US" altLang="zh-TW" sz="1600" i="1" smtClean="0">
                <a:ea typeface="新細明體" panose="02020500000000000000" pitchFamily="18" charset="-120"/>
              </a:rPr>
              <a:t>n+1 </a:t>
            </a:r>
            <a:r>
              <a:rPr lang="en-US" altLang="zh-TW" smtClean="0">
                <a:ea typeface="新細明體" panose="02020500000000000000" pitchFamily="18" charset="-120"/>
              </a:rPr>
              <a:t>agree to eight decimal places.</a:t>
            </a:r>
          </a:p>
          <a:p>
            <a:pPr marL="0" indent="0">
              <a:buFontTx/>
              <a:buNone/>
            </a:pPr>
            <a:endParaRPr lang="en-US" altLang="zh-TW" smtClean="0">
              <a:ea typeface="新細明體" panose="02020500000000000000" pitchFamily="18" charset="-120"/>
            </a:endParaRPr>
          </a:p>
          <a:p>
            <a:pPr marL="0" indent="0">
              <a:buFontTx/>
              <a:buNone/>
            </a:pPr>
            <a:r>
              <a:rPr lang="en-US" altLang="zh-TW" smtClean="0">
                <a:ea typeface="新細明體" panose="02020500000000000000" pitchFamily="18" charset="-120"/>
              </a:rPr>
              <a:t>Notice that the procedure in going from </a:t>
            </a:r>
            <a:r>
              <a:rPr lang="en-US" altLang="zh-TW" i="1" smtClean="0">
                <a:ea typeface="新細明體" panose="02020500000000000000" pitchFamily="18" charset="-120"/>
              </a:rPr>
              <a:t>n</a:t>
            </a:r>
            <a:r>
              <a:rPr lang="en-US" altLang="zh-TW" smtClean="0">
                <a:ea typeface="新細明體" panose="02020500000000000000" pitchFamily="18" charset="-120"/>
              </a:rPr>
              <a:t> to </a:t>
            </a:r>
            <a:r>
              <a:rPr lang="en-US" altLang="zh-TW" i="1" smtClean="0">
                <a:ea typeface="新細明體" panose="02020500000000000000" pitchFamily="18" charset="-120"/>
              </a:rPr>
              <a:t>n</a:t>
            </a:r>
            <a:r>
              <a:rPr lang="en-US" altLang="zh-TW" smtClean="0">
                <a:ea typeface="新細明體" panose="02020500000000000000" pitchFamily="18" charset="-120"/>
              </a:rPr>
              <a:t> + 1 is the same for all values of </a:t>
            </a:r>
            <a:r>
              <a:rPr lang="en-US" altLang="zh-TW" i="1" smtClean="0">
                <a:ea typeface="新細明體" panose="02020500000000000000" pitchFamily="18" charset="-120"/>
              </a:rPr>
              <a:t>n</a:t>
            </a:r>
            <a:r>
              <a:rPr lang="en-US" altLang="zh-TW" smtClean="0">
                <a:ea typeface="新細明體" panose="02020500000000000000" pitchFamily="18" charset="-120"/>
              </a:rPr>
              <a:t>. (It is called an </a:t>
            </a:r>
            <a:r>
              <a:rPr lang="en-US" altLang="zh-TW" i="1" smtClean="0">
                <a:ea typeface="新細明體" panose="02020500000000000000" pitchFamily="18" charset="-120"/>
              </a:rPr>
              <a:t>iterative</a:t>
            </a:r>
            <a:r>
              <a:rPr lang="en-US" altLang="zh-TW" smtClean="0">
                <a:ea typeface="新細明體" panose="02020500000000000000" pitchFamily="18" charset="-120"/>
              </a:rPr>
              <a:t> process.) </a:t>
            </a:r>
          </a:p>
          <a:p>
            <a:pPr marL="0" indent="0">
              <a:buFontTx/>
              <a:buNone/>
            </a:pPr>
            <a:endParaRPr lang="en-US" altLang="zh-TW" smtClean="0">
              <a:ea typeface="新細明體" panose="02020500000000000000" pitchFamily="18" charset="-120"/>
            </a:endParaRPr>
          </a:p>
          <a:p>
            <a:pPr marL="0" indent="0">
              <a:buFontTx/>
              <a:buNone/>
            </a:pPr>
            <a:r>
              <a:rPr lang="en-US" altLang="zh-TW" smtClean="0">
                <a:ea typeface="新細明體" panose="02020500000000000000" pitchFamily="18" charset="-120"/>
              </a:rPr>
              <a:t>This means that Newton’s method is particularly convenient for use with a programmable calculator or a computer.</a:t>
            </a:r>
          </a:p>
        </p:txBody>
      </p:sp>
      <p:sp>
        <p:nvSpPr>
          <p:cNvPr id="14340"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Tree>
    <p:extLst>
      <p:ext uri="{BB962C8B-B14F-4D97-AF65-F5344CB8AC3E}">
        <p14:creationId xmlns="" xmlns:p14="http://schemas.microsoft.com/office/powerpoint/2010/main" val="262114871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頁尾版面配置區 4"/>
          <p:cNvSpPr>
            <a:spLocks noGrp="1"/>
          </p:cNvSpPr>
          <p:nvPr>
            <p:ph type="ftr" sz="quarter" idx="11"/>
          </p:nvPr>
        </p:nvSpPr>
        <p:spPr>
          <a:xfrm>
            <a:off x="5931642" y="6356354"/>
            <a:ext cx="2981325" cy="365125"/>
          </a:xfrm>
        </p:spPr>
        <p:txBody>
          <a:bodyPr/>
          <a:lstStyle/>
          <a:p>
            <a:r>
              <a:rPr lang="zh-TW" altLang="en-US" dirty="0"/>
              <a:t>3.6</a:t>
            </a:r>
            <a:endParaRPr lang="en-US" altLang="zh-TW" dirty="0"/>
          </a:p>
        </p:txBody>
      </p:sp>
      <p:sp>
        <p:nvSpPr>
          <p:cNvPr id="204805" name="Rectangle 5"/>
          <p:cNvSpPr>
            <a:spLocks noGrp="1" noChangeArrowheads="1"/>
          </p:cNvSpPr>
          <p:nvPr>
            <p:ph type="title"/>
          </p:nvPr>
        </p:nvSpPr>
        <p:spPr>
          <a:noFill/>
          <a:ln/>
        </p:spPr>
        <p:txBody>
          <a:bodyPr/>
          <a:lstStyle/>
          <a:p>
            <a:r>
              <a:rPr lang="en-US" altLang="zh-TW">
                <a:ea typeface="新細明體" panose="02020500000000000000" pitchFamily="18" charset="-120"/>
              </a:rPr>
              <a:t>Example 2</a:t>
            </a:r>
          </a:p>
        </p:txBody>
      </p:sp>
      <p:sp>
        <p:nvSpPr>
          <p:cNvPr id="204803" name="Rectangle 3"/>
          <p:cNvSpPr>
            <a:spLocks noGrp="1" noChangeArrowheads="1"/>
          </p:cNvSpPr>
          <p:nvPr>
            <p:ph type="body" idx="1"/>
          </p:nvPr>
        </p:nvSpPr>
        <p:spPr/>
        <p:txBody>
          <a:bodyPr/>
          <a:lstStyle/>
          <a:p>
            <a:r>
              <a:rPr lang="en-US" altLang="zh-TW" dirty="0">
                <a:ea typeface="新細明體" panose="02020500000000000000" pitchFamily="18" charset="-120"/>
              </a:rPr>
              <a:t>Use Newton</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s method to find       correct to eight decimal places.</a:t>
            </a:r>
          </a:p>
          <a:p>
            <a:r>
              <a:rPr lang="en-US" altLang="zh-TW" dirty="0">
                <a:ea typeface="新細明體" panose="02020500000000000000" pitchFamily="18" charset="-120"/>
              </a:rPr>
              <a:t>SOLUTION</a:t>
            </a:r>
          </a:p>
          <a:p>
            <a:pPr lvl="1"/>
            <a:r>
              <a:rPr lang="en-US" altLang="zh-TW" sz="2200" dirty="0">
                <a:ea typeface="新細明體" panose="02020500000000000000" pitchFamily="18" charset="-120"/>
              </a:rPr>
              <a:t>First, we observe that finding       is equivalent to </a:t>
            </a:r>
            <a:br>
              <a:rPr lang="en-US" altLang="zh-TW" sz="2200" dirty="0">
                <a:ea typeface="新細明體" panose="02020500000000000000" pitchFamily="18" charset="-120"/>
              </a:rPr>
            </a:br>
            <a:r>
              <a:rPr lang="en-US" altLang="zh-TW" sz="2200" dirty="0">
                <a:ea typeface="新細明體" panose="02020500000000000000" pitchFamily="18" charset="-120"/>
              </a:rPr>
              <a:t>finding the positive root of the equation </a:t>
            </a:r>
            <a:r>
              <a:rPr lang="en-US" altLang="zh-TW" sz="2200" i="1" dirty="0">
                <a:ea typeface="新細明體" panose="02020500000000000000" pitchFamily="18" charset="-120"/>
              </a:rPr>
              <a:t>x</a:t>
            </a:r>
            <a:r>
              <a:rPr lang="en-US" altLang="zh-TW" sz="2200" baseline="30000" dirty="0">
                <a:ea typeface="新細明體" panose="02020500000000000000" pitchFamily="18" charset="-120"/>
              </a:rPr>
              <a:t>6</a:t>
            </a:r>
            <a:r>
              <a:rPr lang="en-US" altLang="zh-TW" sz="2200" dirty="0">
                <a:ea typeface="新細明體" panose="02020500000000000000" pitchFamily="18" charset="-120"/>
              </a:rPr>
              <a:t> </a:t>
            </a:r>
            <a:r>
              <a:rPr lang="en-US" altLang="zh-TW" sz="2200" dirty="0">
                <a:latin typeface="Arial" panose="020B0604020202020204" pitchFamily="34" charset="0"/>
                <a:ea typeface="新細明體" panose="02020500000000000000" pitchFamily="18" charset="-120"/>
              </a:rPr>
              <a:t>–</a:t>
            </a:r>
            <a:r>
              <a:rPr lang="en-US" altLang="zh-TW" sz="2200" dirty="0">
                <a:ea typeface="新細明體" panose="02020500000000000000" pitchFamily="18" charset="-120"/>
              </a:rPr>
              <a:t> 2 = 0</a:t>
            </a:r>
          </a:p>
          <a:p>
            <a:pPr lvl="1"/>
            <a:r>
              <a:rPr lang="en-US" altLang="zh-TW" sz="2200" dirty="0">
                <a:ea typeface="新細明體" panose="02020500000000000000" pitchFamily="18" charset="-120"/>
              </a:rPr>
              <a:t>So, we take </a:t>
            </a:r>
            <a:r>
              <a:rPr lang="en-US" altLang="zh-TW" sz="2200" i="1" dirty="0">
                <a:ea typeface="新細明體" panose="02020500000000000000" pitchFamily="18" charset="-120"/>
              </a:rPr>
              <a:t>f</a:t>
            </a:r>
            <a:r>
              <a:rPr lang="en-US" altLang="zh-TW" sz="2200" dirty="0">
                <a:ea typeface="新細明體" panose="02020500000000000000" pitchFamily="18" charset="-120"/>
              </a:rPr>
              <a:t>(</a:t>
            </a:r>
            <a:r>
              <a:rPr lang="en-US" altLang="zh-TW" sz="2200" i="1" dirty="0">
                <a:ea typeface="新細明體" panose="02020500000000000000" pitchFamily="18" charset="-120"/>
              </a:rPr>
              <a:t>x</a:t>
            </a:r>
            <a:r>
              <a:rPr lang="en-US" altLang="zh-TW" sz="2200" dirty="0">
                <a:ea typeface="新細明體" panose="02020500000000000000" pitchFamily="18" charset="-120"/>
              </a:rPr>
              <a:t>) = </a:t>
            </a:r>
            <a:r>
              <a:rPr lang="en-US" altLang="zh-TW" sz="2200" i="1" dirty="0">
                <a:ea typeface="新細明體" panose="02020500000000000000" pitchFamily="18" charset="-120"/>
              </a:rPr>
              <a:t>x</a:t>
            </a:r>
            <a:r>
              <a:rPr lang="en-US" altLang="zh-TW" sz="2200" baseline="30000" dirty="0">
                <a:ea typeface="新細明體" panose="02020500000000000000" pitchFamily="18" charset="-120"/>
              </a:rPr>
              <a:t>6 </a:t>
            </a:r>
            <a:r>
              <a:rPr lang="en-US" altLang="zh-TW" sz="2200" dirty="0">
                <a:latin typeface="Arial" panose="020B0604020202020204" pitchFamily="34" charset="0"/>
                <a:ea typeface="新細明體" panose="02020500000000000000" pitchFamily="18" charset="-120"/>
              </a:rPr>
              <a:t>–</a:t>
            </a:r>
            <a:r>
              <a:rPr lang="en-US" altLang="zh-TW" sz="2200" dirty="0">
                <a:ea typeface="新細明體" panose="02020500000000000000" pitchFamily="18" charset="-120"/>
              </a:rPr>
              <a:t> 2</a:t>
            </a:r>
          </a:p>
          <a:p>
            <a:pPr lvl="1"/>
            <a:r>
              <a:rPr lang="en-US" altLang="zh-TW" sz="2200" dirty="0">
                <a:ea typeface="新細明體" panose="02020500000000000000" pitchFamily="18" charset="-120"/>
              </a:rPr>
              <a:t>Then,</a:t>
            </a:r>
            <a:r>
              <a:rPr lang="en-US" altLang="zh-TW" sz="2200" i="1" dirty="0">
                <a:ea typeface="新細明體" panose="02020500000000000000" pitchFamily="18" charset="-120"/>
              </a:rPr>
              <a:t> f </a:t>
            </a:r>
            <a:r>
              <a:rPr lang="en-US" altLang="zh-TW" sz="2200" i="1" dirty="0">
                <a:latin typeface="Arial" panose="020B0604020202020204" pitchFamily="34" charset="0"/>
                <a:ea typeface="新細明體" panose="02020500000000000000" pitchFamily="18" charset="-120"/>
              </a:rPr>
              <a:t>’</a:t>
            </a:r>
            <a:r>
              <a:rPr lang="en-US" altLang="zh-TW" sz="2200" dirty="0">
                <a:ea typeface="新細明體" panose="02020500000000000000" pitchFamily="18" charset="-120"/>
              </a:rPr>
              <a:t>(</a:t>
            </a:r>
            <a:r>
              <a:rPr lang="en-US" altLang="zh-TW" sz="2200" i="1" dirty="0">
                <a:ea typeface="新細明體" panose="02020500000000000000" pitchFamily="18" charset="-120"/>
              </a:rPr>
              <a:t>x</a:t>
            </a:r>
            <a:r>
              <a:rPr lang="en-US" altLang="zh-TW" sz="2200" dirty="0">
                <a:ea typeface="新細明體" panose="02020500000000000000" pitchFamily="18" charset="-120"/>
              </a:rPr>
              <a:t>) = 6</a:t>
            </a:r>
            <a:r>
              <a:rPr lang="en-US" altLang="zh-TW" sz="2200" i="1" dirty="0">
                <a:ea typeface="新細明體" panose="02020500000000000000" pitchFamily="18" charset="-120"/>
              </a:rPr>
              <a:t>x</a:t>
            </a:r>
            <a:r>
              <a:rPr lang="en-US" altLang="zh-TW" sz="2200" baseline="30000" dirty="0">
                <a:ea typeface="新細明體" panose="02020500000000000000" pitchFamily="18" charset="-120"/>
              </a:rPr>
              <a:t>5</a:t>
            </a:r>
          </a:p>
          <a:p>
            <a:pPr lvl="1"/>
            <a:r>
              <a:rPr lang="en-US" altLang="zh-TW" sz="2200" dirty="0">
                <a:ea typeface="新細明體" panose="02020500000000000000" pitchFamily="18" charset="-120"/>
              </a:rPr>
              <a:t>So, Formula 2 (Newton</a:t>
            </a:r>
            <a:r>
              <a:rPr lang="en-US" altLang="zh-TW" sz="2200" dirty="0">
                <a:latin typeface="Arial" panose="020B0604020202020204" pitchFamily="34" charset="0"/>
                <a:ea typeface="新細明體" panose="02020500000000000000" pitchFamily="18" charset="-120"/>
              </a:rPr>
              <a:t>’</a:t>
            </a:r>
            <a:r>
              <a:rPr lang="en-US" altLang="zh-TW" sz="2200" dirty="0">
                <a:ea typeface="新細明體" panose="02020500000000000000" pitchFamily="18" charset="-120"/>
              </a:rPr>
              <a:t>s method) becomes:</a:t>
            </a:r>
          </a:p>
          <a:p>
            <a:pPr lvl="2"/>
            <a:endParaRPr lang="en-US" altLang="zh-TW" baseline="30000" dirty="0">
              <a:ea typeface="新細明體" panose="02020500000000000000" pitchFamily="18" charset="-120"/>
            </a:endParaRPr>
          </a:p>
        </p:txBody>
      </p:sp>
      <p:graphicFrame>
        <p:nvGraphicFramePr>
          <p:cNvPr id="204806" name="Object 6"/>
          <p:cNvGraphicFramePr>
            <a:graphicFrameLocks noChangeAspect="1"/>
          </p:cNvGraphicFramePr>
          <p:nvPr>
            <p:extLst>
              <p:ext uri="{D42A27DB-BD31-4B8C-83A1-F6EECF244321}">
                <p14:modId xmlns="" xmlns:p14="http://schemas.microsoft.com/office/powerpoint/2010/main" val="853858623"/>
              </p:ext>
            </p:extLst>
          </p:nvPr>
        </p:nvGraphicFramePr>
        <p:xfrm>
          <a:off x="4940278" y="1678625"/>
          <a:ext cx="489407" cy="437755"/>
        </p:xfrm>
        <a:graphic>
          <a:graphicData uri="http://schemas.openxmlformats.org/presentationml/2006/ole">
            <p:oleObj spid="_x0000_s1044" name="Equation" r:id="rId4" imgW="199800" imgH="173880" progId="">
              <p:embed/>
            </p:oleObj>
          </a:graphicData>
        </a:graphic>
      </p:graphicFrame>
      <p:graphicFrame>
        <p:nvGraphicFramePr>
          <p:cNvPr id="204807" name="Object 7"/>
          <p:cNvGraphicFramePr>
            <a:graphicFrameLocks noChangeAspect="1"/>
          </p:cNvGraphicFramePr>
          <p:nvPr>
            <p:extLst>
              <p:ext uri="{D42A27DB-BD31-4B8C-83A1-F6EECF244321}">
                <p14:modId xmlns="" xmlns:p14="http://schemas.microsoft.com/office/powerpoint/2010/main" val="1723896970"/>
              </p:ext>
            </p:extLst>
          </p:nvPr>
        </p:nvGraphicFramePr>
        <p:xfrm>
          <a:off x="5325033" y="3356992"/>
          <a:ext cx="504056" cy="392137"/>
        </p:xfrm>
        <a:graphic>
          <a:graphicData uri="http://schemas.openxmlformats.org/presentationml/2006/ole">
            <p:oleObj spid="_x0000_s1045" name="Equation" r:id="rId5" imgW="199800" imgH="173880" progId="">
              <p:embed/>
            </p:oleObj>
          </a:graphicData>
        </a:graphic>
      </p:graphicFrame>
      <p:graphicFrame>
        <p:nvGraphicFramePr>
          <p:cNvPr id="204808" name="Object 8"/>
          <p:cNvGraphicFramePr>
            <a:graphicFrameLocks noChangeAspect="1"/>
          </p:cNvGraphicFramePr>
          <p:nvPr>
            <p:extLst>
              <p:ext uri="{D42A27DB-BD31-4B8C-83A1-F6EECF244321}">
                <p14:modId xmlns="" xmlns:p14="http://schemas.microsoft.com/office/powerpoint/2010/main" val="2620814163"/>
              </p:ext>
            </p:extLst>
          </p:nvPr>
        </p:nvGraphicFramePr>
        <p:xfrm>
          <a:off x="3768333" y="5916024"/>
          <a:ext cx="2149929" cy="792088"/>
        </p:xfrm>
        <a:graphic>
          <a:graphicData uri="http://schemas.openxmlformats.org/presentationml/2006/ole">
            <p:oleObj spid="_x0000_s1046" name="Equation" r:id="rId6" imgW="896400" imgH="379440" progId="">
              <p:embed/>
            </p:oleObj>
          </a:graphicData>
        </a:graphic>
      </p:graphicFrame>
    </p:spTree>
    <p:extLst>
      <p:ext uri="{BB962C8B-B14F-4D97-AF65-F5344CB8AC3E}">
        <p14:creationId xmlns="" xmlns:p14="http://schemas.microsoft.com/office/powerpoint/2010/main" val="366335098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3"/>
          <p:cNvSpPr>
            <a:spLocks noGrp="1"/>
          </p:cNvSpPr>
          <p:nvPr>
            <p:ph type="sldNum" sz="quarter" idx="10"/>
          </p:nvPr>
        </p:nvSpPr>
        <p:spPr/>
        <p:txBody>
          <a:bodyPr/>
          <a:lstStyle/>
          <a:p>
            <a:r>
              <a:rPr lang="en-US" altLang="zh-TW"/>
              <a:t>P</a:t>
            </a:r>
            <a:fld id="{0F8FC935-9EEE-4E08-8B8B-94AD2FF82839}" type="slidenum">
              <a:rPr lang="en-US" altLang="ko-KR">
                <a:ea typeface="굴림" panose="020B0600000101010101" pitchFamily="34" charset="-127"/>
              </a:rPr>
              <a:pPr/>
              <a:t>26</a:t>
            </a:fld>
            <a:endParaRPr lang="en-US" altLang="ko-KR">
              <a:ea typeface="굴림" panose="020B0600000101010101" pitchFamily="34" charset="-127"/>
            </a:endParaRPr>
          </a:p>
        </p:txBody>
      </p:sp>
      <p:sp>
        <p:nvSpPr>
          <p:cNvPr id="7" name="頁尾版面配置區 4"/>
          <p:cNvSpPr>
            <a:spLocks noGrp="1"/>
          </p:cNvSpPr>
          <p:nvPr>
            <p:ph type="ftr" sz="quarter" idx="11"/>
          </p:nvPr>
        </p:nvSpPr>
        <p:spPr/>
        <p:txBody>
          <a:bodyPr/>
          <a:lstStyle/>
          <a:p>
            <a:r>
              <a:rPr lang="zh-TW" altLang="en-US"/>
              <a:t>3.6</a:t>
            </a:r>
            <a:endParaRPr lang="en-US" altLang="zh-TW"/>
          </a:p>
        </p:txBody>
      </p:sp>
      <p:sp>
        <p:nvSpPr>
          <p:cNvPr id="206852" name="Rectangle 4"/>
          <p:cNvSpPr>
            <a:spLocks noGrp="1" noChangeArrowheads="1"/>
          </p:cNvSpPr>
          <p:nvPr>
            <p:ph type="title"/>
          </p:nvPr>
        </p:nvSpPr>
        <p:spPr>
          <a:noFill/>
          <a:ln/>
        </p:spPr>
        <p:txBody>
          <a:bodyPr/>
          <a:lstStyle/>
          <a:p>
            <a:r>
              <a:rPr lang="en-US" altLang="zh-TW">
                <a:ea typeface="新細明體" panose="02020500000000000000" pitchFamily="18" charset="-120"/>
              </a:rPr>
              <a:t>Example 2 SOLUTION</a:t>
            </a:r>
          </a:p>
        </p:txBody>
      </p:sp>
      <p:sp>
        <p:nvSpPr>
          <p:cNvPr id="206851" name="Rectangle 3"/>
          <p:cNvSpPr>
            <a:spLocks noGrp="1" noChangeArrowheads="1"/>
          </p:cNvSpPr>
          <p:nvPr>
            <p:ph type="body" idx="1"/>
          </p:nvPr>
        </p:nvSpPr>
        <p:spPr/>
        <p:txBody>
          <a:bodyPr/>
          <a:lstStyle/>
          <a:p>
            <a:pPr lvl="1"/>
            <a:r>
              <a:rPr lang="en-US" altLang="zh-TW" dirty="0">
                <a:ea typeface="新細明體" panose="02020500000000000000" pitchFamily="18" charset="-120"/>
              </a:rPr>
              <a:t>Choosing </a:t>
            </a:r>
            <a:r>
              <a:rPr lang="en-US" altLang="zh-TW" i="1" dirty="0">
                <a:ea typeface="新細明體" panose="02020500000000000000" pitchFamily="18" charset="-120"/>
              </a:rPr>
              <a:t>x</a:t>
            </a:r>
            <a:r>
              <a:rPr lang="en-US" altLang="zh-TW" baseline="-25000" dirty="0">
                <a:ea typeface="新細明體" panose="02020500000000000000" pitchFamily="18" charset="-120"/>
              </a:rPr>
              <a:t>1</a:t>
            </a:r>
            <a:r>
              <a:rPr lang="en-US" altLang="zh-TW" dirty="0">
                <a:ea typeface="新細明體" panose="02020500000000000000" pitchFamily="18" charset="-120"/>
              </a:rPr>
              <a:t> = 1 as the initial approximation, we obtain:</a:t>
            </a:r>
          </a:p>
          <a:p>
            <a:endParaRPr lang="en-US" altLang="zh-TW" dirty="0">
              <a:ea typeface="新細明體" panose="02020500000000000000" pitchFamily="18" charset="-120"/>
            </a:endParaRPr>
          </a:p>
          <a:p>
            <a:endParaRPr lang="en-US" altLang="zh-TW" dirty="0">
              <a:ea typeface="新細明體" panose="02020500000000000000" pitchFamily="18" charset="-120"/>
            </a:endParaRPr>
          </a:p>
          <a:p>
            <a:endParaRPr lang="en-US" altLang="zh-TW" dirty="0">
              <a:ea typeface="新細明體" panose="02020500000000000000" pitchFamily="18" charset="-120"/>
            </a:endParaRPr>
          </a:p>
          <a:p>
            <a:endParaRPr lang="en-US" altLang="zh-TW" dirty="0">
              <a:ea typeface="新細明體" panose="02020500000000000000" pitchFamily="18" charset="-120"/>
            </a:endParaRPr>
          </a:p>
          <a:p>
            <a:pPr lvl="1"/>
            <a:r>
              <a:rPr lang="en-US" altLang="zh-TW" dirty="0">
                <a:ea typeface="新細明體" panose="02020500000000000000" pitchFamily="18" charset="-120"/>
              </a:rPr>
              <a:t>As </a:t>
            </a:r>
            <a:r>
              <a:rPr lang="en-US" altLang="zh-TW" i="1" dirty="0">
                <a:ea typeface="新細明體" panose="02020500000000000000" pitchFamily="18" charset="-120"/>
              </a:rPr>
              <a:t>x</a:t>
            </a:r>
            <a:r>
              <a:rPr lang="en-US" altLang="zh-TW" baseline="-25000" dirty="0">
                <a:ea typeface="新細明體" panose="02020500000000000000" pitchFamily="18" charset="-120"/>
              </a:rPr>
              <a:t>5</a:t>
            </a:r>
            <a:r>
              <a:rPr lang="en-US" altLang="zh-TW" dirty="0">
                <a:ea typeface="新細明體" panose="02020500000000000000" pitchFamily="18" charset="-120"/>
              </a:rPr>
              <a:t> and </a:t>
            </a:r>
            <a:r>
              <a:rPr lang="en-US" altLang="zh-TW" i="1" dirty="0">
                <a:ea typeface="新細明體" panose="02020500000000000000" pitchFamily="18" charset="-120"/>
              </a:rPr>
              <a:t>x</a:t>
            </a:r>
            <a:r>
              <a:rPr lang="en-US" altLang="zh-TW" baseline="-25000" dirty="0">
                <a:ea typeface="新細明體" panose="02020500000000000000" pitchFamily="18" charset="-120"/>
              </a:rPr>
              <a:t>6  </a:t>
            </a:r>
            <a:r>
              <a:rPr lang="en-US" altLang="zh-TW" dirty="0">
                <a:ea typeface="新細明體" panose="02020500000000000000" pitchFamily="18" charset="-120"/>
              </a:rPr>
              <a:t>agree to eight decimal places, we conclude that                               to eight decimal places.</a:t>
            </a:r>
          </a:p>
        </p:txBody>
      </p:sp>
      <p:graphicFrame>
        <p:nvGraphicFramePr>
          <p:cNvPr id="206853" name="Object 5"/>
          <p:cNvGraphicFramePr>
            <a:graphicFrameLocks noChangeAspect="1"/>
          </p:cNvGraphicFramePr>
          <p:nvPr>
            <p:extLst>
              <p:ext uri="{D42A27DB-BD31-4B8C-83A1-F6EECF244321}">
                <p14:modId xmlns="" xmlns:p14="http://schemas.microsoft.com/office/powerpoint/2010/main" val="1405844295"/>
              </p:ext>
            </p:extLst>
          </p:nvPr>
        </p:nvGraphicFramePr>
        <p:xfrm>
          <a:off x="2888995" y="2132856"/>
          <a:ext cx="2232030" cy="2448571"/>
        </p:xfrm>
        <a:graphic>
          <a:graphicData uri="http://schemas.openxmlformats.org/presentationml/2006/ole">
            <p:oleObj spid="_x0000_s2062" name="Equation" r:id="rId4" imgW="877320" imgH="958680" progId="">
              <p:embed/>
            </p:oleObj>
          </a:graphicData>
        </a:graphic>
      </p:graphicFrame>
      <p:graphicFrame>
        <p:nvGraphicFramePr>
          <p:cNvPr id="206862" name="Object 14"/>
          <p:cNvGraphicFramePr>
            <a:graphicFrameLocks noChangeAspect="1"/>
          </p:cNvGraphicFramePr>
          <p:nvPr>
            <p:extLst>
              <p:ext uri="{D42A27DB-BD31-4B8C-83A1-F6EECF244321}">
                <p14:modId xmlns="" xmlns:p14="http://schemas.microsoft.com/office/powerpoint/2010/main" val="1599835840"/>
              </p:ext>
            </p:extLst>
          </p:nvPr>
        </p:nvGraphicFramePr>
        <p:xfrm>
          <a:off x="2826290" y="5445224"/>
          <a:ext cx="2294735" cy="452150"/>
        </p:xfrm>
        <a:graphic>
          <a:graphicData uri="http://schemas.openxmlformats.org/presentationml/2006/ole">
            <p:oleObj spid="_x0000_s2063" name="Equation" r:id="rId5" imgW="915840" imgH="173880" progId="">
              <p:embed/>
            </p:oleObj>
          </a:graphicData>
        </a:graphic>
      </p:graphicFrame>
    </p:spTree>
    <p:extLst>
      <p:ext uri="{BB962C8B-B14F-4D97-AF65-F5344CB8AC3E}">
        <p14:creationId xmlns="" xmlns:p14="http://schemas.microsoft.com/office/powerpoint/2010/main" val="25726796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3</a:t>
            </a:r>
            <a:endParaRPr lang="en-US" altLang="zh-TW" i="1" smtClean="0">
              <a:ea typeface="新細明體" panose="02020500000000000000" pitchFamily="18" charset="-120"/>
            </a:endParaRPr>
          </a:p>
        </p:txBody>
      </p:sp>
      <p:sp>
        <p:nvSpPr>
          <p:cNvPr id="15363"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15364" name="Rectangle 3"/>
          <p:cNvSpPr txBox="1">
            <a:spLocks noChangeArrowheads="1"/>
          </p:cNvSpPr>
          <p:nvPr/>
        </p:nvSpPr>
        <p:spPr bwMode="auto">
          <a:xfrm>
            <a:off x="1195388" y="1462088"/>
            <a:ext cx="7491411" cy="5256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2400" dirty="0">
                <a:ea typeface="新細明體" panose="02020500000000000000" pitchFamily="18" charset="-120"/>
              </a:rPr>
              <a:t>Find, correct to six decimal places, the root of the equation cos </a:t>
            </a:r>
            <a:r>
              <a:rPr lang="en-US" altLang="zh-TW" sz="2400" i="1" dirty="0">
                <a:ea typeface="新細明體" panose="02020500000000000000" pitchFamily="18" charset="-120"/>
              </a:rPr>
              <a:t>x</a:t>
            </a:r>
            <a:r>
              <a:rPr lang="en-US" altLang="zh-TW" sz="2400" dirty="0">
                <a:ea typeface="新細明體" panose="02020500000000000000" pitchFamily="18" charset="-120"/>
              </a:rPr>
              <a:t> = </a:t>
            </a:r>
            <a:r>
              <a:rPr lang="en-US" altLang="zh-TW" sz="2400" i="1" dirty="0">
                <a:ea typeface="新細明體" panose="02020500000000000000" pitchFamily="18" charset="-120"/>
              </a:rPr>
              <a:t>x</a:t>
            </a:r>
            <a:r>
              <a:rPr lang="en-US" altLang="zh-TW" sz="2400" dirty="0">
                <a:ea typeface="新細明體" panose="02020500000000000000" pitchFamily="18" charset="-120"/>
              </a:rPr>
              <a:t>.</a:t>
            </a:r>
          </a:p>
          <a:p>
            <a:pPr eaLnBrk="1" hangingPunct="1"/>
            <a:endParaRPr lang="en-US" altLang="zh-TW" sz="2400" dirty="0">
              <a:solidFill>
                <a:srgbClr val="00ADEE"/>
              </a:solidFill>
              <a:ea typeface="新細明體" panose="02020500000000000000" pitchFamily="18" charset="-120"/>
            </a:endParaRPr>
          </a:p>
        </p:txBody>
      </p:sp>
    </p:spTree>
    <p:extLst>
      <p:ext uri="{BB962C8B-B14F-4D97-AF65-F5344CB8AC3E}">
        <p14:creationId xmlns="" xmlns:p14="http://schemas.microsoft.com/office/powerpoint/2010/main" val="85779424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3 – </a:t>
            </a:r>
            <a:r>
              <a:rPr lang="en-US" altLang="zh-TW" i="1" smtClean="0">
                <a:ea typeface="新細明體" panose="02020500000000000000" pitchFamily="18" charset="-120"/>
              </a:rPr>
              <a:t>Solution</a:t>
            </a:r>
            <a:r>
              <a:rPr lang="en-US" altLang="zh-TW" smtClean="0">
                <a:ea typeface="新細明體" panose="02020500000000000000" pitchFamily="18" charset="-120"/>
              </a:rPr>
              <a:t> </a:t>
            </a:r>
            <a:endParaRPr lang="en-US" altLang="zh-TW" i="1" smtClean="0">
              <a:ea typeface="新細明體" panose="02020500000000000000" pitchFamily="18" charset="-120"/>
            </a:endParaRPr>
          </a:p>
        </p:txBody>
      </p:sp>
      <p:sp>
        <p:nvSpPr>
          <p:cNvPr id="16387"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8" name="Rectangle 3"/>
          <p:cNvSpPr txBox="1">
            <a:spLocks noChangeArrowheads="1"/>
          </p:cNvSpPr>
          <p:nvPr/>
        </p:nvSpPr>
        <p:spPr bwMode="auto">
          <a:xfrm>
            <a:off x="1331640" y="1462088"/>
            <a:ext cx="7355160" cy="5256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2400" dirty="0" smtClean="0">
                <a:ea typeface="新細明體" panose="02020500000000000000" pitchFamily="18" charset="-120"/>
              </a:rPr>
              <a:t>SOLUTION:</a:t>
            </a:r>
            <a:endParaRPr lang="en-US" altLang="zh-TW" sz="2400" dirty="0">
              <a:solidFill>
                <a:srgbClr val="00ADEE"/>
              </a:solidFill>
              <a:ea typeface="新細明體" panose="02020500000000000000" pitchFamily="18" charset="-120"/>
            </a:endParaRPr>
          </a:p>
          <a:p>
            <a:pPr eaLnBrk="1" hangingPunct="1"/>
            <a:r>
              <a:rPr lang="en-US" altLang="zh-TW" sz="2400" dirty="0">
                <a:ea typeface="新細明體" panose="02020500000000000000" pitchFamily="18" charset="-120"/>
              </a:rPr>
              <a:t>We first rewrite the equation in standard form:</a:t>
            </a:r>
          </a:p>
          <a:p>
            <a:pPr eaLnBrk="1" hangingPunct="1"/>
            <a:endParaRPr lang="en-US" altLang="zh-TW" sz="2400" dirty="0">
              <a:ea typeface="新細明體" panose="02020500000000000000" pitchFamily="18" charset="-120"/>
            </a:endParaRPr>
          </a:p>
          <a:p>
            <a:pPr eaLnBrk="1" hangingPunct="1"/>
            <a:r>
              <a:rPr lang="en-US" altLang="zh-TW" sz="2400" dirty="0">
                <a:ea typeface="新細明體" panose="02020500000000000000" pitchFamily="18" charset="-120"/>
              </a:rPr>
              <a:t>		cos </a:t>
            </a:r>
            <a:r>
              <a:rPr lang="en-US" altLang="zh-TW" sz="2400" i="1" dirty="0">
                <a:ea typeface="新細明體" panose="02020500000000000000" pitchFamily="18" charset="-120"/>
              </a:rPr>
              <a:t>x</a:t>
            </a:r>
            <a:r>
              <a:rPr lang="en-US" altLang="zh-TW" sz="2400" dirty="0">
                <a:ea typeface="新細明體" panose="02020500000000000000" pitchFamily="18" charset="-120"/>
              </a:rPr>
              <a:t> – </a:t>
            </a:r>
            <a:r>
              <a:rPr lang="en-US" altLang="zh-TW" sz="2400" i="1" dirty="0">
                <a:ea typeface="新細明體" panose="02020500000000000000" pitchFamily="18" charset="-120"/>
              </a:rPr>
              <a:t>x</a:t>
            </a:r>
            <a:r>
              <a:rPr lang="en-US" altLang="zh-TW" sz="2400" dirty="0">
                <a:ea typeface="新細明體" panose="02020500000000000000" pitchFamily="18" charset="-120"/>
              </a:rPr>
              <a:t> = 0</a:t>
            </a:r>
          </a:p>
          <a:p>
            <a:pPr eaLnBrk="1" hangingPunct="1"/>
            <a:endParaRPr lang="en-US" altLang="zh-TW" sz="2400" dirty="0">
              <a:ea typeface="新細明體" panose="02020500000000000000" pitchFamily="18" charset="-120"/>
            </a:endParaRPr>
          </a:p>
          <a:p>
            <a:pPr eaLnBrk="1" hangingPunct="1"/>
            <a:r>
              <a:rPr lang="en-US" altLang="zh-TW" sz="2400" dirty="0">
                <a:ea typeface="新細明體" panose="02020500000000000000" pitchFamily="18" charset="-120"/>
              </a:rPr>
              <a:t>Therefore we let </a:t>
            </a:r>
            <a:r>
              <a:rPr lang="en-US" altLang="zh-TW" sz="2400" i="1" dirty="0">
                <a:ea typeface="新細明體" panose="02020500000000000000" pitchFamily="18" charset="-120"/>
              </a:rPr>
              <a:t>f</a:t>
            </a:r>
            <a:r>
              <a:rPr lang="en-US" altLang="zh-TW" sz="400" i="1" dirty="0">
                <a:ea typeface="新細明體" panose="02020500000000000000" pitchFamily="18" charset="-120"/>
              </a:rPr>
              <a:t> </a:t>
            </a:r>
            <a:r>
              <a:rPr lang="en-US" altLang="zh-TW" sz="2400" dirty="0">
                <a:ea typeface="新細明體" panose="02020500000000000000" pitchFamily="18" charset="-120"/>
              </a:rPr>
              <a:t>(</a:t>
            </a:r>
            <a:r>
              <a:rPr lang="en-US" altLang="zh-TW" sz="2400" i="1" dirty="0">
                <a:ea typeface="新細明體" panose="02020500000000000000" pitchFamily="18" charset="-120"/>
              </a:rPr>
              <a:t>x</a:t>
            </a:r>
            <a:r>
              <a:rPr lang="en-US" altLang="zh-TW" sz="2400" dirty="0">
                <a:ea typeface="新細明體" panose="02020500000000000000" pitchFamily="18" charset="-120"/>
              </a:rPr>
              <a:t>) = cos</a:t>
            </a:r>
            <a:r>
              <a:rPr lang="en-US" altLang="zh-TW" sz="2400" i="1" dirty="0">
                <a:ea typeface="新細明體" panose="02020500000000000000" pitchFamily="18" charset="-120"/>
              </a:rPr>
              <a:t> x</a:t>
            </a:r>
            <a:r>
              <a:rPr lang="en-US" altLang="zh-TW" sz="2400" dirty="0">
                <a:ea typeface="新細明體" panose="02020500000000000000" pitchFamily="18" charset="-120"/>
              </a:rPr>
              <a:t> – </a:t>
            </a:r>
            <a:r>
              <a:rPr lang="en-US" altLang="zh-TW" sz="2400" i="1" dirty="0">
                <a:ea typeface="新細明體" panose="02020500000000000000" pitchFamily="18" charset="-120"/>
              </a:rPr>
              <a:t>x</a:t>
            </a:r>
            <a:r>
              <a:rPr lang="en-US" altLang="zh-TW" sz="2400" dirty="0">
                <a:ea typeface="新細明體" panose="02020500000000000000" pitchFamily="18" charset="-120"/>
              </a:rPr>
              <a:t>. Then </a:t>
            </a:r>
            <a:r>
              <a:rPr lang="en-US" altLang="zh-TW" sz="2400" i="1" dirty="0">
                <a:ea typeface="新細明體" panose="02020500000000000000" pitchFamily="18" charset="-120"/>
              </a:rPr>
              <a:t>f</a:t>
            </a:r>
            <a:r>
              <a:rPr lang="en-US" altLang="zh-TW" sz="400" i="1" dirty="0">
                <a:ea typeface="新細明體" panose="02020500000000000000" pitchFamily="18" charset="-120"/>
                <a:sym typeface="Symbol" panose="05050102010706020507" pitchFamily="18" charset="2"/>
              </a:rPr>
              <a:t>  </a:t>
            </a:r>
            <a:r>
              <a:rPr lang="en-US" altLang="zh-TW" sz="400" dirty="0">
                <a:ea typeface="新細明體" panose="02020500000000000000" pitchFamily="18" charset="-120"/>
                <a:sym typeface="Symbol" panose="05050102010706020507" pitchFamily="18" charset="2"/>
              </a:rPr>
              <a:t> </a:t>
            </a:r>
            <a:r>
              <a:rPr lang="en-US" altLang="zh-TW" sz="2400" dirty="0">
                <a:ea typeface="新細明體" panose="02020500000000000000" pitchFamily="18" charset="-120"/>
                <a:sym typeface="Symbol" panose="05050102010706020507" pitchFamily="18" charset="2"/>
              </a:rPr>
              <a:t>(</a:t>
            </a:r>
            <a:r>
              <a:rPr lang="en-US" altLang="zh-TW" sz="2400" i="1" dirty="0">
                <a:ea typeface="新細明體" panose="02020500000000000000" pitchFamily="18" charset="-120"/>
                <a:sym typeface="Symbol" panose="05050102010706020507" pitchFamily="18" charset="2"/>
              </a:rPr>
              <a:t>x</a:t>
            </a:r>
            <a:r>
              <a:rPr lang="en-US" altLang="zh-TW" sz="2400" dirty="0">
                <a:ea typeface="新細明體" panose="02020500000000000000" pitchFamily="18" charset="-120"/>
                <a:sym typeface="Symbol" panose="05050102010706020507" pitchFamily="18" charset="2"/>
              </a:rPr>
              <a:t>) = </a:t>
            </a:r>
            <a:r>
              <a:rPr lang="en-US" altLang="zh-TW" sz="2400" dirty="0">
                <a:ea typeface="新細明體" panose="02020500000000000000" pitchFamily="18" charset="-120"/>
              </a:rPr>
              <a:t>–sin </a:t>
            </a:r>
            <a:r>
              <a:rPr lang="en-US" altLang="zh-TW" sz="2400" i="1" dirty="0">
                <a:ea typeface="新細明體" panose="02020500000000000000" pitchFamily="18" charset="-120"/>
              </a:rPr>
              <a:t>x</a:t>
            </a:r>
            <a:r>
              <a:rPr lang="en-US" altLang="zh-TW" sz="2400" dirty="0">
                <a:ea typeface="新細明體" panose="02020500000000000000" pitchFamily="18" charset="-120"/>
              </a:rPr>
              <a:t> – 1,   so Formula 2 becomes</a:t>
            </a:r>
          </a:p>
        </p:txBody>
      </p:sp>
      <p:pic>
        <p:nvPicPr>
          <p:cNvPr id="4813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r="44156" b="-2563"/>
          <a:stretch>
            <a:fillRect/>
          </a:stretch>
        </p:blipFill>
        <p:spPr bwMode="auto">
          <a:xfrm>
            <a:off x="1580728" y="4343400"/>
            <a:ext cx="32766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l="55844" b="7692"/>
          <a:stretch>
            <a:fillRect/>
          </a:stretch>
        </p:blipFill>
        <p:spPr bwMode="auto">
          <a:xfrm>
            <a:off x="4933528" y="4343400"/>
            <a:ext cx="2590800"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87897387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8">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8">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1000"/>
                                        <p:tgtEl>
                                          <p:spTgt spid="8">
                                            <p:txEl>
                                              <p:pRg st="1" end="1"/>
                                            </p:txEl>
                                          </p:spTgt>
                                        </p:tgtEl>
                                      </p:cBhvr>
                                    </p:animEffect>
                                    <p:anim calcmode="lin" valueType="num">
                                      <p:cBhvr>
                                        <p:cTn id="14"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8">
                                            <p:txEl>
                                              <p:pRg st="1" end="1"/>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8">
                                            <p:txEl>
                                              <p:pRg st="1" end="1"/>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fade">
                                      <p:cBhvr>
                                        <p:cTn id="19" dur="1000"/>
                                        <p:tgtEl>
                                          <p:spTgt spid="8">
                                            <p:txEl>
                                              <p:pRg st="3" end="3"/>
                                            </p:txEl>
                                          </p:spTgt>
                                        </p:tgtEl>
                                      </p:cBhvr>
                                    </p:animEffect>
                                    <p:anim calcmode="lin" valueType="num">
                                      <p:cBhvr>
                                        <p:cTn id="20"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8">
                                            <p:txEl>
                                              <p:pRg st="3" end="3"/>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8">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37"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fade">
                                      <p:cBhvr>
                                        <p:cTn id="27" dur="1000"/>
                                        <p:tgtEl>
                                          <p:spTgt spid="8">
                                            <p:txEl>
                                              <p:pRg st="5" end="5"/>
                                            </p:txEl>
                                          </p:spTgt>
                                        </p:tgtEl>
                                      </p:cBhvr>
                                    </p:animEffect>
                                    <p:anim calcmode="lin" valueType="num">
                                      <p:cBhvr>
                                        <p:cTn id="28"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8">
                                            <p:txEl>
                                              <p:pRg st="5" end="5"/>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8">
                                            <p:txEl>
                                              <p:pRg st="5" end="5"/>
                                            </p:txEl>
                                          </p:spTgt>
                                        </p:tgtEl>
                                        <p:attrNameLst>
                                          <p:attrName>ppt_y</p:attrName>
                                        </p:attrNameLst>
                                      </p:cBhvr>
                                      <p:tavLst>
                                        <p:tav tm="0">
                                          <p:val>
                                            <p:strVal val="#ppt_y-.03"/>
                                          </p:val>
                                        </p:tav>
                                        <p:tav tm="100000">
                                          <p:val>
                                            <p:strVal val="#ppt_y"/>
                                          </p:val>
                                        </p:tav>
                                      </p:tavLst>
                                    </p:anim>
                                  </p:childTnLst>
                                </p:cTn>
                              </p:par>
                              <p:par>
                                <p:cTn id="31" presetID="37" presetClass="entr" presetSubtype="0" fill="hold" nodeType="withEffect">
                                  <p:stCondLst>
                                    <p:cond delay="0"/>
                                  </p:stCondLst>
                                  <p:childTnLst>
                                    <p:set>
                                      <p:cBhvr>
                                        <p:cTn id="32" dur="1" fill="hold">
                                          <p:stCondLst>
                                            <p:cond delay="0"/>
                                          </p:stCondLst>
                                        </p:cTn>
                                        <p:tgtEl>
                                          <p:spTgt spid="48130"/>
                                        </p:tgtEl>
                                        <p:attrNameLst>
                                          <p:attrName>style.visibility</p:attrName>
                                        </p:attrNameLst>
                                      </p:cBhvr>
                                      <p:to>
                                        <p:strVal val="visible"/>
                                      </p:to>
                                    </p:set>
                                    <p:animEffect transition="in" filter="fade">
                                      <p:cBhvr>
                                        <p:cTn id="33" dur="1000"/>
                                        <p:tgtEl>
                                          <p:spTgt spid="48130"/>
                                        </p:tgtEl>
                                      </p:cBhvr>
                                    </p:animEffect>
                                    <p:anim calcmode="lin" valueType="num">
                                      <p:cBhvr>
                                        <p:cTn id="34" dur="1000" fill="hold"/>
                                        <p:tgtEl>
                                          <p:spTgt spid="48130"/>
                                        </p:tgtEl>
                                        <p:attrNameLst>
                                          <p:attrName>ppt_x</p:attrName>
                                        </p:attrNameLst>
                                      </p:cBhvr>
                                      <p:tavLst>
                                        <p:tav tm="0">
                                          <p:val>
                                            <p:strVal val="#ppt_x"/>
                                          </p:val>
                                        </p:tav>
                                        <p:tav tm="100000">
                                          <p:val>
                                            <p:strVal val="#ppt_x"/>
                                          </p:val>
                                        </p:tav>
                                      </p:tavLst>
                                    </p:anim>
                                    <p:anim calcmode="lin" valueType="num">
                                      <p:cBhvr>
                                        <p:cTn id="35" dur="900" decel="100000" fill="hold"/>
                                        <p:tgtEl>
                                          <p:spTgt spid="48130"/>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48130"/>
                                        </p:tgtEl>
                                        <p:attrNameLst>
                                          <p:attrName>ppt_y</p:attrName>
                                        </p:attrNameLst>
                                      </p:cBhvr>
                                      <p:tavLst>
                                        <p:tav tm="0">
                                          <p:val>
                                            <p:strVal val="#ppt_y-.03"/>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37"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1000"/>
                                        <p:tgtEl>
                                          <p:spTgt spid="6"/>
                                        </p:tgtEl>
                                      </p:cBhvr>
                                    </p:animEffect>
                                    <p:anim calcmode="lin" valueType="num">
                                      <p:cBhvr>
                                        <p:cTn id="42" dur="1000" fill="hold"/>
                                        <p:tgtEl>
                                          <p:spTgt spid="6"/>
                                        </p:tgtEl>
                                        <p:attrNameLst>
                                          <p:attrName>ppt_x</p:attrName>
                                        </p:attrNameLst>
                                      </p:cBhvr>
                                      <p:tavLst>
                                        <p:tav tm="0">
                                          <p:val>
                                            <p:strVal val="#ppt_x"/>
                                          </p:val>
                                        </p:tav>
                                        <p:tav tm="100000">
                                          <p:val>
                                            <p:strVal val="#ppt_x"/>
                                          </p:val>
                                        </p:tav>
                                      </p:tavLst>
                                    </p:anim>
                                    <p:anim calcmode="lin" valueType="num">
                                      <p:cBhvr>
                                        <p:cTn id="43" dur="900" decel="100000" fill="hold"/>
                                        <p:tgtEl>
                                          <p:spTgt spid="6"/>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3 – </a:t>
            </a:r>
            <a:r>
              <a:rPr lang="en-US" altLang="zh-TW" i="1" smtClean="0">
                <a:ea typeface="新細明體" panose="02020500000000000000" pitchFamily="18" charset="-120"/>
              </a:rPr>
              <a:t>Solution</a:t>
            </a:r>
            <a:r>
              <a:rPr lang="en-US" altLang="zh-TW" smtClean="0">
                <a:ea typeface="新細明體" panose="02020500000000000000" pitchFamily="18" charset="-120"/>
              </a:rPr>
              <a:t> </a:t>
            </a:r>
            <a:endParaRPr lang="en-US" altLang="zh-TW" i="1" smtClean="0">
              <a:ea typeface="新細明體" panose="02020500000000000000" pitchFamily="18" charset="-120"/>
            </a:endParaRPr>
          </a:p>
        </p:txBody>
      </p:sp>
      <p:sp>
        <p:nvSpPr>
          <p:cNvPr id="17411"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17412" name="Rectangle 3"/>
          <p:cNvSpPr txBox="1">
            <a:spLocks noChangeArrowheads="1"/>
          </p:cNvSpPr>
          <p:nvPr/>
        </p:nvSpPr>
        <p:spPr bwMode="auto">
          <a:xfrm>
            <a:off x="1195388" y="1462088"/>
            <a:ext cx="7491411" cy="5256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2400" dirty="0">
                <a:ea typeface="新細明體" panose="02020500000000000000" pitchFamily="18" charset="-120"/>
              </a:rPr>
              <a:t>In order to guess a suitable value for </a:t>
            </a:r>
            <a:r>
              <a:rPr lang="en-US" altLang="zh-TW" sz="2400" i="1" dirty="0">
                <a:ea typeface="新細明體" panose="02020500000000000000" pitchFamily="18" charset="-120"/>
              </a:rPr>
              <a:t>x</a:t>
            </a:r>
            <a:r>
              <a:rPr lang="en-US" altLang="zh-TW" sz="2400" baseline="-25000" dirty="0">
                <a:ea typeface="新細明體" panose="02020500000000000000" pitchFamily="18" charset="-120"/>
              </a:rPr>
              <a:t>1</a:t>
            </a:r>
            <a:r>
              <a:rPr lang="en-US" altLang="zh-TW" sz="2400" dirty="0">
                <a:ea typeface="新細明體" panose="02020500000000000000" pitchFamily="18" charset="-120"/>
              </a:rPr>
              <a:t> we sketch the graphs of </a:t>
            </a:r>
            <a:r>
              <a:rPr lang="en-US" altLang="zh-TW" sz="2400" i="1" dirty="0">
                <a:ea typeface="新細明體" panose="02020500000000000000" pitchFamily="18" charset="-120"/>
              </a:rPr>
              <a:t>y</a:t>
            </a:r>
            <a:r>
              <a:rPr lang="en-US" altLang="zh-TW" sz="2400" dirty="0">
                <a:ea typeface="新細明體" panose="02020500000000000000" pitchFamily="18" charset="-120"/>
              </a:rPr>
              <a:t> = cos </a:t>
            </a:r>
            <a:r>
              <a:rPr lang="en-US" altLang="zh-TW" sz="2400" i="1" dirty="0">
                <a:ea typeface="新細明體" panose="02020500000000000000" pitchFamily="18" charset="-120"/>
              </a:rPr>
              <a:t>x</a:t>
            </a:r>
            <a:r>
              <a:rPr lang="en-US" altLang="zh-TW" sz="2400" dirty="0">
                <a:ea typeface="新細明體" panose="02020500000000000000" pitchFamily="18" charset="-120"/>
              </a:rPr>
              <a:t> and </a:t>
            </a:r>
            <a:r>
              <a:rPr lang="en-US" altLang="zh-TW" sz="2400" i="1" dirty="0">
                <a:ea typeface="新細明體" panose="02020500000000000000" pitchFamily="18" charset="-120"/>
              </a:rPr>
              <a:t>y</a:t>
            </a:r>
            <a:r>
              <a:rPr lang="en-US" altLang="zh-TW" sz="2400" dirty="0">
                <a:ea typeface="新細明體" panose="02020500000000000000" pitchFamily="18" charset="-120"/>
              </a:rPr>
              <a:t> = </a:t>
            </a:r>
            <a:r>
              <a:rPr lang="en-US" altLang="zh-TW" sz="2400" i="1" dirty="0">
                <a:ea typeface="新細明體" panose="02020500000000000000" pitchFamily="18" charset="-120"/>
              </a:rPr>
              <a:t>x</a:t>
            </a:r>
            <a:r>
              <a:rPr lang="en-US" altLang="zh-TW" sz="2400" dirty="0">
                <a:ea typeface="新細明體" panose="02020500000000000000" pitchFamily="18" charset="-120"/>
              </a:rPr>
              <a:t> in Figure 6.</a:t>
            </a:r>
          </a:p>
          <a:p>
            <a:pPr eaLnBrk="1" hangingPunct="1"/>
            <a:endParaRPr lang="en-US" altLang="zh-TW" sz="2400" dirty="0">
              <a:ea typeface="新細明體" panose="02020500000000000000" pitchFamily="18" charset="-120"/>
            </a:endParaRPr>
          </a:p>
          <a:p>
            <a:pPr eaLnBrk="1" hangingPunct="1"/>
            <a:endParaRPr lang="en-US" altLang="zh-TW" sz="2400" dirty="0">
              <a:ea typeface="新細明體" panose="02020500000000000000" pitchFamily="18" charset="-120"/>
            </a:endParaRPr>
          </a:p>
        </p:txBody>
      </p:sp>
      <p:sp>
        <p:nvSpPr>
          <p:cNvPr id="17413"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1741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828800" y="2514600"/>
            <a:ext cx="5105400" cy="2541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415" name="Rectangle 9"/>
          <p:cNvSpPr>
            <a:spLocks noChangeArrowheads="1"/>
          </p:cNvSpPr>
          <p:nvPr/>
        </p:nvSpPr>
        <p:spPr bwMode="auto">
          <a:xfrm>
            <a:off x="3779912" y="5233580"/>
            <a:ext cx="880369"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6</a:t>
            </a:r>
            <a:endParaRPr lang="en-US" altLang="zh-TW" sz="1400" dirty="0">
              <a:ea typeface="新細明體" panose="02020500000000000000" pitchFamily="18" charset="-120"/>
            </a:endParaRPr>
          </a:p>
        </p:txBody>
      </p:sp>
    </p:spTree>
    <p:extLst>
      <p:ext uri="{BB962C8B-B14F-4D97-AF65-F5344CB8AC3E}">
        <p14:creationId xmlns="" xmlns:p14="http://schemas.microsoft.com/office/powerpoint/2010/main" val="341853889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INTRODUCTION</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Suppose that a car dealer offers to sell you a car for $18,000 or for payments of $375 per month for five years. 		</a:t>
            </a:r>
          </a:p>
          <a:p>
            <a:pPr lvl="1"/>
            <a:r>
              <a:rPr lang="en-US" altLang="zh-TW" dirty="0">
                <a:ea typeface="新細明體" panose="02020500000000000000" pitchFamily="18" charset="-120"/>
              </a:rPr>
              <a:t>You would like to know what monthly interest rate the dealer is, in effect, charging you. </a:t>
            </a:r>
          </a:p>
          <a:p>
            <a:r>
              <a:rPr lang="en-US" altLang="zh-TW" dirty="0">
                <a:ea typeface="新細明體" panose="02020500000000000000" pitchFamily="18" charset="-120"/>
              </a:rPr>
              <a:t>To find the answer, you have to solve the equation</a:t>
            </a:r>
            <a:br>
              <a:rPr lang="en-US" altLang="zh-TW" dirty="0">
                <a:ea typeface="新細明體" panose="02020500000000000000" pitchFamily="18" charset="-120"/>
              </a:rPr>
            </a:br>
            <a:r>
              <a:rPr lang="en-US" altLang="zh-TW" dirty="0">
                <a:ea typeface="新細明體" panose="02020500000000000000" pitchFamily="18" charset="-120"/>
              </a:rPr>
              <a:t>		48</a:t>
            </a:r>
            <a:r>
              <a:rPr lang="en-US" altLang="zh-TW" i="1" dirty="0">
                <a:ea typeface="新細明體" panose="02020500000000000000" pitchFamily="18" charset="-120"/>
              </a:rPr>
              <a:t>x</a:t>
            </a:r>
            <a:r>
              <a:rPr lang="en-US" altLang="zh-TW" dirty="0">
                <a:ea typeface="新細明體" panose="02020500000000000000" pitchFamily="18" charset="-120"/>
              </a:rPr>
              <a:t>(1 + </a:t>
            </a:r>
            <a:r>
              <a:rPr lang="en-US" altLang="zh-TW" i="1" dirty="0">
                <a:ea typeface="新細明體" panose="02020500000000000000" pitchFamily="18" charset="-120"/>
              </a:rPr>
              <a:t>x</a:t>
            </a:r>
            <a:r>
              <a:rPr lang="en-US" altLang="zh-TW" dirty="0">
                <a:ea typeface="新細明體" panose="02020500000000000000" pitchFamily="18" charset="-120"/>
              </a:rPr>
              <a:t>)</a:t>
            </a:r>
            <a:r>
              <a:rPr lang="en-US" altLang="zh-TW" baseline="30000" dirty="0">
                <a:ea typeface="新細明體" panose="02020500000000000000" pitchFamily="18" charset="-120"/>
              </a:rPr>
              <a:t>60 </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 (1 + </a:t>
            </a:r>
            <a:r>
              <a:rPr lang="en-US" altLang="zh-TW" i="1" dirty="0">
                <a:ea typeface="新細明體" panose="02020500000000000000" pitchFamily="18" charset="-120"/>
              </a:rPr>
              <a:t>x</a:t>
            </a:r>
            <a:r>
              <a:rPr lang="en-US" altLang="zh-TW" dirty="0">
                <a:ea typeface="新細明體" panose="02020500000000000000" pitchFamily="18" charset="-120"/>
              </a:rPr>
              <a:t>)</a:t>
            </a:r>
            <a:r>
              <a:rPr lang="en-US" altLang="zh-TW" baseline="30000" dirty="0">
                <a:ea typeface="新細明體" panose="02020500000000000000" pitchFamily="18" charset="-120"/>
              </a:rPr>
              <a:t>60 </a:t>
            </a:r>
            <a:r>
              <a:rPr lang="en-US" altLang="zh-TW" dirty="0">
                <a:ea typeface="新細明體" panose="02020500000000000000" pitchFamily="18" charset="-120"/>
              </a:rPr>
              <a:t>+ 1 = 0</a:t>
            </a:r>
          </a:p>
          <a:p>
            <a:pPr lvl="1"/>
            <a:r>
              <a:rPr lang="en-US" altLang="zh-TW" dirty="0">
                <a:ea typeface="新細明體" panose="02020500000000000000" pitchFamily="18" charset="-120"/>
              </a:rPr>
              <a:t>How would you solve such an equation?</a:t>
            </a:r>
          </a:p>
          <a:p>
            <a:endParaRPr lang="zh-TW" altLang="en-US" dirty="0"/>
          </a:p>
        </p:txBody>
      </p:sp>
    </p:spTree>
    <p:extLst>
      <p:ext uri="{BB962C8B-B14F-4D97-AF65-F5344CB8AC3E}">
        <p14:creationId xmlns="" xmlns:p14="http://schemas.microsoft.com/office/powerpoint/2010/main" val="21898287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3 – </a:t>
            </a:r>
            <a:r>
              <a:rPr lang="en-US" altLang="zh-TW" i="1" smtClean="0">
                <a:ea typeface="新細明體" panose="02020500000000000000" pitchFamily="18" charset="-120"/>
              </a:rPr>
              <a:t>Solution</a:t>
            </a:r>
            <a:r>
              <a:rPr lang="en-US" altLang="zh-TW" smtClean="0">
                <a:ea typeface="新細明體" panose="02020500000000000000" pitchFamily="18" charset="-120"/>
              </a:rPr>
              <a:t> </a:t>
            </a:r>
            <a:endParaRPr lang="en-US" altLang="zh-TW" i="1" smtClean="0">
              <a:ea typeface="新細明體" panose="02020500000000000000" pitchFamily="18" charset="-120"/>
            </a:endParaRPr>
          </a:p>
        </p:txBody>
      </p:sp>
      <p:sp>
        <p:nvSpPr>
          <p:cNvPr id="18435"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8" name="Rectangle 3"/>
          <p:cNvSpPr txBox="1">
            <a:spLocks noChangeArrowheads="1"/>
          </p:cNvSpPr>
          <p:nvPr/>
        </p:nvSpPr>
        <p:spPr bwMode="auto">
          <a:xfrm>
            <a:off x="1195388" y="1462088"/>
            <a:ext cx="7491411" cy="5256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2400" dirty="0">
                <a:ea typeface="新細明體" panose="02020500000000000000" pitchFamily="18" charset="-120"/>
              </a:rPr>
              <a:t>It appears that they intersect at a point whose </a:t>
            </a:r>
            <a:r>
              <a:rPr lang="en-US" altLang="zh-TW" sz="2400" i="1" dirty="0">
                <a:ea typeface="新細明體" panose="02020500000000000000" pitchFamily="18" charset="-120"/>
              </a:rPr>
              <a:t>x</a:t>
            </a:r>
            <a:r>
              <a:rPr lang="en-US" altLang="zh-TW" sz="2400" dirty="0">
                <a:ea typeface="新細明體" panose="02020500000000000000" pitchFamily="18" charset="-120"/>
              </a:rPr>
              <a:t>–coordinate is somewhat less than 1, so let’s take </a:t>
            </a:r>
            <a:r>
              <a:rPr lang="en-US" altLang="zh-TW" sz="2400" i="1" dirty="0">
                <a:ea typeface="新細明體" panose="02020500000000000000" pitchFamily="18" charset="-120"/>
              </a:rPr>
              <a:t>x</a:t>
            </a:r>
            <a:r>
              <a:rPr lang="en-US" altLang="zh-TW" sz="2400" baseline="-25000" dirty="0">
                <a:ea typeface="新細明體" panose="02020500000000000000" pitchFamily="18" charset="-120"/>
              </a:rPr>
              <a:t>1</a:t>
            </a:r>
            <a:r>
              <a:rPr lang="en-US" altLang="zh-TW" sz="2400" dirty="0">
                <a:ea typeface="新細明體" panose="02020500000000000000" pitchFamily="18" charset="-120"/>
              </a:rPr>
              <a:t> = 1 as a convenient first approximation. </a:t>
            </a:r>
          </a:p>
          <a:p>
            <a:pPr eaLnBrk="1" hangingPunct="1"/>
            <a:endParaRPr lang="en-US" altLang="zh-TW" sz="1200" dirty="0">
              <a:ea typeface="新細明體" panose="02020500000000000000" pitchFamily="18" charset="-120"/>
            </a:endParaRPr>
          </a:p>
          <a:p>
            <a:pPr eaLnBrk="1" hangingPunct="1"/>
            <a:endParaRPr lang="en-US" altLang="zh-TW" sz="1200" dirty="0">
              <a:ea typeface="新細明體" panose="02020500000000000000" pitchFamily="18" charset="-120"/>
            </a:endParaRPr>
          </a:p>
          <a:p>
            <a:pPr eaLnBrk="1" hangingPunct="1"/>
            <a:endParaRPr lang="en-US" altLang="zh-TW" sz="1200" dirty="0">
              <a:ea typeface="新細明體" panose="02020500000000000000" pitchFamily="18" charset="-120"/>
            </a:endParaRPr>
          </a:p>
          <a:p>
            <a:pPr eaLnBrk="1" hangingPunct="1"/>
            <a:r>
              <a:rPr lang="en-US" altLang="zh-TW" sz="2400" dirty="0">
                <a:ea typeface="新細明體" panose="02020500000000000000" pitchFamily="18" charset="-120"/>
              </a:rPr>
              <a:t>Then, remembering to put our calculator in radian mode, we get</a:t>
            </a:r>
          </a:p>
          <a:p>
            <a:pPr algn="ctr" eaLnBrk="1" hangingPunct="1">
              <a:spcBef>
                <a:spcPts val="1500"/>
              </a:spcBef>
            </a:pPr>
            <a:r>
              <a:rPr lang="en-US" altLang="zh-TW" sz="2400" i="1" dirty="0" smtClean="0">
                <a:ea typeface="新細明體" panose="02020500000000000000" pitchFamily="18" charset="-120"/>
              </a:rPr>
              <a:t>x</a:t>
            </a:r>
            <a:r>
              <a:rPr lang="en-US" altLang="zh-TW" sz="2400" baseline="-25000" dirty="0" smtClean="0">
                <a:ea typeface="新細明體" panose="02020500000000000000" pitchFamily="18" charset="-120"/>
              </a:rPr>
              <a:t>2</a:t>
            </a:r>
            <a:r>
              <a:rPr lang="en-US" altLang="zh-TW" sz="2400" dirty="0" smtClean="0">
                <a:ea typeface="新細明體" panose="02020500000000000000" pitchFamily="18" charset="-120"/>
              </a:rPr>
              <a:t> </a:t>
            </a:r>
            <a:r>
              <a:rPr lang="en-US" altLang="zh-TW" sz="2400" b="1" dirty="0">
                <a:ea typeface="新細明體" panose="02020500000000000000" pitchFamily="18" charset="-120"/>
                <a:sym typeface="Symbol" panose="05050102010706020507" pitchFamily="18" charset="2"/>
              </a:rPr>
              <a:t></a:t>
            </a:r>
            <a:r>
              <a:rPr lang="en-US" altLang="zh-TW" sz="2400" dirty="0">
                <a:ea typeface="新細明體" panose="02020500000000000000" pitchFamily="18" charset="-120"/>
              </a:rPr>
              <a:t> 0.75036387</a:t>
            </a:r>
          </a:p>
          <a:p>
            <a:pPr algn="ctr" eaLnBrk="1" hangingPunct="1">
              <a:spcBef>
                <a:spcPts val="1500"/>
              </a:spcBef>
            </a:pPr>
            <a:r>
              <a:rPr lang="en-US" altLang="zh-TW" sz="2400" i="1" dirty="0" smtClean="0">
                <a:ea typeface="新細明體" panose="02020500000000000000" pitchFamily="18" charset="-120"/>
              </a:rPr>
              <a:t>x</a:t>
            </a:r>
            <a:r>
              <a:rPr lang="en-US" altLang="zh-TW" sz="2400" baseline="-25000" dirty="0" smtClean="0">
                <a:ea typeface="新細明體" panose="02020500000000000000" pitchFamily="18" charset="-120"/>
              </a:rPr>
              <a:t>3</a:t>
            </a:r>
            <a:r>
              <a:rPr lang="en-US" altLang="zh-TW" sz="2400" dirty="0" smtClean="0">
                <a:ea typeface="新細明體" panose="02020500000000000000" pitchFamily="18" charset="-120"/>
              </a:rPr>
              <a:t> </a:t>
            </a:r>
            <a:r>
              <a:rPr lang="en-US" altLang="zh-TW" sz="2400" b="1" dirty="0">
                <a:ea typeface="新細明體" panose="02020500000000000000" pitchFamily="18" charset="-120"/>
                <a:sym typeface="Symbol" panose="05050102010706020507" pitchFamily="18" charset="2"/>
              </a:rPr>
              <a:t></a:t>
            </a:r>
            <a:r>
              <a:rPr lang="en-US" altLang="zh-TW" sz="2400" dirty="0">
                <a:ea typeface="新細明體" panose="02020500000000000000" pitchFamily="18" charset="-120"/>
              </a:rPr>
              <a:t> 0.73911289</a:t>
            </a:r>
          </a:p>
          <a:p>
            <a:pPr algn="ctr" eaLnBrk="1" hangingPunct="1">
              <a:spcBef>
                <a:spcPts val="1500"/>
              </a:spcBef>
            </a:pPr>
            <a:r>
              <a:rPr lang="en-US" altLang="zh-TW" sz="2400" i="1" dirty="0" smtClean="0">
                <a:ea typeface="新細明體" panose="02020500000000000000" pitchFamily="18" charset="-120"/>
              </a:rPr>
              <a:t>x</a:t>
            </a:r>
            <a:r>
              <a:rPr lang="en-US" altLang="zh-TW" sz="2400" baseline="-25000" dirty="0" smtClean="0">
                <a:ea typeface="新細明體" panose="02020500000000000000" pitchFamily="18" charset="-120"/>
              </a:rPr>
              <a:t>4</a:t>
            </a:r>
            <a:r>
              <a:rPr lang="en-US" altLang="zh-TW" sz="2400" dirty="0" smtClean="0">
                <a:ea typeface="新細明體" panose="02020500000000000000" pitchFamily="18" charset="-120"/>
              </a:rPr>
              <a:t> </a:t>
            </a:r>
            <a:r>
              <a:rPr lang="en-US" altLang="zh-TW" sz="2400" b="1" dirty="0">
                <a:ea typeface="新細明體" panose="02020500000000000000" pitchFamily="18" charset="-120"/>
                <a:sym typeface="Symbol" panose="05050102010706020507" pitchFamily="18" charset="2"/>
              </a:rPr>
              <a:t></a:t>
            </a:r>
            <a:r>
              <a:rPr lang="en-US" altLang="zh-TW" sz="2400" dirty="0">
                <a:ea typeface="新細明體" panose="02020500000000000000" pitchFamily="18" charset="-120"/>
              </a:rPr>
              <a:t> 0.73908513</a:t>
            </a:r>
          </a:p>
          <a:p>
            <a:pPr algn="ctr" eaLnBrk="1" hangingPunct="1">
              <a:spcBef>
                <a:spcPts val="1500"/>
              </a:spcBef>
            </a:pPr>
            <a:r>
              <a:rPr lang="en-US" altLang="zh-TW" sz="2400" i="1" dirty="0" smtClean="0">
                <a:ea typeface="新細明體" panose="02020500000000000000" pitchFamily="18" charset="-120"/>
              </a:rPr>
              <a:t>x</a:t>
            </a:r>
            <a:r>
              <a:rPr lang="en-US" altLang="zh-TW" sz="2400" baseline="-25000" dirty="0" smtClean="0">
                <a:ea typeface="新細明體" panose="02020500000000000000" pitchFamily="18" charset="-120"/>
              </a:rPr>
              <a:t>5 </a:t>
            </a:r>
            <a:r>
              <a:rPr lang="en-US" altLang="zh-TW" sz="2400" b="1" dirty="0">
                <a:ea typeface="新細明體" panose="02020500000000000000" pitchFamily="18" charset="-120"/>
                <a:sym typeface="Symbol" panose="05050102010706020507" pitchFamily="18" charset="2"/>
              </a:rPr>
              <a:t></a:t>
            </a:r>
            <a:r>
              <a:rPr lang="en-US" altLang="zh-TW" sz="2400" dirty="0">
                <a:ea typeface="新細明體" panose="02020500000000000000" pitchFamily="18" charset="-120"/>
                <a:sym typeface="Symbol" panose="05050102010706020507" pitchFamily="18" charset="2"/>
              </a:rPr>
              <a:t> </a:t>
            </a:r>
            <a:r>
              <a:rPr lang="en-US" altLang="zh-TW" sz="2400" dirty="0">
                <a:ea typeface="新細明體" panose="02020500000000000000" pitchFamily="18" charset="-120"/>
              </a:rPr>
              <a:t>0.73908513</a:t>
            </a:r>
          </a:p>
        </p:txBody>
      </p:sp>
      <p:sp>
        <p:nvSpPr>
          <p:cNvPr id="18437"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spTree>
    <p:extLst>
      <p:ext uri="{BB962C8B-B14F-4D97-AF65-F5344CB8AC3E}">
        <p14:creationId xmlns="" xmlns:p14="http://schemas.microsoft.com/office/powerpoint/2010/main" val="150707123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animEffect transition="in" filter="fade">
                                      <p:cBhvr>
                                        <p:cTn id="7" dur="1000"/>
                                        <p:tgtEl>
                                          <p:spTgt spid="8">
                                            <p:txEl>
                                              <p:pRg st="4" end="4"/>
                                            </p:txEl>
                                          </p:spTgt>
                                        </p:tgtEl>
                                      </p:cBhvr>
                                    </p:animEffect>
                                    <p:anim calcmode="lin" valueType="num">
                                      <p:cBhvr>
                                        <p:cTn id="8"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8">
                                            <p:txEl>
                                              <p:pRg st="4" end="4"/>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8">
                                            <p:txEl>
                                              <p:pRg st="4" end="4"/>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animEffect transition="in" filter="fade">
                                      <p:cBhvr>
                                        <p:cTn id="13" dur="1000"/>
                                        <p:tgtEl>
                                          <p:spTgt spid="8">
                                            <p:txEl>
                                              <p:pRg st="5" end="5"/>
                                            </p:txEl>
                                          </p:spTgt>
                                        </p:tgtEl>
                                      </p:cBhvr>
                                    </p:animEffect>
                                    <p:anim calcmode="lin" valueType="num">
                                      <p:cBhvr>
                                        <p:cTn id="14"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8">
                                            <p:txEl>
                                              <p:pRg st="5" end="5"/>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8">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7" presetClass="entr" presetSubtype="0" fill="hold" nodeType="clickEffect">
                                  <p:stCondLst>
                                    <p:cond delay="0"/>
                                  </p:stCondLst>
                                  <p:childTnLst>
                                    <p:set>
                                      <p:cBhvr>
                                        <p:cTn id="20" dur="1" fill="hold">
                                          <p:stCondLst>
                                            <p:cond delay="0"/>
                                          </p:stCondLst>
                                        </p:cTn>
                                        <p:tgtEl>
                                          <p:spTgt spid="8">
                                            <p:txEl>
                                              <p:pRg st="6" end="6"/>
                                            </p:txEl>
                                          </p:spTgt>
                                        </p:tgtEl>
                                        <p:attrNameLst>
                                          <p:attrName>style.visibility</p:attrName>
                                        </p:attrNameLst>
                                      </p:cBhvr>
                                      <p:to>
                                        <p:strVal val="visible"/>
                                      </p:to>
                                    </p:set>
                                    <p:animEffect transition="in" filter="fade">
                                      <p:cBhvr>
                                        <p:cTn id="21" dur="1000"/>
                                        <p:tgtEl>
                                          <p:spTgt spid="8">
                                            <p:txEl>
                                              <p:pRg st="6" end="6"/>
                                            </p:txEl>
                                          </p:spTgt>
                                        </p:tgtEl>
                                      </p:cBhvr>
                                    </p:animEffect>
                                    <p:anim calcmode="lin" valueType="num">
                                      <p:cBhvr>
                                        <p:cTn id="22"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8">
                                            <p:txEl>
                                              <p:pRg st="6" end="6"/>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8">
                                            <p:txEl>
                                              <p:pRg st="6" end="6"/>
                                            </p:txEl>
                                          </p:spTgt>
                                        </p:tgtEl>
                                        <p:attrNameLst>
                                          <p:attrName>ppt_y</p:attrName>
                                        </p:attrNameLst>
                                      </p:cBhvr>
                                      <p:tavLst>
                                        <p:tav tm="0">
                                          <p:val>
                                            <p:strVal val="#ppt_y-.03"/>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37" presetClass="entr" presetSubtype="0" fill="hold" nodeType="clickEffect">
                                  <p:stCondLst>
                                    <p:cond delay="0"/>
                                  </p:stCondLst>
                                  <p:childTnLst>
                                    <p:set>
                                      <p:cBhvr>
                                        <p:cTn id="28" dur="1" fill="hold">
                                          <p:stCondLst>
                                            <p:cond delay="0"/>
                                          </p:stCondLst>
                                        </p:cTn>
                                        <p:tgtEl>
                                          <p:spTgt spid="8">
                                            <p:txEl>
                                              <p:pRg st="7" end="7"/>
                                            </p:txEl>
                                          </p:spTgt>
                                        </p:tgtEl>
                                        <p:attrNameLst>
                                          <p:attrName>style.visibility</p:attrName>
                                        </p:attrNameLst>
                                      </p:cBhvr>
                                      <p:to>
                                        <p:strVal val="visible"/>
                                      </p:to>
                                    </p:set>
                                    <p:animEffect transition="in" filter="fade">
                                      <p:cBhvr>
                                        <p:cTn id="29" dur="1000"/>
                                        <p:tgtEl>
                                          <p:spTgt spid="8">
                                            <p:txEl>
                                              <p:pRg st="7" end="7"/>
                                            </p:txEl>
                                          </p:spTgt>
                                        </p:tgtEl>
                                      </p:cBhvr>
                                    </p:animEffect>
                                    <p:anim calcmode="lin" valueType="num">
                                      <p:cBhvr>
                                        <p:cTn id="30"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31" dur="900" decel="100000" fill="hold"/>
                                        <p:tgtEl>
                                          <p:spTgt spid="8">
                                            <p:txEl>
                                              <p:pRg st="7" end="7"/>
                                            </p:txEl>
                                          </p:spTgt>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8">
                                            <p:txEl>
                                              <p:pRg st="7" end="7"/>
                                            </p:txEl>
                                          </p:spTgt>
                                        </p:tgtEl>
                                        <p:attrNameLst>
                                          <p:attrName>ppt_y</p:attrName>
                                        </p:attrNameLst>
                                      </p:cBhvr>
                                      <p:tavLst>
                                        <p:tav tm="0">
                                          <p:val>
                                            <p:strVal val="#ppt_y-.03"/>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37" presetClass="entr" presetSubtype="0" fill="hold" nodeType="clickEffect">
                                  <p:stCondLst>
                                    <p:cond delay="0"/>
                                  </p:stCondLst>
                                  <p:childTnLst>
                                    <p:set>
                                      <p:cBhvr>
                                        <p:cTn id="36" dur="1" fill="hold">
                                          <p:stCondLst>
                                            <p:cond delay="0"/>
                                          </p:stCondLst>
                                        </p:cTn>
                                        <p:tgtEl>
                                          <p:spTgt spid="8">
                                            <p:txEl>
                                              <p:pRg st="8" end="8"/>
                                            </p:txEl>
                                          </p:spTgt>
                                        </p:tgtEl>
                                        <p:attrNameLst>
                                          <p:attrName>style.visibility</p:attrName>
                                        </p:attrNameLst>
                                      </p:cBhvr>
                                      <p:to>
                                        <p:strVal val="visible"/>
                                      </p:to>
                                    </p:set>
                                    <p:animEffect transition="in" filter="fade">
                                      <p:cBhvr>
                                        <p:cTn id="37" dur="1000"/>
                                        <p:tgtEl>
                                          <p:spTgt spid="8">
                                            <p:txEl>
                                              <p:pRg st="8" end="8"/>
                                            </p:txEl>
                                          </p:spTgt>
                                        </p:tgtEl>
                                      </p:cBhvr>
                                    </p:animEffect>
                                    <p:anim calcmode="lin" valueType="num">
                                      <p:cBhvr>
                                        <p:cTn id="38"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39" dur="900" decel="100000" fill="hold"/>
                                        <p:tgtEl>
                                          <p:spTgt spid="8">
                                            <p:txEl>
                                              <p:pRg st="8" end="8"/>
                                            </p:txEl>
                                          </p:spTgt>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8">
                                            <p:txEl>
                                              <p:pRg st="8" end="8"/>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3 – </a:t>
            </a:r>
            <a:r>
              <a:rPr lang="en-US" altLang="zh-TW" i="1" smtClean="0">
                <a:ea typeface="新細明體" panose="02020500000000000000" pitchFamily="18" charset="-120"/>
              </a:rPr>
              <a:t>Solution</a:t>
            </a:r>
            <a:r>
              <a:rPr lang="en-US" altLang="zh-TW" smtClean="0">
                <a:ea typeface="新細明體" panose="02020500000000000000" pitchFamily="18" charset="-120"/>
              </a:rPr>
              <a:t> </a:t>
            </a:r>
            <a:endParaRPr lang="en-US" altLang="zh-TW" i="1" smtClean="0">
              <a:ea typeface="新細明體" panose="02020500000000000000" pitchFamily="18" charset="-120"/>
            </a:endParaRPr>
          </a:p>
        </p:txBody>
      </p:sp>
      <p:sp>
        <p:nvSpPr>
          <p:cNvPr id="19459"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19460" name="Rectangle 3"/>
          <p:cNvSpPr txBox="1">
            <a:spLocks noChangeArrowheads="1"/>
          </p:cNvSpPr>
          <p:nvPr/>
        </p:nvSpPr>
        <p:spPr bwMode="auto">
          <a:xfrm>
            <a:off x="1195388" y="1462088"/>
            <a:ext cx="7491411" cy="5256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2400" dirty="0">
                <a:ea typeface="新細明體" panose="02020500000000000000" pitchFamily="18" charset="-120"/>
              </a:rPr>
              <a:t>Since </a:t>
            </a:r>
            <a:r>
              <a:rPr lang="en-US" altLang="zh-TW" sz="2400" i="1" dirty="0">
                <a:ea typeface="新細明體" panose="02020500000000000000" pitchFamily="18" charset="-120"/>
              </a:rPr>
              <a:t>x</a:t>
            </a:r>
            <a:r>
              <a:rPr lang="en-US" altLang="zh-TW" sz="2400" baseline="-25000" dirty="0">
                <a:ea typeface="新細明體" panose="02020500000000000000" pitchFamily="18" charset="-120"/>
              </a:rPr>
              <a:t>4</a:t>
            </a:r>
            <a:r>
              <a:rPr lang="en-US" altLang="zh-TW" sz="2400" dirty="0">
                <a:ea typeface="新細明體" panose="02020500000000000000" pitchFamily="18" charset="-120"/>
              </a:rPr>
              <a:t> and </a:t>
            </a:r>
            <a:r>
              <a:rPr lang="en-US" altLang="zh-TW" sz="2400" i="1" dirty="0">
                <a:ea typeface="新細明體" panose="02020500000000000000" pitchFamily="18" charset="-120"/>
              </a:rPr>
              <a:t>x</a:t>
            </a:r>
            <a:r>
              <a:rPr lang="en-US" altLang="zh-TW" sz="2400" baseline="-25000" dirty="0">
                <a:ea typeface="新細明體" panose="02020500000000000000" pitchFamily="18" charset="-120"/>
              </a:rPr>
              <a:t>5</a:t>
            </a:r>
            <a:r>
              <a:rPr lang="en-US" altLang="zh-TW" sz="2400" dirty="0">
                <a:ea typeface="新細明體" panose="02020500000000000000" pitchFamily="18" charset="-120"/>
              </a:rPr>
              <a:t> agree to six decimal places (eight, in fact), we conclude that the root of the equation, correct to six decimal places, is 0.739085.</a:t>
            </a:r>
          </a:p>
          <a:p>
            <a:pPr eaLnBrk="1" hangingPunct="1"/>
            <a:endParaRPr lang="en-US" altLang="zh-TW" sz="2400" dirty="0">
              <a:ea typeface="新細明體" panose="02020500000000000000" pitchFamily="18" charset="-120"/>
            </a:endParaRPr>
          </a:p>
          <a:p>
            <a:pPr eaLnBrk="1" hangingPunct="1"/>
            <a:endParaRPr lang="en-US" altLang="zh-TW" sz="2400" dirty="0">
              <a:ea typeface="新細明體" panose="02020500000000000000" pitchFamily="18" charset="-120"/>
            </a:endParaRPr>
          </a:p>
          <a:p>
            <a:pPr eaLnBrk="1" hangingPunct="1"/>
            <a:r>
              <a:rPr lang="en-US" altLang="zh-TW" sz="2400" dirty="0">
                <a:ea typeface="新細明體" panose="02020500000000000000" pitchFamily="18" charset="-120"/>
              </a:rPr>
              <a:t>Instead of using the rough sketch in Figure 6 to get a starting approximation for Newton’s method in Example 3, we could have used the more accurate graph that a calculator or computer provides.</a:t>
            </a:r>
          </a:p>
          <a:p>
            <a:pPr eaLnBrk="1" hangingPunct="1"/>
            <a:endParaRPr lang="en-US" altLang="zh-TW" sz="2400" dirty="0">
              <a:ea typeface="新細明體" panose="02020500000000000000" pitchFamily="18" charset="-120"/>
            </a:endParaRPr>
          </a:p>
          <a:p>
            <a:pPr eaLnBrk="1" hangingPunct="1"/>
            <a:endParaRPr lang="en-US" altLang="zh-TW" sz="2400" dirty="0">
              <a:ea typeface="新細明體" panose="02020500000000000000" pitchFamily="18" charset="-120"/>
            </a:endParaRPr>
          </a:p>
        </p:txBody>
      </p:sp>
      <p:sp>
        <p:nvSpPr>
          <p:cNvPr id="19461"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spTree>
    <p:extLst>
      <p:ext uri="{BB962C8B-B14F-4D97-AF65-F5344CB8AC3E}">
        <p14:creationId xmlns="" xmlns:p14="http://schemas.microsoft.com/office/powerpoint/2010/main" val="187748708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Example 3 – </a:t>
            </a:r>
            <a:r>
              <a:rPr lang="en-US" altLang="zh-TW" i="1" smtClean="0">
                <a:ea typeface="新細明體" panose="02020500000000000000" pitchFamily="18" charset="-120"/>
              </a:rPr>
              <a:t>Solution</a:t>
            </a:r>
            <a:r>
              <a:rPr lang="en-US" altLang="zh-TW" smtClean="0">
                <a:ea typeface="新細明體" panose="02020500000000000000" pitchFamily="18" charset="-120"/>
              </a:rPr>
              <a:t> </a:t>
            </a:r>
            <a:endParaRPr lang="en-US" altLang="zh-TW" i="1" smtClean="0">
              <a:ea typeface="新細明體" panose="02020500000000000000" pitchFamily="18" charset="-120"/>
            </a:endParaRPr>
          </a:p>
        </p:txBody>
      </p:sp>
      <p:sp>
        <p:nvSpPr>
          <p:cNvPr id="20483"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sp>
        <p:nvSpPr>
          <p:cNvPr id="20484" name="Rectangle 3"/>
          <p:cNvSpPr txBox="1">
            <a:spLocks noChangeArrowheads="1"/>
          </p:cNvSpPr>
          <p:nvPr/>
        </p:nvSpPr>
        <p:spPr bwMode="auto">
          <a:xfrm>
            <a:off x="1195388" y="1462088"/>
            <a:ext cx="7491411" cy="5256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2400" dirty="0">
                <a:ea typeface="新細明體" panose="02020500000000000000" pitchFamily="18" charset="-120"/>
              </a:rPr>
              <a:t>Figure 7 suggests that we use </a:t>
            </a:r>
            <a:r>
              <a:rPr lang="en-US" altLang="zh-TW" sz="2400" i="1" dirty="0">
                <a:ea typeface="新細明體" panose="02020500000000000000" pitchFamily="18" charset="-120"/>
              </a:rPr>
              <a:t>x</a:t>
            </a:r>
            <a:r>
              <a:rPr lang="en-US" altLang="zh-TW" sz="1600" i="1" baseline="-25000" dirty="0">
                <a:ea typeface="新細明體" panose="02020500000000000000" pitchFamily="18" charset="-120"/>
              </a:rPr>
              <a:t>1  </a:t>
            </a:r>
            <a:r>
              <a:rPr lang="en-US" altLang="zh-TW" sz="2400" dirty="0">
                <a:ea typeface="新細明體" panose="02020500000000000000" pitchFamily="18" charset="-120"/>
              </a:rPr>
              <a:t>= 0.75 as the initial approximation. Then Newton’s method gives </a:t>
            </a:r>
          </a:p>
          <a:p>
            <a:pPr eaLnBrk="1" hangingPunct="1"/>
            <a:endParaRPr lang="en-US" altLang="zh-TW" sz="2400" dirty="0">
              <a:ea typeface="新細明體" panose="02020500000000000000" pitchFamily="18" charset="-120"/>
            </a:endParaRPr>
          </a:p>
          <a:p>
            <a:pPr eaLnBrk="1" hangingPunct="1"/>
            <a:endParaRPr lang="en-US" altLang="zh-TW" sz="2400" dirty="0">
              <a:ea typeface="新細明體" panose="02020500000000000000" pitchFamily="18" charset="-120"/>
            </a:endParaRPr>
          </a:p>
          <a:p>
            <a:pPr eaLnBrk="1" hangingPunct="1"/>
            <a:endParaRPr lang="en-US" altLang="zh-TW" sz="2400" dirty="0">
              <a:ea typeface="新細明體" panose="02020500000000000000" pitchFamily="18" charset="-120"/>
            </a:endParaRPr>
          </a:p>
          <a:p>
            <a:pPr eaLnBrk="1" hangingPunct="1"/>
            <a:endParaRPr lang="en-US" altLang="zh-TW" sz="2400" dirty="0">
              <a:ea typeface="新細明體" panose="02020500000000000000" pitchFamily="18" charset="-120"/>
            </a:endParaRPr>
          </a:p>
          <a:p>
            <a:pPr eaLnBrk="1" hangingPunct="1"/>
            <a:r>
              <a:rPr lang="en-US" altLang="zh-TW" sz="2400" dirty="0">
                <a:ea typeface="新細明體" panose="02020500000000000000" pitchFamily="18" charset="-120"/>
              </a:rPr>
              <a:t>and so we obtain the same answer as before, but with one fewer step.</a:t>
            </a:r>
            <a:endParaRPr lang="en-US" altLang="zh-TW" sz="1600" dirty="0">
              <a:ea typeface="新細明體" panose="02020500000000000000" pitchFamily="18" charset="-120"/>
            </a:endParaRPr>
          </a:p>
          <a:p>
            <a:pPr eaLnBrk="1" hangingPunct="1"/>
            <a:endParaRPr lang="en-US" altLang="zh-TW" sz="2400" dirty="0">
              <a:ea typeface="新細明體" panose="02020500000000000000" pitchFamily="18" charset="-120"/>
            </a:endParaRPr>
          </a:p>
        </p:txBody>
      </p:sp>
      <p:sp>
        <p:nvSpPr>
          <p:cNvPr id="20485" name="Rectangle 7"/>
          <p:cNvSpPr>
            <a:spLocks noChangeArrowheads="1"/>
          </p:cNvSpPr>
          <p:nvPr/>
        </p:nvSpPr>
        <p:spPr bwMode="auto">
          <a:xfrm>
            <a:off x="8015288" y="885825"/>
            <a:ext cx="841375" cy="350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a:ea typeface="新細明體" panose="02020500000000000000" pitchFamily="18" charset="-120"/>
              </a:rPr>
              <a:t>cont’d</a:t>
            </a:r>
          </a:p>
        </p:txBody>
      </p:sp>
      <p:pic>
        <p:nvPicPr>
          <p:cNvPr id="2048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345257" y="2819400"/>
            <a:ext cx="71151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77696947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HIGH-DEGREE POLYNOMIALS</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For a quadratic equation </a:t>
            </a:r>
            <a:r>
              <a:rPr lang="en-US" altLang="zh-TW" i="1" dirty="0">
                <a:ea typeface="新細明體" panose="02020500000000000000" pitchFamily="18" charset="-120"/>
              </a:rPr>
              <a:t>ax</a:t>
            </a:r>
            <a:r>
              <a:rPr lang="en-US" altLang="zh-TW" baseline="30000" dirty="0">
                <a:ea typeface="新細明體" panose="02020500000000000000" pitchFamily="18" charset="-120"/>
              </a:rPr>
              <a:t>2</a:t>
            </a:r>
            <a:r>
              <a:rPr lang="en-US" altLang="zh-TW" dirty="0">
                <a:ea typeface="新細明體" panose="02020500000000000000" pitchFamily="18" charset="-120"/>
              </a:rPr>
              <a:t> + </a:t>
            </a:r>
            <a:r>
              <a:rPr lang="en-US" altLang="zh-TW" i="1" dirty="0" err="1">
                <a:ea typeface="新細明體" panose="02020500000000000000" pitchFamily="18" charset="-120"/>
              </a:rPr>
              <a:t>bx</a:t>
            </a:r>
            <a:r>
              <a:rPr lang="en-US" altLang="zh-TW" dirty="0">
                <a:ea typeface="新細明體" panose="02020500000000000000" pitchFamily="18" charset="-120"/>
              </a:rPr>
              <a:t> + </a:t>
            </a:r>
            <a:r>
              <a:rPr lang="en-US" altLang="zh-TW" i="1" dirty="0">
                <a:ea typeface="新細明體" panose="02020500000000000000" pitchFamily="18" charset="-120"/>
              </a:rPr>
              <a:t>c</a:t>
            </a:r>
            <a:r>
              <a:rPr lang="en-US" altLang="zh-TW" dirty="0">
                <a:ea typeface="新細明體" panose="02020500000000000000" pitchFamily="18" charset="-120"/>
              </a:rPr>
              <a:t> = 0, there is a well-known formula for the roots.</a:t>
            </a:r>
          </a:p>
          <a:p>
            <a:r>
              <a:rPr lang="en-US" altLang="zh-TW" dirty="0">
                <a:ea typeface="新細明體" panose="02020500000000000000" pitchFamily="18" charset="-120"/>
              </a:rPr>
              <a:t>For third- and fourth-degree equations, there are also formulas for the roots.</a:t>
            </a:r>
            <a:endParaRPr lang="en-US" altLang="zh-TW" sz="2800" dirty="0">
              <a:ea typeface="新細明體" panose="02020500000000000000" pitchFamily="18" charset="-120"/>
            </a:endParaRPr>
          </a:p>
          <a:p>
            <a:pPr lvl="1"/>
            <a:r>
              <a:rPr lang="en-US" altLang="zh-TW" dirty="0">
                <a:ea typeface="新細明體" panose="02020500000000000000" pitchFamily="18" charset="-120"/>
              </a:rPr>
              <a:t>However, they are extremely complicated.</a:t>
            </a:r>
          </a:p>
          <a:p>
            <a:r>
              <a:rPr lang="en-US" altLang="zh-TW" dirty="0">
                <a:ea typeface="新細明體" panose="02020500000000000000" pitchFamily="18" charset="-120"/>
              </a:rPr>
              <a:t>If </a:t>
            </a:r>
            <a:r>
              <a:rPr lang="en-US" altLang="zh-TW" i="1" dirty="0">
                <a:ea typeface="新細明體" panose="02020500000000000000" pitchFamily="18" charset="-120"/>
              </a:rPr>
              <a:t>f </a:t>
            </a:r>
            <a:r>
              <a:rPr lang="en-US" altLang="zh-TW" dirty="0">
                <a:ea typeface="新細明體" panose="02020500000000000000" pitchFamily="18" charset="-120"/>
              </a:rPr>
              <a:t>is a polynomial of degree 5 or higher, there is no such formula.</a:t>
            </a:r>
          </a:p>
          <a:p>
            <a:endParaRPr lang="zh-TW" altLang="en-US" dirty="0"/>
          </a:p>
        </p:txBody>
      </p:sp>
    </p:spTree>
    <p:extLst>
      <p:ext uri="{BB962C8B-B14F-4D97-AF65-F5344CB8AC3E}">
        <p14:creationId xmlns="" xmlns:p14="http://schemas.microsoft.com/office/powerpoint/2010/main" val="296770817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TRANSCENDENTAL EQUATIONS</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Likewise, there is no formula that will enable us to find the exact roots of a transcendental equation such as </a:t>
            </a:r>
            <a:endParaRPr lang="en-US" altLang="zh-TW" dirty="0" smtClean="0">
              <a:ea typeface="新細明體" panose="02020500000000000000" pitchFamily="18" charset="-120"/>
            </a:endParaRPr>
          </a:p>
          <a:p>
            <a:r>
              <a:rPr lang="en-US" altLang="zh-TW" dirty="0" smtClean="0">
                <a:ea typeface="新細明體" panose="02020500000000000000" pitchFamily="18" charset="-120"/>
              </a:rPr>
              <a:t>cos </a:t>
            </a:r>
            <a:r>
              <a:rPr lang="en-US" altLang="zh-TW" i="1" dirty="0">
                <a:ea typeface="新細明體" panose="02020500000000000000" pitchFamily="18" charset="-120"/>
              </a:rPr>
              <a:t>x</a:t>
            </a:r>
            <a:r>
              <a:rPr lang="en-US" altLang="zh-TW" dirty="0">
                <a:ea typeface="新細明體" panose="02020500000000000000" pitchFamily="18" charset="-120"/>
              </a:rPr>
              <a:t> = </a:t>
            </a:r>
            <a:r>
              <a:rPr lang="en-US" altLang="zh-TW" i="1" dirty="0">
                <a:ea typeface="新細明體" panose="02020500000000000000" pitchFamily="18" charset="-120"/>
              </a:rPr>
              <a:t>x</a:t>
            </a:r>
            <a:r>
              <a:rPr lang="en-US" altLang="zh-TW" dirty="0">
                <a:ea typeface="新細明體" panose="02020500000000000000" pitchFamily="18" charset="-120"/>
              </a:rPr>
              <a:t>.</a:t>
            </a:r>
          </a:p>
          <a:p>
            <a:endParaRPr lang="zh-TW" altLang="en-US" dirty="0"/>
          </a:p>
        </p:txBody>
      </p:sp>
    </p:spTree>
    <p:extLst>
      <p:ext uri="{BB962C8B-B14F-4D97-AF65-F5344CB8AC3E}">
        <p14:creationId xmlns="" xmlns:p14="http://schemas.microsoft.com/office/powerpoint/2010/main" val="390206911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APPROXIMATE SOLUTION</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We can find an approximate</a:t>
            </a:r>
            <a:r>
              <a:rPr lang="en-US" altLang="zh-TW" i="1" dirty="0">
                <a:ea typeface="新細明體" panose="02020500000000000000" pitchFamily="18" charset="-120"/>
              </a:rPr>
              <a:t> </a:t>
            </a:r>
            <a:r>
              <a:rPr lang="en-US" altLang="zh-TW" dirty="0">
                <a:ea typeface="新細明體" panose="02020500000000000000" pitchFamily="18" charset="-120"/>
              </a:rPr>
              <a:t>solution by plotting the left side of the equation.	</a:t>
            </a:r>
          </a:p>
          <a:p>
            <a:pPr lvl="1"/>
            <a:r>
              <a:rPr lang="en-US" altLang="zh-TW" dirty="0">
                <a:ea typeface="新細明體" panose="02020500000000000000" pitchFamily="18" charset="-120"/>
              </a:rPr>
              <a:t>Using a graphing device, and after experimenting with viewing rectangles, we produce the graph in Figure 1.</a:t>
            </a:r>
          </a:p>
          <a:p>
            <a:endParaRPr lang="zh-TW" altLang="en-US" dirty="0"/>
          </a:p>
        </p:txBody>
      </p:sp>
      <p:pic>
        <p:nvPicPr>
          <p:cNvPr id="4" name="Picture 11"/>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924970" y="3573016"/>
            <a:ext cx="3879850" cy="3092450"/>
          </a:xfrm>
          <a:prstGeom prst="rect">
            <a:avLst/>
          </a:prstGeom>
          <a:noFill/>
          <a:ln w="9525">
            <a:solidFill>
              <a:schemeClr val="tx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46161775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ZOOMING IN</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We see that, in addition to the solution </a:t>
            </a:r>
            <a:r>
              <a:rPr lang="en-US" altLang="zh-TW" i="1" dirty="0">
                <a:ea typeface="新細明體" panose="02020500000000000000" pitchFamily="18" charset="-120"/>
              </a:rPr>
              <a:t>x = </a:t>
            </a:r>
            <a:r>
              <a:rPr lang="en-US" altLang="zh-TW" dirty="0">
                <a:ea typeface="新細明體" panose="02020500000000000000" pitchFamily="18" charset="-120"/>
              </a:rPr>
              <a:t>0, which doesn</a:t>
            </a:r>
            <a:r>
              <a:rPr lang="en-US" altLang="zh-TW" dirty="0">
                <a:latin typeface="Arial" panose="020B0604020202020204" pitchFamily="34" charset="0"/>
                <a:ea typeface="新細明體" panose="02020500000000000000" pitchFamily="18" charset="-120"/>
              </a:rPr>
              <a:t>’</a:t>
            </a:r>
            <a:r>
              <a:rPr lang="en-US" altLang="zh-TW" dirty="0">
                <a:ea typeface="新細明體" panose="02020500000000000000" pitchFamily="18" charset="-120"/>
              </a:rPr>
              <a:t>t interest us, there is a solution between 0.007 and 0.008</a:t>
            </a:r>
          </a:p>
          <a:p>
            <a:pPr lvl="1"/>
            <a:r>
              <a:rPr lang="en-US" altLang="zh-TW" dirty="0">
                <a:ea typeface="新細明體" panose="02020500000000000000" pitchFamily="18" charset="-120"/>
              </a:rPr>
              <a:t>Zooming in shows that the root is approximately</a:t>
            </a:r>
            <a:br>
              <a:rPr lang="en-US" altLang="zh-TW" dirty="0">
                <a:ea typeface="新細明體" panose="02020500000000000000" pitchFamily="18" charset="-120"/>
              </a:rPr>
            </a:br>
            <a:r>
              <a:rPr lang="en-US" altLang="zh-TW" dirty="0">
                <a:ea typeface="新細明體" panose="02020500000000000000" pitchFamily="18" charset="-120"/>
              </a:rPr>
              <a:t>0.0076</a:t>
            </a:r>
          </a:p>
          <a:p>
            <a:endParaRPr lang="zh-TW" altLang="en-US" dirty="0"/>
          </a:p>
        </p:txBody>
      </p:sp>
      <p:pic>
        <p:nvPicPr>
          <p:cNvPr id="4" name="Picture 18"/>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924970" y="3645024"/>
            <a:ext cx="3879850" cy="3092450"/>
          </a:xfrm>
          <a:prstGeom prst="rect">
            <a:avLst/>
          </a:prstGeom>
          <a:noFill/>
          <a:ln w="9525">
            <a:solidFill>
              <a:schemeClr val="tx2"/>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2798468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ZOOMING IN</a:t>
            </a:r>
            <a:endParaRPr lang="zh-TW" altLang="en-US" dirty="0"/>
          </a:p>
        </p:txBody>
      </p:sp>
      <p:sp>
        <p:nvSpPr>
          <p:cNvPr id="3" name="內容版面配置區 2"/>
          <p:cNvSpPr>
            <a:spLocks noGrp="1"/>
          </p:cNvSpPr>
          <p:nvPr>
            <p:ph idx="1"/>
          </p:nvPr>
        </p:nvSpPr>
        <p:spPr/>
        <p:txBody>
          <a:bodyPr/>
          <a:lstStyle/>
          <a:p>
            <a:r>
              <a:rPr lang="en-US" altLang="zh-TW" dirty="0">
                <a:ea typeface="新細明體" panose="02020500000000000000" pitchFamily="18" charset="-120"/>
              </a:rPr>
              <a:t>If we need more accuracy, we could zoom in repeatedly.</a:t>
            </a:r>
          </a:p>
          <a:p>
            <a:r>
              <a:rPr lang="en-US" altLang="zh-TW" dirty="0">
                <a:ea typeface="新細明體" panose="02020500000000000000" pitchFamily="18" charset="-120"/>
              </a:rPr>
              <a:t>That becomes tiresome, though.</a:t>
            </a:r>
          </a:p>
          <a:p>
            <a:r>
              <a:rPr lang="en-US" altLang="zh-TW" dirty="0">
                <a:ea typeface="新細明體" panose="02020500000000000000" pitchFamily="18" charset="-120"/>
              </a:rPr>
              <a:t>A faster alternative is to use a numerical </a:t>
            </a:r>
            <a:r>
              <a:rPr lang="en-US" altLang="zh-TW" dirty="0" err="1">
                <a:ea typeface="新細明體" panose="02020500000000000000" pitchFamily="18" charset="-120"/>
              </a:rPr>
              <a:t>rootfinder</a:t>
            </a:r>
            <a:r>
              <a:rPr lang="en-US" altLang="zh-TW" dirty="0">
                <a:ea typeface="新細明體" panose="02020500000000000000" pitchFamily="18" charset="-120"/>
              </a:rPr>
              <a:t> on a calculator or computer algebra system.</a:t>
            </a:r>
          </a:p>
          <a:p>
            <a:pPr lvl="1"/>
            <a:r>
              <a:rPr lang="en-US" altLang="zh-TW" dirty="0">
                <a:ea typeface="新細明體" panose="02020500000000000000" pitchFamily="18" charset="-120"/>
              </a:rPr>
              <a:t>If we do so, we find that the root, correct to nine decimal places, is 0.007628603.</a:t>
            </a:r>
            <a:endParaRPr lang="en-US" altLang="zh-TW" sz="2400" dirty="0">
              <a:ea typeface="新細明體" panose="02020500000000000000" pitchFamily="18" charset="-120"/>
            </a:endParaRPr>
          </a:p>
          <a:p>
            <a:endParaRPr lang="zh-TW" altLang="en-US" dirty="0"/>
          </a:p>
        </p:txBody>
      </p:sp>
    </p:spTree>
    <p:extLst>
      <p:ext uri="{BB962C8B-B14F-4D97-AF65-F5344CB8AC3E}">
        <p14:creationId xmlns="" xmlns:p14="http://schemas.microsoft.com/office/powerpoint/2010/main" val="425272431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p:spPr>
        <p:txBody>
          <a:bodyPr/>
          <a:lstStyle/>
          <a:p>
            <a:pPr eaLnBrk="1" hangingPunct="1"/>
            <a:r>
              <a:rPr lang="en-US" altLang="zh-TW" smtClean="0">
                <a:ea typeface="新細明體" panose="02020500000000000000" pitchFamily="18" charset="-120"/>
              </a:rPr>
              <a:t>Newton’s Method</a:t>
            </a:r>
          </a:p>
        </p:txBody>
      </p:sp>
      <p:sp>
        <p:nvSpPr>
          <p:cNvPr id="4099" name="Rectangle 3"/>
          <p:cNvSpPr>
            <a:spLocks noGrp="1" noChangeArrowheads="1"/>
          </p:cNvSpPr>
          <p:nvPr>
            <p:ph type="body" idx="1"/>
          </p:nvPr>
        </p:nvSpPr>
        <p:spPr/>
        <p:txBody>
          <a:bodyPr>
            <a:normAutofit fontScale="92500" lnSpcReduction="20000"/>
          </a:bodyPr>
          <a:lstStyle/>
          <a:p>
            <a:pPr marL="0" indent="0">
              <a:buFontTx/>
              <a:buNone/>
            </a:pPr>
            <a:r>
              <a:rPr lang="en-US" altLang="zh-TW" smtClean="0">
                <a:ea typeface="新細明體" panose="02020500000000000000" pitchFamily="18" charset="-120"/>
              </a:rPr>
              <a:t>How do numerical rootfinders work? They use a variety of methods, but most of them make some use of </a:t>
            </a:r>
            <a:r>
              <a:rPr lang="en-US" altLang="zh-TW" b="1" smtClean="0">
                <a:ea typeface="新細明體" panose="02020500000000000000" pitchFamily="18" charset="-120"/>
              </a:rPr>
              <a:t>Newton’s Method</a:t>
            </a:r>
            <a:r>
              <a:rPr lang="en-US" altLang="zh-TW" smtClean="0">
                <a:ea typeface="新細明體" panose="02020500000000000000" pitchFamily="18" charset="-120"/>
              </a:rPr>
              <a:t>, which is also called the </a:t>
            </a:r>
            <a:r>
              <a:rPr lang="en-US" altLang="zh-TW" b="1" smtClean="0">
                <a:ea typeface="新細明體" panose="02020500000000000000" pitchFamily="18" charset="-120"/>
              </a:rPr>
              <a:t>Newton-Raphson method.</a:t>
            </a:r>
            <a:r>
              <a:rPr lang="en-US" altLang="zh-TW" smtClean="0">
                <a:ea typeface="新細明體" panose="02020500000000000000" pitchFamily="18" charset="-120"/>
              </a:rPr>
              <a:t> We will explain how this method works, partly to show what happens inside a calculator or computer, amd partly as an application of the idea of linear approximation.</a:t>
            </a:r>
          </a:p>
          <a:p>
            <a:pPr marL="0" indent="0">
              <a:buFontTx/>
              <a:buNone/>
            </a:pPr>
            <a:endParaRPr lang="en-US" altLang="zh-TW" smtClean="0">
              <a:ea typeface="新細明體" panose="02020500000000000000" pitchFamily="18" charset="-120"/>
            </a:endParaRPr>
          </a:p>
          <a:p>
            <a:pPr marL="0" indent="0">
              <a:buFontTx/>
              <a:buNone/>
            </a:pPr>
            <a:r>
              <a:rPr lang="en-US" altLang="zh-TW" smtClean="0">
                <a:ea typeface="新細明體" panose="02020500000000000000" pitchFamily="18" charset="-120"/>
              </a:rPr>
              <a:t>The geometry behind Newton’s</a:t>
            </a:r>
            <a:br>
              <a:rPr lang="en-US" altLang="zh-TW" smtClean="0">
                <a:ea typeface="新細明體" panose="02020500000000000000" pitchFamily="18" charset="-120"/>
              </a:rPr>
            </a:br>
            <a:r>
              <a:rPr lang="en-US" altLang="zh-TW" smtClean="0">
                <a:ea typeface="新細明體" panose="02020500000000000000" pitchFamily="18" charset="-120"/>
              </a:rPr>
              <a:t>method is shown in Figure 2,</a:t>
            </a:r>
            <a:br>
              <a:rPr lang="en-US" altLang="zh-TW" smtClean="0">
                <a:ea typeface="新細明體" panose="02020500000000000000" pitchFamily="18" charset="-120"/>
              </a:rPr>
            </a:br>
            <a:r>
              <a:rPr lang="en-US" altLang="zh-TW" smtClean="0">
                <a:ea typeface="新細明體" panose="02020500000000000000" pitchFamily="18" charset="-120"/>
              </a:rPr>
              <a:t>where the root that we are</a:t>
            </a:r>
            <a:br>
              <a:rPr lang="en-US" altLang="zh-TW" smtClean="0">
                <a:ea typeface="新細明體" panose="02020500000000000000" pitchFamily="18" charset="-120"/>
              </a:rPr>
            </a:br>
            <a:r>
              <a:rPr lang="en-US" altLang="zh-TW" smtClean="0">
                <a:ea typeface="新細明體" panose="02020500000000000000" pitchFamily="18" charset="-120"/>
              </a:rPr>
              <a:t>trying to find is labeled </a:t>
            </a:r>
            <a:r>
              <a:rPr lang="en-US" altLang="zh-TW" i="1" smtClean="0">
                <a:ea typeface="新細明體" panose="02020500000000000000" pitchFamily="18" charset="-120"/>
              </a:rPr>
              <a:t>r</a:t>
            </a:r>
            <a:r>
              <a:rPr lang="en-US" altLang="zh-TW" smtClean="0">
                <a:ea typeface="新細明體" panose="02020500000000000000" pitchFamily="18" charset="-120"/>
              </a:rPr>
              <a:t>.</a:t>
            </a:r>
          </a:p>
        </p:txBody>
      </p:sp>
      <p:sp>
        <p:nvSpPr>
          <p:cNvPr id="4100" name="Rectangle 5"/>
          <p:cNvSpPr>
            <a:spLocks noChangeArrowheads="1"/>
          </p:cNvSpPr>
          <p:nvPr/>
        </p:nvSpPr>
        <p:spPr bwMode="auto">
          <a:xfrm>
            <a:off x="0" y="0"/>
            <a:ext cx="9144000"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zh-TW"/>
          </a:p>
        </p:txBody>
      </p:sp>
      <p:pic>
        <p:nvPicPr>
          <p:cNvPr id="4101" name="Picture 7"/>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436096" y="3988181"/>
            <a:ext cx="2949180" cy="23391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02" name="Rectangle 7"/>
          <p:cNvSpPr>
            <a:spLocks noChangeArrowheads="1"/>
          </p:cNvSpPr>
          <p:nvPr/>
        </p:nvSpPr>
        <p:spPr bwMode="auto">
          <a:xfrm>
            <a:off x="6470501" y="6359675"/>
            <a:ext cx="880369"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TW" sz="1400" b="1" dirty="0">
                <a:ea typeface="新細明體" panose="02020500000000000000" pitchFamily="18" charset="-120"/>
              </a:rPr>
              <a:t>Figure 2</a:t>
            </a:r>
            <a:endParaRPr lang="en-US" altLang="zh-TW" sz="1400" dirty="0">
              <a:ea typeface="新細明體" panose="02020500000000000000" pitchFamily="18" charset="-120"/>
            </a:endParaRPr>
          </a:p>
        </p:txBody>
      </p:sp>
    </p:spTree>
    <p:extLst>
      <p:ext uri="{BB962C8B-B14F-4D97-AF65-F5344CB8AC3E}">
        <p14:creationId xmlns="" xmlns:p14="http://schemas.microsoft.com/office/powerpoint/2010/main" val="200691261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Math_16x9">
  <a:themeElements>
    <a:clrScheme name="觀點">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自訂 2">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lumMod val="50000"/>
            </a:schemeClr>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 xmlns:thm15="http://schemas.microsoft.com/office/thememl/2012/main" name="範本01" id="{4ED460EB-6C90-4A87-8F38-D261F1823A05}" vid="{E156CA9E-7271-4D9B-B440-7640C24B573B}"/>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Math_16x9">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Math_16x9">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E5292F0-C5C9-4F7B-BB09-E7C460630D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範本01</Template>
  <TotalTime>0</TotalTime>
  <Words>1258</Words>
  <Application>Microsoft Office PowerPoint</Application>
  <PresentationFormat>如螢幕大小 (4:3)</PresentationFormat>
  <Paragraphs>180</Paragraphs>
  <Slides>32</Slides>
  <Notes>4</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32</vt:i4>
      </vt:variant>
    </vt:vector>
  </HeadingPairs>
  <TitlesOfParts>
    <vt:vector size="34" baseType="lpstr">
      <vt:lpstr>Math_16x9</vt:lpstr>
      <vt:lpstr>Equation</vt:lpstr>
      <vt:lpstr>投影片 1</vt:lpstr>
      <vt:lpstr>投影片 2</vt:lpstr>
      <vt:lpstr>INTRODUCTION</vt:lpstr>
      <vt:lpstr>HIGH-DEGREE POLYNOMIALS</vt:lpstr>
      <vt:lpstr>TRANSCENDENTAL EQUATIONS</vt:lpstr>
      <vt:lpstr>APPROXIMATE SOLUTION</vt:lpstr>
      <vt:lpstr>ZOOMING IN</vt:lpstr>
      <vt:lpstr>ZOOMING IN</vt:lpstr>
      <vt:lpstr>Newton’s Method</vt:lpstr>
      <vt:lpstr>Newton’s Method</vt:lpstr>
      <vt:lpstr>Newton’s Method</vt:lpstr>
      <vt:lpstr>Newton’s Method</vt:lpstr>
      <vt:lpstr>Newton’s Method</vt:lpstr>
      <vt:lpstr>Newton’s Method</vt:lpstr>
      <vt:lpstr>CONVERGENCE</vt:lpstr>
      <vt:lpstr>NON-CONVERGENCE</vt:lpstr>
      <vt:lpstr>NON-CONVERGENCE</vt:lpstr>
      <vt:lpstr>NON-CONVERGENCE</vt:lpstr>
      <vt:lpstr>Example 1</vt:lpstr>
      <vt:lpstr>Example 1 – Solution </vt:lpstr>
      <vt:lpstr>Example 1 – Solution </vt:lpstr>
      <vt:lpstr>Example 1 – Solution </vt:lpstr>
      <vt:lpstr>Example 1 – Solution </vt:lpstr>
      <vt:lpstr>Newton’s Method</vt:lpstr>
      <vt:lpstr>Example 2</vt:lpstr>
      <vt:lpstr>Example 2 SOLUTION</vt:lpstr>
      <vt:lpstr>Example 3</vt:lpstr>
      <vt:lpstr>Example 3 – Solution </vt:lpstr>
      <vt:lpstr>Example 3 – Solution </vt:lpstr>
      <vt:lpstr>Example 3 – Solution </vt:lpstr>
      <vt:lpstr>Example 3 – Solution </vt:lpstr>
      <vt:lpstr>Example 3 – Solution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2015-08-30T15:26:15Z</dcterms:created>
  <dcterms:modified xsi:type="dcterms:W3CDTF">2016-12-01T02:16:35Z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TC027879479991</vt:lpwstr>
  </property>
</Properties>
</file>